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4.jpg" ContentType="image/jpeg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8" r:id="rId2"/>
    <p:sldId id="256" r:id="rId3"/>
    <p:sldId id="257" r:id="rId4"/>
    <p:sldId id="278" r:id="rId5"/>
    <p:sldId id="262" r:id="rId6"/>
    <p:sldId id="263" r:id="rId7"/>
    <p:sldId id="264" r:id="rId8"/>
    <p:sldId id="259" r:id="rId9"/>
    <p:sldId id="268" r:id="rId10"/>
    <p:sldId id="266" r:id="rId11"/>
    <p:sldId id="269" r:id="rId12"/>
    <p:sldId id="267" r:id="rId13"/>
    <p:sldId id="260" r:id="rId14"/>
    <p:sldId id="271" r:id="rId15"/>
    <p:sldId id="265" r:id="rId16"/>
    <p:sldId id="272" r:id="rId17"/>
    <p:sldId id="280" r:id="rId18"/>
    <p:sldId id="261" r:id="rId19"/>
    <p:sldId id="281" r:id="rId20"/>
    <p:sldId id="273" r:id="rId21"/>
    <p:sldId id="277" r:id="rId22"/>
    <p:sldId id="275" r:id="rId23"/>
    <p:sldId id="276" r:id="rId24"/>
    <p:sldId id="282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402B"/>
    <a:srgbClr val="997300"/>
    <a:srgbClr val="B84F00"/>
    <a:srgbClr val="D45844"/>
    <a:srgbClr val="C13072"/>
    <a:srgbClr val="82204C"/>
    <a:srgbClr val="4D3E6D"/>
    <a:srgbClr val="F5FF39"/>
    <a:srgbClr val="401B5B"/>
    <a:srgbClr val="2099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66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78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274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33D6E7-7BC9-40F6-AE42-E5B346CB1969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C17CC5-8DE7-4C12-9B90-47B8923333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722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C17CC5-8DE7-4C12-9B90-47B89233335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5597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C17CC5-8DE7-4C12-9B90-47B89233335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8931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C17CC5-8DE7-4C12-9B90-47B89233335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29210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861678-F871-4BA5-BC3E-7CD7D2CF1E8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920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4589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C17CC5-8DE7-4C12-9B90-47B89233335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2182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41235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C17CC5-8DE7-4C12-9B90-47B89233335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04636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C17CC5-8DE7-4C12-9B90-47B89233335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8255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0553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C17CC5-8DE7-4C12-9B90-47B89233335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67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C17CC5-8DE7-4C12-9B90-47B89233335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0021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D8DD64E-849B-46BF-80FE-C7DCBAEFE6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5664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C17CC5-8DE7-4C12-9B90-47B89233335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699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17825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751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C17CC5-8DE7-4C12-9B90-47B89233335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236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489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DB860D-56C1-4361-9B5F-A1AE2BF324F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4795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C17CC5-8DE7-4C12-9B90-47B89233335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5994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C17CC5-8DE7-4C12-9B90-47B89233335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3296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C17CC5-8DE7-4C12-9B90-47B89233335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5690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8758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1891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11B0-9796-4831-A395-643D9A06B731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D72F8-42E7-452F-A36E-70DF37F9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6680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11B0-9796-4831-A395-643D9A06B731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D72F8-42E7-452F-A36E-70DF37F9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497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11B0-9796-4831-A395-643D9A06B731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D72F8-42E7-452F-A36E-70DF37F9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081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55103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9051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3969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7944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073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5983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807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7420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11B0-9796-4831-A395-643D9A06B731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D72F8-42E7-452F-A36E-70DF37F9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052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8588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8432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296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3035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2348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826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225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8206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11B0-9796-4831-A395-643D9A06B731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D72F8-42E7-452F-A36E-70DF37F9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569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11B0-9796-4831-A395-643D9A06B731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D72F8-42E7-452F-A36E-70DF37F9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720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11B0-9796-4831-A395-643D9A06B731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D72F8-42E7-452F-A36E-70DF37F9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756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11B0-9796-4831-A395-643D9A06B731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D72F8-42E7-452F-A36E-70DF37F9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737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11B0-9796-4831-A395-643D9A06B731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D72F8-42E7-452F-A36E-70DF37F9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570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11B0-9796-4831-A395-643D9A06B731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D72F8-42E7-452F-A36E-70DF37F9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717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BE11B0-9796-4831-A395-643D9A06B731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D72F8-42E7-452F-A36E-70DF37F9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005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BE11B0-9796-4831-A395-643D9A06B731}" type="datetimeFigureOut">
              <a:rPr lang="zh-CN" altLang="en-US" smtClean="0"/>
              <a:t>2017/10/23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DD72F8-42E7-452F-A36E-70DF37F90F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561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70" r:id="rId21"/>
    <p:sldLayoutId id="2147483671" r:id="rId22"/>
    <p:sldLayoutId id="2147483672" r:id="rId23"/>
    <p:sldLayoutId id="2147483674" r:id="rId24"/>
    <p:sldLayoutId id="2147483675" r:id="rId25"/>
    <p:sldLayoutId id="2147483676" r:id="rId26"/>
    <p:sldLayoutId id="2147483677" r:id="rId27"/>
  </p:sldLayoutIdLst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89681628-87AA-4A58-AD7D-39F630704FA8}"/>
              </a:ext>
            </a:extLst>
          </p:cNvPr>
          <p:cNvSpPr/>
          <p:nvPr/>
        </p:nvSpPr>
        <p:spPr>
          <a:xfrm>
            <a:off x="3834319" y="3446851"/>
            <a:ext cx="3371850" cy="3524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30523495-8A53-4395-AFC2-E8DD4481180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750" y="2097773"/>
            <a:ext cx="4286250" cy="42862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F6560BD-C29D-427E-896B-19F51EFAE9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4314" y="0"/>
            <a:ext cx="4820142" cy="491537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0064" y="2819366"/>
            <a:ext cx="159050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18600000" rev="0"/>
              </a:camera>
              <a:lightRig rig="threePt" dir="t"/>
            </a:scene3d>
          </a:bodyPr>
          <a:lstStyle/>
          <a:p>
            <a:pPr algn="ctr"/>
            <a:r>
              <a:rPr lang="en-US" altLang="zh-CN" sz="48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201X</a:t>
            </a:r>
            <a:endParaRPr lang="zh-CN" altLang="en-US" sz="48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93358" y="2403867"/>
            <a:ext cx="61077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/>
              <a:t>校园社团彩绘</a:t>
            </a:r>
            <a:r>
              <a:rPr lang="en-US" altLang="zh-CN" sz="4800" dirty="0"/>
              <a:t>PPT</a:t>
            </a:r>
            <a:r>
              <a:rPr lang="zh-CN" altLang="en-US" sz="4800" dirty="0"/>
              <a:t>模版</a:t>
            </a:r>
          </a:p>
        </p:txBody>
      </p:sp>
      <p:sp>
        <p:nvSpPr>
          <p:cNvPr id="6" name="TextBox 49"/>
          <p:cNvSpPr txBox="1"/>
          <p:nvPr/>
        </p:nvSpPr>
        <p:spPr>
          <a:xfrm>
            <a:off x="4247821" y="3540958"/>
            <a:ext cx="370685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汇报人：千库网       汇报时间：</a:t>
            </a:r>
            <a:r>
              <a:rPr lang="en-US" altLang="zh-CN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</a:t>
            </a: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</a:t>
            </a:r>
            <a:r>
              <a:rPr lang="en-US" altLang="zh-CN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</a:t>
            </a:r>
            <a:r>
              <a:rPr lang="zh-CN" altLang="en-US" sz="1067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月</a:t>
            </a:r>
          </a:p>
        </p:txBody>
      </p:sp>
      <p:pic>
        <p:nvPicPr>
          <p:cNvPr id="12" name="你是爱 you ar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" out="5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812486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018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2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3"/>
          <p:cNvSpPr>
            <a:spLocks noChangeArrowheads="1"/>
          </p:cNvSpPr>
          <p:nvPr/>
        </p:nvSpPr>
        <p:spPr bwMode="auto">
          <a:xfrm>
            <a:off x="179931" y="3270251"/>
            <a:ext cx="7101516" cy="1166813"/>
          </a:xfrm>
          <a:prstGeom prst="homePlate">
            <a:avLst>
              <a:gd name="adj" fmla="val 47936"/>
            </a:avLst>
          </a:prstGeom>
          <a:noFill/>
          <a:ln w="1270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15" tIns="45708" rIns="91415" bIns="4570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" name="燕尾形 2"/>
          <p:cNvSpPr>
            <a:spLocks noChangeArrowheads="1"/>
          </p:cNvSpPr>
          <p:nvPr/>
        </p:nvSpPr>
        <p:spPr bwMode="auto">
          <a:xfrm>
            <a:off x="1200555" y="3279776"/>
            <a:ext cx="1065068" cy="1157288"/>
          </a:xfrm>
          <a:prstGeom prst="chevron">
            <a:avLst>
              <a:gd name="adj" fmla="val 54426"/>
            </a:avLst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91415" tIns="45708" rIns="91415" bIns="4570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燕尾形 4"/>
          <p:cNvSpPr>
            <a:spLocks noChangeArrowheads="1"/>
          </p:cNvSpPr>
          <p:nvPr/>
        </p:nvSpPr>
        <p:spPr bwMode="auto">
          <a:xfrm>
            <a:off x="1943405" y="3279776"/>
            <a:ext cx="1065068" cy="1157288"/>
          </a:xfrm>
          <a:prstGeom prst="chevron">
            <a:avLst>
              <a:gd name="adj" fmla="val 54426"/>
            </a:avLst>
          </a:prstGeom>
          <a:solidFill>
            <a:srgbClr val="B84F00"/>
          </a:solidFill>
          <a:ln>
            <a:noFill/>
          </a:ln>
          <a:extLst/>
        </p:spPr>
        <p:txBody>
          <a:bodyPr lIns="91415" tIns="45708" rIns="91415" bIns="4570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5" name="燕尾形 5"/>
          <p:cNvSpPr>
            <a:spLocks noChangeArrowheads="1"/>
          </p:cNvSpPr>
          <p:nvPr/>
        </p:nvSpPr>
        <p:spPr bwMode="auto">
          <a:xfrm>
            <a:off x="2686255" y="3279776"/>
            <a:ext cx="1065068" cy="1157288"/>
          </a:xfrm>
          <a:prstGeom prst="chevron">
            <a:avLst>
              <a:gd name="adj" fmla="val 54426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91415" tIns="45708" rIns="91415" bIns="4570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燕尾形 6"/>
          <p:cNvSpPr>
            <a:spLocks noChangeArrowheads="1"/>
          </p:cNvSpPr>
          <p:nvPr/>
        </p:nvSpPr>
        <p:spPr bwMode="auto">
          <a:xfrm>
            <a:off x="3429106" y="3279776"/>
            <a:ext cx="1065068" cy="1157288"/>
          </a:xfrm>
          <a:prstGeom prst="chevron">
            <a:avLst>
              <a:gd name="adj" fmla="val 54426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lIns="91415" tIns="45708" rIns="91415" bIns="45708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 sz="12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7" name="组合 30"/>
          <p:cNvGrpSpPr/>
          <p:nvPr/>
        </p:nvGrpSpPr>
        <p:grpSpPr bwMode="auto">
          <a:xfrm>
            <a:off x="4452905" y="2894013"/>
            <a:ext cx="2369817" cy="2260600"/>
            <a:chOff x="0" y="0"/>
            <a:chExt cx="533400" cy="487363"/>
          </a:xfrm>
          <a:solidFill>
            <a:schemeClr val="accent1"/>
          </a:solidFill>
        </p:grpSpPr>
        <p:sp>
          <p:nvSpPr>
            <p:cNvPr id="8" name="Oval 312"/>
            <p:cNvSpPr>
              <a:spLocks noChangeArrowheads="1"/>
            </p:cNvSpPr>
            <p:nvPr/>
          </p:nvSpPr>
          <p:spPr bwMode="auto">
            <a:xfrm>
              <a:off x="371475" y="0"/>
              <a:ext cx="93663" cy="88900"/>
            </a:xfrm>
            <a:prstGeom prst="ellipse">
              <a:avLst/>
            </a:prstGeom>
            <a:solidFill>
              <a:srgbClr val="BB4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9" name="Freeform 313"/>
            <p:cNvSpPr>
              <a:spLocks noChangeArrowheads="1"/>
            </p:cNvSpPr>
            <p:nvPr/>
          </p:nvSpPr>
          <p:spPr bwMode="auto">
            <a:xfrm>
              <a:off x="0" y="55563"/>
              <a:ext cx="533400" cy="431800"/>
            </a:xfrm>
            <a:custGeom>
              <a:avLst/>
              <a:gdLst>
                <a:gd name="T0" fmla="*/ 26294 w 142"/>
                <a:gd name="T1" fmla="*/ 225287 h 115"/>
                <a:gd name="T2" fmla="*/ 33807 w 142"/>
                <a:gd name="T3" fmla="*/ 225287 h 115"/>
                <a:gd name="T4" fmla="*/ 135228 w 142"/>
                <a:gd name="T5" fmla="*/ 225287 h 115"/>
                <a:gd name="T6" fmla="*/ 289238 w 142"/>
                <a:gd name="T7" fmla="*/ 45057 h 115"/>
                <a:gd name="T8" fmla="*/ 251675 w 142"/>
                <a:gd name="T9" fmla="*/ 45057 h 115"/>
                <a:gd name="T10" fmla="*/ 180304 w 142"/>
                <a:gd name="T11" fmla="*/ 127663 h 115"/>
                <a:gd name="T12" fmla="*/ 161523 w 142"/>
                <a:gd name="T13" fmla="*/ 135172 h 115"/>
                <a:gd name="T14" fmla="*/ 138985 w 142"/>
                <a:gd name="T15" fmla="*/ 112643 h 115"/>
                <a:gd name="T16" fmla="*/ 146497 w 142"/>
                <a:gd name="T17" fmla="*/ 93870 h 115"/>
                <a:gd name="T18" fmla="*/ 221624 w 142"/>
                <a:gd name="T19" fmla="*/ 7510 h 115"/>
                <a:gd name="T20" fmla="*/ 240406 w 142"/>
                <a:gd name="T21" fmla="*/ 0 h 115"/>
                <a:gd name="T22" fmla="*/ 349339 w 142"/>
                <a:gd name="T23" fmla="*/ 0 h 115"/>
                <a:gd name="T24" fmla="*/ 428223 w 142"/>
                <a:gd name="T25" fmla="*/ 56322 h 115"/>
                <a:gd name="T26" fmla="*/ 428223 w 142"/>
                <a:gd name="T27" fmla="*/ 120153 h 115"/>
                <a:gd name="T28" fmla="*/ 507106 w 142"/>
                <a:gd name="T29" fmla="*/ 120153 h 115"/>
                <a:gd name="T30" fmla="*/ 522131 w 142"/>
                <a:gd name="T31" fmla="*/ 127663 h 115"/>
                <a:gd name="T32" fmla="*/ 522131 w 142"/>
                <a:gd name="T33" fmla="*/ 161456 h 115"/>
                <a:gd name="T34" fmla="*/ 507106 w 142"/>
                <a:gd name="T35" fmla="*/ 168965 h 115"/>
                <a:gd name="T36" fmla="*/ 409441 w 142"/>
                <a:gd name="T37" fmla="*/ 168965 h 115"/>
                <a:gd name="T38" fmla="*/ 379390 w 142"/>
                <a:gd name="T39" fmla="*/ 142682 h 115"/>
                <a:gd name="T40" fmla="*/ 379390 w 142"/>
                <a:gd name="T41" fmla="*/ 101379 h 115"/>
                <a:gd name="T42" fmla="*/ 323045 w 142"/>
                <a:gd name="T43" fmla="*/ 168965 h 115"/>
                <a:gd name="T44" fmla="*/ 375634 w 142"/>
                <a:gd name="T45" fmla="*/ 221532 h 115"/>
                <a:gd name="T46" fmla="*/ 379390 w 142"/>
                <a:gd name="T47" fmla="*/ 259080 h 115"/>
                <a:gd name="T48" fmla="*/ 345583 w 142"/>
                <a:gd name="T49" fmla="*/ 409271 h 115"/>
                <a:gd name="T50" fmla="*/ 319289 w 142"/>
                <a:gd name="T51" fmla="*/ 431800 h 115"/>
                <a:gd name="T52" fmla="*/ 289238 w 142"/>
                <a:gd name="T53" fmla="*/ 405517 h 115"/>
                <a:gd name="T54" fmla="*/ 289238 w 142"/>
                <a:gd name="T55" fmla="*/ 398007 h 115"/>
                <a:gd name="T56" fmla="*/ 319289 w 142"/>
                <a:gd name="T57" fmla="*/ 270344 h 115"/>
                <a:gd name="T58" fmla="*/ 247918 w 142"/>
                <a:gd name="T59" fmla="*/ 202758 h 115"/>
                <a:gd name="T60" fmla="*/ 187817 w 142"/>
                <a:gd name="T61" fmla="*/ 270344 h 115"/>
                <a:gd name="T62" fmla="*/ 154010 w 142"/>
                <a:gd name="T63" fmla="*/ 281609 h 115"/>
                <a:gd name="T64" fmla="*/ 30051 w 142"/>
                <a:gd name="T65" fmla="*/ 281609 h 115"/>
                <a:gd name="T66" fmla="*/ 3756 w 142"/>
                <a:gd name="T67" fmla="*/ 259080 h 115"/>
                <a:gd name="T68" fmla="*/ 26294 w 142"/>
                <a:gd name="T69" fmla="*/ 225287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2"/>
                <a:gd name="T106" fmla="*/ 0 h 115"/>
                <a:gd name="T107" fmla="*/ 142 w 142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solidFill>
              <a:srgbClr val="BB4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直接连接符 31"/>
          <p:cNvSpPr>
            <a:spLocks noChangeShapeType="1"/>
          </p:cNvSpPr>
          <p:nvPr/>
        </p:nvSpPr>
        <p:spPr bwMode="auto">
          <a:xfrm rot="5400000">
            <a:off x="5620066" y="3829845"/>
            <a:ext cx="4248151" cy="1587"/>
          </a:xfrm>
          <a:prstGeom prst="line">
            <a:avLst/>
          </a:prstGeom>
          <a:noFill/>
          <a:ln w="1270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4" tIns="45712" rIns="91424" bIns="45712"/>
          <a:lstStyle/>
          <a:p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接连接符 24"/>
          <p:cNvSpPr>
            <a:spLocks noChangeShapeType="1"/>
          </p:cNvSpPr>
          <p:nvPr/>
        </p:nvSpPr>
        <p:spPr bwMode="auto">
          <a:xfrm rot="5400000">
            <a:off x="2310810" y="2893219"/>
            <a:ext cx="757239" cy="0"/>
          </a:xfrm>
          <a:prstGeom prst="line">
            <a:avLst/>
          </a:prstGeom>
          <a:noFill/>
          <a:ln w="12700">
            <a:solidFill>
              <a:schemeClr val="accent2"/>
            </a:solidFill>
            <a:bevel/>
            <a:head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4" tIns="45712" rIns="91424" bIns="45712"/>
          <a:lstStyle/>
          <a:p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直接连接符 32"/>
          <p:cNvSpPr>
            <a:spLocks noChangeShapeType="1"/>
          </p:cNvSpPr>
          <p:nvPr/>
        </p:nvSpPr>
        <p:spPr bwMode="auto">
          <a:xfrm rot="5400000">
            <a:off x="828286" y="2894807"/>
            <a:ext cx="755649" cy="1588"/>
          </a:xfrm>
          <a:prstGeom prst="line">
            <a:avLst/>
          </a:prstGeom>
          <a:noFill/>
          <a:ln w="12700">
            <a:solidFill>
              <a:schemeClr val="accent4"/>
            </a:solidFill>
            <a:bevel/>
            <a:head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4" tIns="45712" rIns="91424" bIns="45712"/>
          <a:lstStyle/>
          <a:p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直接连接符 34"/>
          <p:cNvSpPr>
            <a:spLocks noChangeShapeType="1"/>
          </p:cNvSpPr>
          <p:nvPr/>
        </p:nvSpPr>
        <p:spPr bwMode="auto">
          <a:xfrm rot="16200000" flipV="1">
            <a:off x="3051281" y="4838700"/>
            <a:ext cx="755649" cy="0"/>
          </a:xfrm>
          <a:prstGeom prst="line">
            <a:avLst/>
          </a:prstGeom>
          <a:noFill/>
          <a:ln w="12700">
            <a:solidFill>
              <a:schemeClr val="accent1"/>
            </a:solidFill>
            <a:bevel/>
            <a:head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4" tIns="45712" rIns="91424" bIns="45712"/>
          <a:lstStyle/>
          <a:p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直接连接符 33"/>
          <p:cNvSpPr>
            <a:spLocks noChangeShapeType="1"/>
          </p:cNvSpPr>
          <p:nvPr/>
        </p:nvSpPr>
        <p:spPr bwMode="auto">
          <a:xfrm rot="16200000" flipV="1">
            <a:off x="1566376" y="4837907"/>
            <a:ext cx="755649" cy="1587"/>
          </a:xfrm>
          <a:prstGeom prst="line">
            <a:avLst/>
          </a:prstGeom>
          <a:noFill/>
          <a:ln w="12700">
            <a:solidFill>
              <a:schemeClr val="accent3"/>
            </a:solidFill>
            <a:bevel/>
            <a:head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4" tIns="45712" rIns="91424" bIns="45712"/>
          <a:lstStyle/>
          <a:p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直接连接符 9"/>
          <p:cNvSpPr>
            <a:spLocks noChangeShapeType="1"/>
          </p:cNvSpPr>
          <p:nvPr/>
        </p:nvSpPr>
        <p:spPr bwMode="auto">
          <a:xfrm>
            <a:off x="8084615" y="2635251"/>
            <a:ext cx="2557117" cy="0"/>
          </a:xfrm>
          <a:prstGeom prst="line">
            <a:avLst/>
          </a:prstGeom>
          <a:noFill/>
          <a:ln w="1270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4" tIns="45712" rIns="91424" bIns="45712"/>
          <a:lstStyle/>
          <a:p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直接连接符 20"/>
          <p:cNvSpPr>
            <a:spLocks noChangeShapeType="1"/>
          </p:cNvSpPr>
          <p:nvPr/>
        </p:nvSpPr>
        <p:spPr bwMode="auto">
          <a:xfrm>
            <a:off x="8084615" y="3952876"/>
            <a:ext cx="2557117" cy="0"/>
          </a:xfrm>
          <a:prstGeom prst="line">
            <a:avLst/>
          </a:prstGeom>
          <a:noFill/>
          <a:ln w="1270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4" tIns="45712" rIns="91424" bIns="45712"/>
          <a:lstStyle/>
          <a:p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直接连接符 42"/>
          <p:cNvSpPr>
            <a:spLocks noChangeShapeType="1"/>
          </p:cNvSpPr>
          <p:nvPr/>
        </p:nvSpPr>
        <p:spPr bwMode="auto">
          <a:xfrm>
            <a:off x="8084615" y="5032376"/>
            <a:ext cx="2557117" cy="0"/>
          </a:xfrm>
          <a:prstGeom prst="line">
            <a:avLst/>
          </a:prstGeom>
          <a:noFill/>
          <a:ln w="12700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4" tIns="45712" rIns="91424" bIns="45712"/>
          <a:lstStyle/>
          <a:p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43"/>
          <p:cNvSpPr>
            <a:spLocks noChangeArrowheads="1"/>
          </p:cNvSpPr>
          <p:nvPr/>
        </p:nvSpPr>
        <p:spPr bwMode="auto">
          <a:xfrm>
            <a:off x="8030646" y="1673226"/>
            <a:ext cx="1210537" cy="33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8" rIns="91415" bIns="457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添加标题一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030646" y="1998663"/>
            <a:ext cx="3152349" cy="498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45"/>
          <p:cNvSpPr>
            <a:spLocks noChangeArrowheads="1"/>
          </p:cNvSpPr>
          <p:nvPr/>
        </p:nvSpPr>
        <p:spPr bwMode="auto">
          <a:xfrm>
            <a:off x="8030646" y="5149851"/>
            <a:ext cx="1210537" cy="33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8" rIns="91415" bIns="457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添加标题四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8030646" y="5476877"/>
            <a:ext cx="3152349" cy="498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8030646" y="2752726"/>
            <a:ext cx="1210537" cy="33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8" rIns="91415" bIns="457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添加标题二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030646" y="3079751"/>
            <a:ext cx="3152349" cy="7017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在此录入上述图表的描述说明，在此录入上述图表的描述说明，在此录入上述图表的描述说明。</a:t>
            </a:r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51"/>
          <p:cNvSpPr>
            <a:spLocks noChangeArrowheads="1"/>
          </p:cNvSpPr>
          <p:nvPr/>
        </p:nvSpPr>
        <p:spPr bwMode="auto">
          <a:xfrm>
            <a:off x="8030646" y="4070351"/>
            <a:ext cx="1210537" cy="33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8" rIns="91415" bIns="457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添加标题三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8030646" y="4395789"/>
            <a:ext cx="3152349" cy="498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91415" tIns="45708" rIns="91415" bIns="45708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在此录入上述图表的描述说明，在此录入上述图表的描述说明。</a:t>
            </a:r>
            <a:endParaRPr lang="zh-CN" altLang="en-US" sz="12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53"/>
          <p:cNvSpPr>
            <a:spLocks noChangeArrowheads="1"/>
          </p:cNvSpPr>
          <p:nvPr/>
        </p:nvSpPr>
        <p:spPr bwMode="auto">
          <a:xfrm>
            <a:off x="1094207" y="2130427"/>
            <a:ext cx="1210537" cy="33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8" rIns="91415" bIns="457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添加标题一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27" name="矩形 54"/>
          <p:cNvSpPr>
            <a:spLocks noChangeArrowheads="1"/>
          </p:cNvSpPr>
          <p:nvPr/>
        </p:nvSpPr>
        <p:spPr bwMode="auto">
          <a:xfrm>
            <a:off x="2562449" y="2130427"/>
            <a:ext cx="1210537" cy="33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8" rIns="91415" bIns="457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添加标题三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28" name="矩形 55"/>
          <p:cNvSpPr>
            <a:spLocks noChangeArrowheads="1"/>
          </p:cNvSpPr>
          <p:nvPr/>
        </p:nvSpPr>
        <p:spPr bwMode="auto">
          <a:xfrm>
            <a:off x="1811661" y="5270501"/>
            <a:ext cx="1210537" cy="33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8" rIns="91415" bIns="457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添加标题二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29" name="矩形 56"/>
          <p:cNvSpPr>
            <a:spLocks noChangeArrowheads="1"/>
          </p:cNvSpPr>
          <p:nvPr/>
        </p:nvSpPr>
        <p:spPr bwMode="auto">
          <a:xfrm>
            <a:off x="3279902" y="5270501"/>
            <a:ext cx="1210537" cy="338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15" tIns="45708" rIns="91415" bIns="4570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添加标题四</a:t>
            </a:r>
            <a:endParaRPr lang="en-US" altLang="zh-CN" sz="16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A8F2FE6-B6E2-4ECB-9C5D-B41C756F55D3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086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6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4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8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2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6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4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4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8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6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0" dur="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42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5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50"/>
                            </p:stCondLst>
                            <p:childTnLst>
                              <p:par>
                                <p:cTn id="9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 autoUpdateAnimBg="0"/>
      <p:bldP spid="3" grpId="0" bldLvl="0" animBg="1" autoUpdateAnimBg="0"/>
      <p:bldP spid="4" grpId="0" bldLvl="0" animBg="1" autoUpdateAnimBg="0"/>
      <p:bldP spid="5" grpId="0" bldLvl="0" animBg="1" autoUpdateAnimBg="0"/>
      <p:bldP spid="6" grpId="0" bldLvl="0" animBg="1" autoUpdateAnimBg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bldLvl="0" autoUpdateAnimBg="0"/>
      <p:bldP spid="23" grpId="0" bldLvl="0" autoUpdateAnimBg="0"/>
      <p:bldP spid="24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80859" y="1776424"/>
            <a:ext cx="2670568" cy="3778107"/>
            <a:chOff x="1260644" y="1332318"/>
            <a:chExt cx="2002926" cy="2833580"/>
          </a:xfrm>
        </p:grpSpPr>
        <p:sp>
          <p:nvSpPr>
            <p:cNvPr id="5" name="Rectangle 2"/>
            <p:cNvSpPr/>
            <p:nvPr/>
          </p:nvSpPr>
          <p:spPr>
            <a:xfrm>
              <a:off x="1664555" y="3624834"/>
              <a:ext cx="1404729" cy="5410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33867" tIns="33867" rIns="33867" bIns="33867" anchor="t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  <p:sp>
          <p:nvSpPr>
            <p:cNvPr id="7" name="Freeform: Shape 5"/>
            <p:cNvSpPr/>
            <p:nvPr/>
          </p:nvSpPr>
          <p:spPr>
            <a:xfrm>
              <a:off x="1260644" y="1332318"/>
              <a:ext cx="2002926" cy="1441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76" y="0"/>
                  </a:moveTo>
                  <a:lnTo>
                    <a:pt x="5680" y="0"/>
                  </a:lnTo>
                  <a:cubicBezTo>
                    <a:pt x="4783" y="0"/>
                    <a:pt x="4056" y="1160"/>
                    <a:pt x="4056" y="2591"/>
                  </a:cubicBezTo>
                  <a:lnTo>
                    <a:pt x="4056" y="18776"/>
                  </a:lnTo>
                  <a:lnTo>
                    <a:pt x="3371" y="18776"/>
                  </a:lnTo>
                  <a:lnTo>
                    <a:pt x="3371" y="10372"/>
                  </a:lnTo>
                  <a:lnTo>
                    <a:pt x="1747" y="10372"/>
                  </a:lnTo>
                  <a:cubicBezTo>
                    <a:pt x="1734" y="10643"/>
                    <a:pt x="1685" y="10872"/>
                    <a:pt x="1599" y="11054"/>
                  </a:cubicBezTo>
                  <a:cubicBezTo>
                    <a:pt x="1514" y="11234"/>
                    <a:pt x="1387" y="11382"/>
                    <a:pt x="1217" y="11496"/>
                  </a:cubicBezTo>
                  <a:cubicBezTo>
                    <a:pt x="1073" y="11592"/>
                    <a:pt x="893" y="11660"/>
                    <a:pt x="677" y="11696"/>
                  </a:cubicBezTo>
                  <a:cubicBezTo>
                    <a:pt x="461" y="11735"/>
                    <a:pt x="236" y="11755"/>
                    <a:pt x="0" y="11755"/>
                  </a:cubicBezTo>
                  <a:lnTo>
                    <a:pt x="0" y="13412"/>
                  </a:lnTo>
                  <a:lnTo>
                    <a:pt x="1541" y="13412"/>
                  </a:lnTo>
                  <a:lnTo>
                    <a:pt x="1541" y="18776"/>
                  </a:lnTo>
                  <a:lnTo>
                    <a:pt x="0" y="18776"/>
                  </a:lnTo>
                  <a:lnTo>
                    <a:pt x="0" y="20548"/>
                  </a:lnTo>
                  <a:lnTo>
                    <a:pt x="4373" y="20548"/>
                  </a:lnTo>
                  <a:cubicBezTo>
                    <a:pt x="4669" y="21186"/>
                    <a:pt x="5144" y="21600"/>
                    <a:pt x="5680" y="21600"/>
                  </a:cubicBezTo>
                  <a:lnTo>
                    <a:pt x="19976" y="21600"/>
                  </a:lnTo>
                  <a:cubicBezTo>
                    <a:pt x="20872" y="21600"/>
                    <a:pt x="21600" y="20440"/>
                    <a:pt x="21600" y="19008"/>
                  </a:cubicBezTo>
                  <a:lnTo>
                    <a:pt x="21600" y="2591"/>
                  </a:lnTo>
                  <a:cubicBezTo>
                    <a:pt x="21600" y="1160"/>
                    <a:pt x="20872" y="0"/>
                    <a:pt x="19976" y="0"/>
                  </a:cubicBezTo>
                  <a:close/>
                </a:path>
              </a:pathLst>
            </a:custGeom>
            <a:solidFill>
              <a:srgbClr val="D45844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8" name="Rectangle 6"/>
            <p:cNvSpPr/>
            <p:nvPr/>
          </p:nvSpPr>
          <p:spPr>
            <a:xfrm>
              <a:off x="1893430" y="1556380"/>
              <a:ext cx="1124309" cy="3740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3867" tIns="33867" rIns="33867" bIns="33867" anchor="ctr">
              <a:norm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9" name="Rectangle 7"/>
            <p:cNvSpPr/>
            <p:nvPr/>
          </p:nvSpPr>
          <p:spPr>
            <a:xfrm>
              <a:off x="1753219" y="2011784"/>
              <a:ext cx="1404729" cy="5410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33867" tIns="33867" rIns="33867" bIns="33867" anchor="t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33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grpSp>
          <p:nvGrpSpPr>
            <p:cNvPr id="16" name="Group 16"/>
            <p:cNvGrpSpPr/>
            <p:nvPr/>
          </p:nvGrpSpPr>
          <p:grpSpPr>
            <a:xfrm>
              <a:off x="1658273" y="3036767"/>
              <a:ext cx="1594622" cy="324644"/>
              <a:chOff x="2211031" y="4049023"/>
              <a:chExt cx="2126162" cy="432858"/>
            </a:xfrm>
          </p:grpSpPr>
          <p:sp>
            <p:nvSpPr>
              <p:cNvPr id="86" name="Oval 17"/>
              <p:cNvSpPr/>
              <p:nvPr/>
            </p:nvSpPr>
            <p:spPr>
              <a:xfrm>
                <a:off x="2252391" y="4049023"/>
                <a:ext cx="82721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87" name="Freeform: Shape 18"/>
              <p:cNvSpPr/>
              <p:nvPr/>
            </p:nvSpPr>
            <p:spPr>
              <a:xfrm>
                <a:off x="2211031" y="4139785"/>
                <a:ext cx="166562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88" name="Oval 19"/>
              <p:cNvSpPr/>
              <p:nvPr/>
            </p:nvSpPr>
            <p:spPr>
              <a:xfrm>
                <a:off x="2472607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89" name="Freeform: Shape 20"/>
              <p:cNvSpPr/>
              <p:nvPr/>
            </p:nvSpPr>
            <p:spPr>
              <a:xfrm>
                <a:off x="2426777" y="4139785"/>
                <a:ext cx="169914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90" name="Oval 21"/>
              <p:cNvSpPr/>
              <p:nvPr/>
            </p:nvSpPr>
            <p:spPr>
              <a:xfrm>
                <a:off x="2688354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91" name="Freeform: Shape 22"/>
              <p:cNvSpPr/>
              <p:nvPr/>
            </p:nvSpPr>
            <p:spPr>
              <a:xfrm>
                <a:off x="2646994" y="4139785"/>
                <a:ext cx="166562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052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92" name="Oval 23"/>
              <p:cNvSpPr/>
              <p:nvPr/>
            </p:nvSpPr>
            <p:spPr>
              <a:xfrm>
                <a:off x="2908570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93" name="Freeform: Shape 24"/>
              <p:cNvSpPr/>
              <p:nvPr/>
            </p:nvSpPr>
            <p:spPr>
              <a:xfrm>
                <a:off x="2862740" y="4139785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8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94" name="Oval 25"/>
              <p:cNvSpPr/>
              <p:nvPr/>
            </p:nvSpPr>
            <p:spPr>
              <a:xfrm>
                <a:off x="3124316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95" name="Freeform: Shape 26"/>
              <p:cNvSpPr/>
              <p:nvPr/>
            </p:nvSpPr>
            <p:spPr>
              <a:xfrm>
                <a:off x="3078484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66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3161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5268" y="3828"/>
                      <a:pt x="5268" y="3828"/>
                      <a:pt x="5268" y="3828"/>
                    </a:cubicBezTo>
                    <a:cubicBezTo>
                      <a:pt x="5268" y="6015"/>
                      <a:pt x="5268" y="6015"/>
                      <a:pt x="5268" y="6015"/>
                    </a:cubicBezTo>
                    <a:cubicBezTo>
                      <a:pt x="5268" y="10116"/>
                      <a:pt x="5268" y="10116"/>
                      <a:pt x="5268" y="10116"/>
                    </a:cubicBezTo>
                    <a:cubicBezTo>
                      <a:pt x="5268" y="10663"/>
                      <a:pt x="5268" y="10663"/>
                      <a:pt x="5268" y="10663"/>
                    </a:cubicBezTo>
                    <a:cubicBezTo>
                      <a:pt x="5268" y="20233"/>
                      <a:pt x="5268" y="20233"/>
                      <a:pt x="5268" y="20233"/>
                    </a:cubicBezTo>
                    <a:cubicBezTo>
                      <a:pt x="5268" y="21053"/>
                      <a:pt x="6322" y="21600"/>
                      <a:pt x="7902" y="21600"/>
                    </a:cubicBezTo>
                    <a:cubicBezTo>
                      <a:pt x="8956" y="21600"/>
                      <a:pt x="10537" y="21053"/>
                      <a:pt x="10537" y="20233"/>
                    </a:cubicBezTo>
                    <a:cubicBezTo>
                      <a:pt x="10537" y="10663"/>
                      <a:pt x="10537" y="10663"/>
                      <a:pt x="10537" y="10663"/>
                    </a:cubicBezTo>
                    <a:cubicBezTo>
                      <a:pt x="11590" y="10663"/>
                      <a:pt x="11590" y="10663"/>
                      <a:pt x="11590" y="10663"/>
                    </a:cubicBezTo>
                    <a:cubicBezTo>
                      <a:pt x="11590" y="20233"/>
                      <a:pt x="11590" y="20233"/>
                      <a:pt x="11590" y="20233"/>
                    </a:cubicBezTo>
                    <a:cubicBezTo>
                      <a:pt x="11590" y="21053"/>
                      <a:pt x="12644" y="21600"/>
                      <a:pt x="14224" y="21600"/>
                    </a:cubicBezTo>
                    <a:cubicBezTo>
                      <a:pt x="15278" y="21600"/>
                      <a:pt x="16859" y="21053"/>
                      <a:pt x="16859" y="20233"/>
                    </a:cubicBezTo>
                    <a:cubicBezTo>
                      <a:pt x="16859" y="10663"/>
                      <a:pt x="16859" y="10663"/>
                      <a:pt x="16859" y="10663"/>
                    </a:cubicBezTo>
                    <a:cubicBezTo>
                      <a:pt x="16859" y="10116"/>
                      <a:pt x="16859" y="10116"/>
                      <a:pt x="16859" y="10116"/>
                    </a:cubicBezTo>
                    <a:cubicBezTo>
                      <a:pt x="16859" y="6015"/>
                      <a:pt x="16859" y="6015"/>
                      <a:pt x="16859" y="6015"/>
                    </a:cubicBezTo>
                    <a:cubicBezTo>
                      <a:pt x="16859" y="3828"/>
                      <a:pt x="16859" y="3828"/>
                      <a:pt x="16859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96" name="Oval 27"/>
              <p:cNvSpPr/>
              <p:nvPr/>
            </p:nvSpPr>
            <p:spPr>
              <a:xfrm>
                <a:off x="3340063" y="4049023"/>
                <a:ext cx="8383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97" name="Freeform: Shape 28"/>
              <p:cNvSpPr/>
              <p:nvPr/>
            </p:nvSpPr>
            <p:spPr>
              <a:xfrm>
                <a:off x="3298704" y="4139785"/>
                <a:ext cx="166562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98" name="Oval 29"/>
              <p:cNvSpPr/>
              <p:nvPr/>
            </p:nvSpPr>
            <p:spPr>
              <a:xfrm>
                <a:off x="3560278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99" name="Freeform: Shape 30"/>
              <p:cNvSpPr/>
              <p:nvPr/>
            </p:nvSpPr>
            <p:spPr>
              <a:xfrm>
                <a:off x="3514447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429" y="0"/>
                      <a:pt x="8429" y="0"/>
                      <a:pt x="8429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3688" y="10116"/>
                      <a:pt x="3688" y="9570"/>
                    </a:cubicBezTo>
                    <a:cubicBezTo>
                      <a:pt x="3688" y="5742"/>
                      <a:pt x="3688" y="5742"/>
                      <a:pt x="3688" y="5742"/>
                    </a:cubicBezTo>
                    <a:cubicBezTo>
                      <a:pt x="3688" y="3828"/>
                      <a:pt x="3688" y="3828"/>
                      <a:pt x="3688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117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100" name="Oval 31"/>
              <p:cNvSpPr/>
              <p:nvPr/>
            </p:nvSpPr>
            <p:spPr>
              <a:xfrm>
                <a:off x="3776023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101" name="Freeform: Shape 32"/>
              <p:cNvSpPr/>
              <p:nvPr/>
            </p:nvSpPr>
            <p:spPr>
              <a:xfrm>
                <a:off x="3730192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66" y="0"/>
                      <a:pt x="15278" y="0"/>
                    </a:cubicBezTo>
                    <a:cubicBezTo>
                      <a:pt x="9483" y="0"/>
                      <a:pt x="9483" y="0"/>
                      <a:pt x="9483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3161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5268" y="3828"/>
                      <a:pt x="5268" y="3828"/>
                      <a:pt x="5268" y="3828"/>
                    </a:cubicBezTo>
                    <a:cubicBezTo>
                      <a:pt x="5268" y="6015"/>
                      <a:pt x="5268" y="6015"/>
                      <a:pt x="5268" y="6015"/>
                    </a:cubicBezTo>
                    <a:cubicBezTo>
                      <a:pt x="5268" y="10116"/>
                      <a:pt x="5268" y="10116"/>
                      <a:pt x="5268" y="10116"/>
                    </a:cubicBezTo>
                    <a:cubicBezTo>
                      <a:pt x="5268" y="10663"/>
                      <a:pt x="5268" y="10663"/>
                      <a:pt x="5268" y="10663"/>
                    </a:cubicBezTo>
                    <a:cubicBezTo>
                      <a:pt x="5268" y="20233"/>
                      <a:pt x="5268" y="20233"/>
                      <a:pt x="5268" y="20233"/>
                    </a:cubicBezTo>
                    <a:cubicBezTo>
                      <a:pt x="5268" y="21053"/>
                      <a:pt x="6322" y="21600"/>
                      <a:pt x="7902" y="21600"/>
                    </a:cubicBezTo>
                    <a:cubicBezTo>
                      <a:pt x="8956" y="21600"/>
                      <a:pt x="10537" y="21053"/>
                      <a:pt x="10537" y="20233"/>
                    </a:cubicBezTo>
                    <a:cubicBezTo>
                      <a:pt x="10537" y="10663"/>
                      <a:pt x="10537" y="10663"/>
                      <a:pt x="10537" y="10663"/>
                    </a:cubicBezTo>
                    <a:cubicBezTo>
                      <a:pt x="11590" y="10663"/>
                      <a:pt x="11590" y="10663"/>
                      <a:pt x="11590" y="10663"/>
                    </a:cubicBezTo>
                    <a:cubicBezTo>
                      <a:pt x="11590" y="20233"/>
                      <a:pt x="11590" y="20233"/>
                      <a:pt x="11590" y="20233"/>
                    </a:cubicBezTo>
                    <a:cubicBezTo>
                      <a:pt x="11590" y="21053"/>
                      <a:pt x="12644" y="21600"/>
                      <a:pt x="14224" y="21600"/>
                    </a:cubicBezTo>
                    <a:cubicBezTo>
                      <a:pt x="15278" y="21600"/>
                      <a:pt x="16859" y="21053"/>
                      <a:pt x="16859" y="20233"/>
                    </a:cubicBezTo>
                    <a:cubicBezTo>
                      <a:pt x="16859" y="10663"/>
                      <a:pt x="16859" y="10663"/>
                      <a:pt x="16859" y="10663"/>
                    </a:cubicBezTo>
                    <a:cubicBezTo>
                      <a:pt x="16859" y="10116"/>
                      <a:pt x="16859" y="10116"/>
                      <a:pt x="16859" y="10116"/>
                    </a:cubicBezTo>
                    <a:cubicBezTo>
                      <a:pt x="16859" y="6015"/>
                      <a:pt x="16859" y="6015"/>
                      <a:pt x="16859" y="6015"/>
                    </a:cubicBezTo>
                    <a:cubicBezTo>
                      <a:pt x="16859" y="3828"/>
                      <a:pt x="16859" y="3828"/>
                      <a:pt x="16859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102" name="Oval 33"/>
              <p:cNvSpPr/>
              <p:nvPr/>
            </p:nvSpPr>
            <p:spPr>
              <a:xfrm>
                <a:off x="3991771" y="4049025"/>
                <a:ext cx="83839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103" name="Freeform: Shape 34"/>
              <p:cNvSpPr/>
              <p:nvPr/>
            </p:nvSpPr>
            <p:spPr>
              <a:xfrm>
                <a:off x="3950411" y="4139786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104" name="Oval 35"/>
              <p:cNvSpPr/>
              <p:nvPr/>
            </p:nvSpPr>
            <p:spPr>
              <a:xfrm>
                <a:off x="4211991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105" name="Freeform: Shape 36"/>
              <p:cNvSpPr/>
              <p:nvPr/>
            </p:nvSpPr>
            <p:spPr>
              <a:xfrm>
                <a:off x="4166160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19" name="Group 79"/>
            <p:cNvGrpSpPr/>
            <p:nvPr/>
          </p:nvGrpSpPr>
          <p:grpSpPr>
            <a:xfrm>
              <a:off x="1658273" y="3037624"/>
              <a:ext cx="613707" cy="324644"/>
              <a:chOff x="0" y="0"/>
              <a:chExt cx="1636539" cy="865712"/>
            </a:xfrm>
          </p:grpSpPr>
          <p:sp>
            <p:nvSpPr>
              <p:cNvPr id="38" name="Oval 80"/>
              <p:cNvSpPr/>
              <p:nvPr/>
            </p:nvSpPr>
            <p:spPr>
              <a:xfrm>
                <a:off x="82720" y="0"/>
                <a:ext cx="165441" cy="165229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9" name="Freeform: Shape 81"/>
              <p:cNvSpPr/>
              <p:nvPr/>
            </p:nvSpPr>
            <p:spPr>
              <a:xfrm>
                <a:off x="0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40" name="Oval 82"/>
              <p:cNvSpPr/>
              <p:nvPr/>
            </p:nvSpPr>
            <p:spPr>
              <a:xfrm>
                <a:off x="523152" y="0"/>
                <a:ext cx="158735" cy="165229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41" name="Freeform: Shape 83"/>
              <p:cNvSpPr/>
              <p:nvPr/>
            </p:nvSpPr>
            <p:spPr>
              <a:xfrm>
                <a:off x="431491" y="181521"/>
                <a:ext cx="339827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42" name="Oval 84"/>
              <p:cNvSpPr/>
              <p:nvPr/>
            </p:nvSpPr>
            <p:spPr>
              <a:xfrm>
                <a:off x="954645" y="0"/>
                <a:ext cx="158736" cy="165229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43" name="Freeform: Shape 85"/>
              <p:cNvSpPr/>
              <p:nvPr/>
            </p:nvSpPr>
            <p:spPr>
              <a:xfrm>
                <a:off x="871927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052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44" name="Oval 86"/>
              <p:cNvSpPr/>
              <p:nvPr/>
            </p:nvSpPr>
            <p:spPr>
              <a:xfrm>
                <a:off x="1395078" y="0"/>
                <a:ext cx="158736" cy="165229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45" name="Freeform: Shape 87"/>
              <p:cNvSpPr/>
              <p:nvPr/>
            </p:nvSpPr>
            <p:spPr>
              <a:xfrm>
                <a:off x="1303417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8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709185" y="1776425"/>
            <a:ext cx="2719665" cy="3778108"/>
            <a:chOff x="3531888" y="1332318"/>
            <a:chExt cx="2039749" cy="2833581"/>
          </a:xfrm>
        </p:grpSpPr>
        <p:sp>
          <p:nvSpPr>
            <p:cNvPr id="6" name="Rectangle 3"/>
            <p:cNvSpPr/>
            <p:nvPr/>
          </p:nvSpPr>
          <p:spPr>
            <a:xfrm>
              <a:off x="3916890" y="3624835"/>
              <a:ext cx="1404728" cy="5410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33867" tIns="33867" rIns="33867" bIns="33867" anchor="t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  <p:sp>
          <p:nvSpPr>
            <p:cNvPr id="10" name="Freeform: Shape 9"/>
            <p:cNvSpPr/>
            <p:nvPr/>
          </p:nvSpPr>
          <p:spPr>
            <a:xfrm>
              <a:off x="3531888" y="1332318"/>
              <a:ext cx="2039749" cy="1441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41" y="17933"/>
                  </a:moveTo>
                  <a:cubicBezTo>
                    <a:pt x="3336" y="17612"/>
                    <a:pt x="3629" y="17261"/>
                    <a:pt x="3921" y="16880"/>
                  </a:cubicBezTo>
                  <a:cubicBezTo>
                    <a:pt x="4088" y="16662"/>
                    <a:pt x="4238" y="16446"/>
                    <a:pt x="4372" y="16232"/>
                  </a:cubicBezTo>
                  <a:lnTo>
                    <a:pt x="4372" y="18605"/>
                  </a:lnTo>
                  <a:lnTo>
                    <a:pt x="2410" y="18605"/>
                  </a:lnTo>
                  <a:cubicBezTo>
                    <a:pt x="2534" y="18478"/>
                    <a:pt x="2745" y="18253"/>
                    <a:pt x="3041" y="17933"/>
                  </a:cubicBezTo>
                  <a:close/>
                  <a:moveTo>
                    <a:pt x="20005" y="0"/>
                  </a:moveTo>
                  <a:lnTo>
                    <a:pt x="5967" y="0"/>
                  </a:lnTo>
                  <a:cubicBezTo>
                    <a:pt x="5087" y="0"/>
                    <a:pt x="4372" y="1160"/>
                    <a:pt x="4372" y="2591"/>
                  </a:cubicBezTo>
                  <a:lnTo>
                    <a:pt x="4372" y="10788"/>
                  </a:lnTo>
                  <a:cubicBezTo>
                    <a:pt x="3916" y="10397"/>
                    <a:pt x="3304" y="10201"/>
                    <a:pt x="2534" y="10201"/>
                  </a:cubicBezTo>
                  <a:cubicBezTo>
                    <a:pt x="2088" y="10201"/>
                    <a:pt x="1642" y="10271"/>
                    <a:pt x="1197" y="10412"/>
                  </a:cubicBezTo>
                  <a:cubicBezTo>
                    <a:pt x="753" y="10554"/>
                    <a:pt x="416" y="10694"/>
                    <a:pt x="188" y="10835"/>
                  </a:cubicBezTo>
                  <a:lnTo>
                    <a:pt x="188" y="13091"/>
                  </a:lnTo>
                  <a:lnTo>
                    <a:pt x="343" y="13091"/>
                  </a:lnTo>
                  <a:cubicBezTo>
                    <a:pt x="622" y="12823"/>
                    <a:pt x="924" y="12603"/>
                    <a:pt x="1250" y="12429"/>
                  </a:cubicBezTo>
                  <a:cubicBezTo>
                    <a:pt x="1576" y="12257"/>
                    <a:pt x="1887" y="12170"/>
                    <a:pt x="2182" y="12170"/>
                  </a:cubicBezTo>
                  <a:cubicBezTo>
                    <a:pt x="2578" y="12170"/>
                    <a:pt x="2880" y="12298"/>
                    <a:pt x="3090" y="12550"/>
                  </a:cubicBezTo>
                  <a:cubicBezTo>
                    <a:pt x="3301" y="12802"/>
                    <a:pt x="3407" y="13159"/>
                    <a:pt x="3407" y="13622"/>
                  </a:cubicBezTo>
                  <a:cubicBezTo>
                    <a:pt x="3407" y="14008"/>
                    <a:pt x="3325" y="14400"/>
                    <a:pt x="3160" y="14795"/>
                  </a:cubicBezTo>
                  <a:cubicBezTo>
                    <a:pt x="2997" y="15189"/>
                    <a:pt x="2720" y="15654"/>
                    <a:pt x="2332" y="16186"/>
                  </a:cubicBezTo>
                  <a:cubicBezTo>
                    <a:pt x="2072" y="16545"/>
                    <a:pt x="1725" y="16971"/>
                    <a:pt x="1294" y="17467"/>
                  </a:cubicBezTo>
                  <a:cubicBezTo>
                    <a:pt x="862" y="17961"/>
                    <a:pt x="431" y="18430"/>
                    <a:pt x="0" y="18871"/>
                  </a:cubicBezTo>
                  <a:lnTo>
                    <a:pt x="0" y="20548"/>
                  </a:lnTo>
                  <a:lnTo>
                    <a:pt x="4684" y="20548"/>
                  </a:lnTo>
                  <a:cubicBezTo>
                    <a:pt x="4975" y="21186"/>
                    <a:pt x="5441" y="21600"/>
                    <a:pt x="5967" y="21600"/>
                  </a:cubicBezTo>
                  <a:lnTo>
                    <a:pt x="20005" y="21600"/>
                  </a:lnTo>
                  <a:cubicBezTo>
                    <a:pt x="20886" y="21600"/>
                    <a:pt x="21600" y="20440"/>
                    <a:pt x="21600" y="19008"/>
                  </a:cubicBezTo>
                  <a:lnTo>
                    <a:pt x="21600" y="2591"/>
                  </a:lnTo>
                  <a:cubicBezTo>
                    <a:pt x="21600" y="1160"/>
                    <a:pt x="20886" y="0"/>
                    <a:pt x="20005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199980" y="1556380"/>
              <a:ext cx="1124309" cy="3740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3867" tIns="33867" rIns="33867" bIns="33867" anchor="ctr">
              <a:norm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054843" y="2011784"/>
              <a:ext cx="1404729" cy="5410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33867" tIns="33867" rIns="33867" bIns="33867" anchor="t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33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grpSp>
          <p:nvGrpSpPr>
            <p:cNvPr id="17" name="Group 37"/>
            <p:cNvGrpSpPr/>
            <p:nvPr/>
          </p:nvGrpSpPr>
          <p:grpSpPr>
            <a:xfrm>
              <a:off x="3952363" y="3036767"/>
              <a:ext cx="1594622" cy="324644"/>
              <a:chOff x="5269818" y="4049023"/>
              <a:chExt cx="2126163" cy="432858"/>
            </a:xfrm>
          </p:grpSpPr>
          <p:sp>
            <p:nvSpPr>
              <p:cNvPr id="66" name="Oval 38"/>
              <p:cNvSpPr/>
              <p:nvPr/>
            </p:nvSpPr>
            <p:spPr>
              <a:xfrm>
                <a:off x="5311178" y="4049023"/>
                <a:ext cx="82721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67" name="Freeform: Shape 39"/>
              <p:cNvSpPr/>
              <p:nvPr/>
            </p:nvSpPr>
            <p:spPr>
              <a:xfrm>
                <a:off x="5269818" y="4139785"/>
                <a:ext cx="166562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68" name="Oval 40"/>
              <p:cNvSpPr/>
              <p:nvPr/>
            </p:nvSpPr>
            <p:spPr>
              <a:xfrm>
                <a:off x="5531394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69" name="Freeform: Shape 41"/>
              <p:cNvSpPr/>
              <p:nvPr/>
            </p:nvSpPr>
            <p:spPr>
              <a:xfrm>
                <a:off x="5485564" y="4139785"/>
                <a:ext cx="169914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0" name="Oval 42"/>
              <p:cNvSpPr/>
              <p:nvPr/>
            </p:nvSpPr>
            <p:spPr>
              <a:xfrm>
                <a:off x="5747141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1" name="Freeform: Shape 43"/>
              <p:cNvSpPr/>
              <p:nvPr/>
            </p:nvSpPr>
            <p:spPr>
              <a:xfrm>
                <a:off x="5705782" y="4139785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052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2" name="Oval 44"/>
              <p:cNvSpPr/>
              <p:nvPr/>
            </p:nvSpPr>
            <p:spPr>
              <a:xfrm>
                <a:off x="5967358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3" name="Freeform: Shape 45"/>
              <p:cNvSpPr/>
              <p:nvPr/>
            </p:nvSpPr>
            <p:spPr>
              <a:xfrm>
                <a:off x="5921527" y="4139785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8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4" name="Oval 46"/>
              <p:cNvSpPr/>
              <p:nvPr/>
            </p:nvSpPr>
            <p:spPr>
              <a:xfrm>
                <a:off x="6183104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5" name="Freeform: Shape 47"/>
              <p:cNvSpPr/>
              <p:nvPr/>
            </p:nvSpPr>
            <p:spPr>
              <a:xfrm>
                <a:off x="6137272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66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3161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5268" y="3828"/>
                      <a:pt x="5268" y="3828"/>
                      <a:pt x="5268" y="3828"/>
                    </a:cubicBezTo>
                    <a:cubicBezTo>
                      <a:pt x="5268" y="6015"/>
                      <a:pt x="5268" y="6015"/>
                      <a:pt x="5268" y="6015"/>
                    </a:cubicBezTo>
                    <a:cubicBezTo>
                      <a:pt x="5268" y="10116"/>
                      <a:pt x="5268" y="10116"/>
                      <a:pt x="5268" y="10116"/>
                    </a:cubicBezTo>
                    <a:cubicBezTo>
                      <a:pt x="5268" y="10663"/>
                      <a:pt x="5268" y="10663"/>
                      <a:pt x="5268" y="10663"/>
                    </a:cubicBezTo>
                    <a:cubicBezTo>
                      <a:pt x="5268" y="20233"/>
                      <a:pt x="5268" y="20233"/>
                      <a:pt x="5268" y="20233"/>
                    </a:cubicBezTo>
                    <a:cubicBezTo>
                      <a:pt x="5268" y="21053"/>
                      <a:pt x="6322" y="21600"/>
                      <a:pt x="7902" y="21600"/>
                    </a:cubicBezTo>
                    <a:cubicBezTo>
                      <a:pt x="8956" y="21600"/>
                      <a:pt x="10537" y="21053"/>
                      <a:pt x="10537" y="20233"/>
                    </a:cubicBezTo>
                    <a:cubicBezTo>
                      <a:pt x="10537" y="10663"/>
                      <a:pt x="10537" y="10663"/>
                      <a:pt x="10537" y="10663"/>
                    </a:cubicBezTo>
                    <a:cubicBezTo>
                      <a:pt x="11590" y="10663"/>
                      <a:pt x="11590" y="10663"/>
                      <a:pt x="11590" y="10663"/>
                    </a:cubicBezTo>
                    <a:cubicBezTo>
                      <a:pt x="11590" y="20233"/>
                      <a:pt x="11590" y="20233"/>
                      <a:pt x="11590" y="20233"/>
                    </a:cubicBezTo>
                    <a:cubicBezTo>
                      <a:pt x="11590" y="21053"/>
                      <a:pt x="12644" y="21600"/>
                      <a:pt x="14224" y="21600"/>
                    </a:cubicBezTo>
                    <a:cubicBezTo>
                      <a:pt x="15278" y="21600"/>
                      <a:pt x="16859" y="21053"/>
                      <a:pt x="16859" y="20233"/>
                    </a:cubicBezTo>
                    <a:cubicBezTo>
                      <a:pt x="16859" y="10663"/>
                      <a:pt x="16859" y="10663"/>
                      <a:pt x="16859" y="10663"/>
                    </a:cubicBezTo>
                    <a:cubicBezTo>
                      <a:pt x="16859" y="10116"/>
                      <a:pt x="16859" y="10116"/>
                      <a:pt x="16859" y="10116"/>
                    </a:cubicBezTo>
                    <a:cubicBezTo>
                      <a:pt x="16859" y="6015"/>
                      <a:pt x="16859" y="6015"/>
                      <a:pt x="16859" y="6015"/>
                    </a:cubicBezTo>
                    <a:cubicBezTo>
                      <a:pt x="16859" y="3828"/>
                      <a:pt x="16859" y="3828"/>
                      <a:pt x="16859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6" name="Oval 48"/>
              <p:cNvSpPr/>
              <p:nvPr/>
            </p:nvSpPr>
            <p:spPr>
              <a:xfrm>
                <a:off x="6398850" y="4049023"/>
                <a:ext cx="83839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7" name="Freeform: Shape 49"/>
              <p:cNvSpPr/>
              <p:nvPr/>
            </p:nvSpPr>
            <p:spPr>
              <a:xfrm>
                <a:off x="6357492" y="4139785"/>
                <a:ext cx="166562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8" name="Oval 50"/>
              <p:cNvSpPr/>
              <p:nvPr/>
            </p:nvSpPr>
            <p:spPr>
              <a:xfrm>
                <a:off x="6619066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79" name="Freeform: Shape 51"/>
              <p:cNvSpPr/>
              <p:nvPr/>
            </p:nvSpPr>
            <p:spPr>
              <a:xfrm>
                <a:off x="6573234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429" y="0"/>
                      <a:pt x="8429" y="0"/>
                      <a:pt x="8429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3688" y="10116"/>
                      <a:pt x="3688" y="9570"/>
                    </a:cubicBezTo>
                    <a:cubicBezTo>
                      <a:pt x="3688" y="5742"/>
                      <a:pt x="3688" y="5742"/>
                      <a:pt x="3688" y="5742"/>
                    </a:cubicBezTo>
                    <a:cubicBezTo>
                      <a:pt x="3688" y="3828"/>
                      <a:pt x="3688" y="3828"/>
                      <a:pt x="3688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117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80" name="Oval 52"/>
              <p:cNvSpPr/>
              <p:nvPr/>
            </p:nvSpPr>
            <p:spPr>
              <a:xfrm>
                <a:off x="6834810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81" name="Freeform: Shape 53"/>
              <p:cNvSpPr/>
              <p:nvPr/>
            </p:nvSpPr>
            <p:spPr>
              <a:xfrm>
                <a:off x="6788980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66" y="0"/>
                      <a:pt x="15278" y="0"/>
                    </a:cubicBezTo>
                    <a:cubicBezTo>
                      <a:pt x="9483" y="0"/>
                      <a:pt x="9483" y="0"/>
                      <a:pt x="9483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3161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5268" y="3828"/>
                      <a:pt x="5268" y="3828"/>
                      <a:pt x="5268" y="3828"/>
                    </a:cubicBezTo>
                    <a:cubicBezTo>
                      <a:pt x="5268" y="6015"/>
                      <a:pt x="5268" y="6015"/>
                      <a:pt x="5268" y="6015"/>
                    </a:cubicBezTo>
                    <a:cubicBezTo>
                      <a:pt x="5268" y="10116"/>
                      <a:pt x="5268" y="10116"/>
                      <a:pt x="5268" y="10116"/>
                    </a:cubicBezTo>
                    <a:cubicBezTo>
                      <a:pt x="5268" y="10663"/>
                      <a:pt x="5268" y="10663"/>
                      <a:pt x="5268" y="10663"/>
                    </a:cubicBezTo>
                    <a:cubicBezTo>
                      <a:pt x="5268" y="20233"/>
                      <a:pt x="5268" y="20233"/>
                      <a:pt x="5268" y="20233"/>
                    </a:cubicBezTo>
                    <a:cubicBezTo>
                      <a:pt x="5268" y="21053"/>
                      <a:pt x="6322" y="21600"/>
                      <a:pt x="7902" y="21600"/>
                    </a:cubicBezTo>
                    <a:cubicBezTo>
                      <a:pt x="8956" y="21600"/>
                      <a:pt x="10537" y="21053"/>
                      <a:pt x="10537" y="20233"/>
                    </a:cubicBezTo>
                    <a:cubicBezTo>
                      <a:pt x="10537" y="10663"/>
                      <a:pt x="10537" y="10663"/>
                      <a:pt x="10537" y="10663"/>
                    </a:cubicBezTo>
                    <a:cubicBezTo>
                      <a:pt x="11590" y="10663"/>
                      <a:pt x="11590" y="10663"/>
                      <a:pt x="11590" y="10663"/>
                    </a:cubicBezTo>
                    <a:cubicBezTo>
                      <a:pt x="11590" y="20233"/>
                      <a:pt x="11590" y="20233"/>
                      <a:pt x="11590" y="20233"/>
                    </a:cubicBezTo>
                    <a:cubicBezTo>
                      <a:pt x="11590" y="21053"/>
                      <a:pt x="12644" y="21600"/>
                      <a:pt x="14224" y="21600"/>
                    </a:cubicBezTo>
                    <a:cubicBezTo>
                      <a:pt x="15278" y="21600"/>
                      <a:pt x="16859" y="21053"/>
                      <a:pt x="16859" y="20233"/>
                    </a:cubicBezTo>
                    <a:cubicBezTo>
                      <a:pt x="16859" y="10663"/>
                      <a:pt x="16859" y="10663"/>
                      <a:pt x="16859" y="10663"/>
                    </a:cubicBezTo>
                    <a:cubicBezTo>
                      <a:pt x="16859" y="10116"/>
                      <a:pt x="16859" y="10116"/>
                      <a:pt x="16859" y="10116"/>
                    </a:cubicBezTo>
                    <a:cubicBezTo>
                      <a:pt x="16859" y="6015"/>
                      <a:pt x="16859" y="6015"/>
                      <a:pt x="16859" y="6015"/>
                    </a:cubicBezTo>
                    <a:cubicBezTo>
                      <a:pt x="16859" y="3828"/>
                      <a:pt x="16859" y="3828"/>
                      <a:pt x="16859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82" name="Oval 54"/>
              <p:cNvSpPr/>
              <p:nvPr/>
            </p:nvSpPr>
            <p:spPr>
              <a:xfrm>
                <a:off x="7050559" y="4049025"/>
                <a:ext cx="83838" cy="82614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83" name="Freeform: Shape 55"/>
              <p:cNvSpPr/>
              <p:nvPr/>
            </p:nvSpPr>
            <p:spPr>
              <a:xfrm>
                <a:off x="7009199" y="4139786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84" name="Oval 56"/>
              <p:cNvSpPr/>
              <p:nvPr/>
            </p:nvSpPr>
            <p:spPr>
              <a:xfrm>
                <a:off x="7270778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85" name="Freeform: Shape 57"/>
              <p:cNvSpPr/>
              <p:nvPr/>
            </p:nvSpPr>
            <p:spPr>
              <a:xfrm>
                <a:off x="7224948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20" name="Group 88"/>
            <p:cNvGrpSpPr/>
            <p:nvPr/>
          </p:nvGrpSpPr>
          <p:grpSpPr>
            <a:xfrm>
              <a:off x="3952363" y="3037624"/>
              <a:ext cx="613707" cy="324644"/>
              <a:chOff x="0" y="0"/>
              <a:chExt cx="1636539" cy="865712"/>
            </a:xfrm>
          </p:grpSpPr>
          <p:sp>
            <p:nvSpPr>
              <p:cNvPr id="30" name="Oval 89"/>
              <p:cNvSpPr/>
              <p:nvPr/>
            </p:nvSpPr>
            <p:spPr>
              <a:xfrm>
                <a:off x="82720" y="0"/>
                <a:ext cx="165441" cy="165229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1" name="Freeform: Shape 90"/>
              <p:cNvSpPr/>
              <p:nvPr/>
            </p:nvSpPr>
            <p:spPr>
              <a:xfrm>
                <a:off x="0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2" name="Oval 91"/>
              <p:cNvSpPr/>
              <p:nvPr/>
            </p:nvSpPr>
            <p:spPr>
              <a:xfrm>
                <a:off x="523152" y="0"/>
                <a:ext cx="158735" cy="165229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3" name="Freeform: Shape 92"/>
              <p:cNvSpPr/>
              <p:nvPr/>
            </p:nvSpPr>
            <p:spPr>
              <a:xfrm>
                <a:off x="431491" y="181521"/>
                <a:ext cx="339827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4" name="Oval 93"/>
              <p:cNvSpPr/>
              <p:nvPr/>
            </p:nvSpPr>
            <p:spPr>
              <a:xfrm>
                <a:off x="954645" y="0"/>
                <a:ext cx="158736" cy="165229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5" name="Freeform: Shape 94"/>
              <p:cNvSpPr/>
              <p:nvPr/>
            </p:nvSpPr>
            <p:spPr>
              <a:xfrm>
                <a:off x="871927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052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6" name="Oval 95"/>
              <p:cNvSpPr/>
              <p:nvPr/>
            </p:nvSpPr>
            <p:spPr>
              <a:xfrm>
                <a:off x="1395078" y="0"/>
                <a:ext cx="158736" cy="165229"/>
              </a:xfrm>
              <a:prstGeom prst="ellipse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37" name="Freeform: Shape 96"/>
              <p:cNvSpPr/>
              <p:nvPr/>
            </p:nvSpPr>
            <p:spPr>
              <a:xfrm>
                <a:off x="1303417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8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7764205" y="1776424"/>
            <a:ext cx="2746939" cy="3736664"/>
            <a:chOff x="5823154" y="1332318"/>
            <a:chExt cx="2060204" cy="2802498"/>
          </a:xfrm>
        </p:grpSpPr>
        <p:sp>
          <p:nvSpPr>
            <p:cNvPr id="4" name="TextBox 1"/>
            <p:cNvSpPr txBox="1"/>
            <p:nvPr/>
          </p:nvSpPr>
          <p:spPr>
            <a:xfrm>
              <a:off x="6265835" y="3654028"/>
              <a:ext cx="1359181" cy="4807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33867" tIns="33867" rIns="33867" bIns="33867" anchor="t">
              <a:normAutofit fontScale="4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/>
                <a:t>此部分内容作为文字排版占位显示（建议使用主题字体）</a:t>
              </a:r>
            </a:p>
          </p:txBody>
        </p:sp>
        <p:sp>
          <p:nvSpPr>
            <p:cNvPr id="13" name="Freeform: Shape 13"/>
            <p:cNvSpPr/>
            <p:nvPr/>
          </p:nvSpPr>
          <p:spPr>
            <a:xfrm>
              <a:off x="5823154" y="1332318"/>
              <a:ext cx="2060204" cy="1441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83" y="15087"/>
                  </a:moveTo>
                  <a:cubicBezTo>
                    <a:pt x="4251" y="15036"/>
                    <a:pt x="4404" y="14956"/>
                    <a:pt x="4544" y="14848"/>
                  </a:cubicBezTo>
                  <a:lnTo>
                    <a:pt x="4544" y="15348"/>
                  </a:lnTo>
                  <a:cubicBezTo>
                    <a:pt x="4383" y="15268"/>
                    <a:pt x="4229" y="15212"/>
                    <a:pt x="4083" y="15183"/>
                  </a:cubicBezTo>
                  <a:cubicBezTo>
                    <a:pt x="4083" y="15183"/>
                    <a:pt x="4083" y="15087"/>
                    <a:pt x="4083" y="15087"/>
                  </a:cubicBezTo>
                  <a:close/>
                  <a:moveTo>
                    <a:pt x="20021" y="0"/>
                  </a:moveTo>
                  <a:lnTo>
                    <a:pt x="6124" y="0"/>
                  </a:lnTo>
                  <a:cubicBezTo>
                    <a:pt x="5251" y="0"/>
                    <a:pt x="4544" y="1159"/>
                    <a:pt x="4544" y="2591"/>
                  </a:cubicBezTo>
                  <a:lnTo>
                    <a:pt x="4544" y="10720"/>
                  </a:lnTo>
                  <a:cubicBezTo>
                    <a:pt x="4342" y="10572"/>
                    <a:pt x="4098" y="10449"/>
                    <a:pt x="3811" y="10355"/>
                  </a:cubicBezTo>
                  <a:cubicBezTo>
                    <a:pt x="3474" y="10243"/>
                    <a:pt x="3082" y="10187"/>
                    <a:pt x="2633" y="10187"/>
                  </a:cubicBezTo>
                  <a:cubicBezTo>
                    <a:pt x="2172" y="10187"/>
                    <a:pt x="1717" y="10257"/>
                    <a:pt x="1269" y="10396"/>
                  </a:cubicBezTo>
                  <a:cubicBezTo>
                    <a:pt x="821" y="10534"/>
                    <a:pt x="466" y="10678"/>
                    <a:pt x="205" y="10828"/>
                  </a:cubicBezTo>
                  <a:lnTo>
                    <a:pt x="205" y="13030"/>
                  </a:lnTo>
                  <a:lnTo>
                    <a:pt x="382" y="13030"/>
                  </a:lnTo>
                  <a:cubicBezTo>
                    <a:pt x="709" y="12753"/>
                    <a:pt x="1048" y="12540"/>
                    <a:pt x="1398" y="12392"/>
                  </a:cubicBezTo>
                  <a:cubicBezTo>
                    <a:pt x="1748" y="12245"/>
                    <a:pt x="2072" y="12170"/>
                    <a:pt x="2371" y="12170"/>
                  </a:cubicBezTo>
                  <a:cubicBezTo>
                    <a:pt x="2492" y="12170"/>
                    <a:pt x="2637" y="12185"/>
                    <a:pt x="2805" y="12211"/>
                  </a:cubicBezTo>
                  <a:cubicBezTo>
                    <a:pt x="2974" y="12239"/>
                    <a:pt x="3120" y="12294"/>
                    <a:pt x="3244" y="12375"/>
                  </a:cubicBezTo>
                  <a:cubicBezTo>
                    <a:pt x="3355" y="12448"/>
                    <a:pt x="3447" y="12547"/>
                    <a:pt x="3520" y="12672"/>
                  </a:cubicBezTo>
                  <a:cubicBezTo>
                    <a:pt x="3594" y="12796"/>
                    <a:pt x="3630" y="12961"/>
                    <a:pt x="3630" y="13166"/>
                  </a:cubicBezTo>
                  <a:cubicBezTo>
                    <a:pt x="3630" y="13443"/>
                    <a:pt x="3595" y="13653"/>
                    <a:pt x="3525" y="13796"/>
                  </a:cubicBezTo>
                  <a:cubicBezTo>
                    <a:pt x="3455" y="13940"/>
                    <a:pt x="3350" y="14054"/>
                    <a:pt x="3210" y="14140"/>
                  </a:cubicBezTo>
                  <a:cubicBezTo>
                    <a:pt x="3077" y="14222"/>
                    <a:pt x="2915" y="14274"/>
                    <a:pt x="2724" y="14296"/>
                  </a:cubicBezTo>
                  <a:cubicBezTo>
                    <a:pt x="2533" y="14321"/>
                    <a:pt x="2313" y="14331"/>
                    <a:pt x="2066" y="14331"/>
                  </a:cubicBezTo>
                  <a:lnTo>
                    <a:pt x="1660" y="14331"/>
                  </a:lnTo>
                  <a:lnTo>
                    <a:pt x="1660" y="16144"/>
                  </a:lnTo>
                  <a:lnTo>
                    <a:pt x="2051" y="16144"/>
                  </a:lnTo>
                  <a:cubicBezTo>
                    <a:pt x="2239" y="16144"/>
                    <a:pt x="2442" y="16147"/>
                    <a:pt x="2662" y="16154"/>
                  </a:cubicBezTo>
                  <a:cubicBezTo>
                    <a:pt x="2881" y="16161"/>
                    <a:pt x="3069" y="16200"/>
                    <a:pt x="3225" y="16274"/>
                  </a:cubicBezTo>
                  <a:cubicBezTo>
                    <a:pt x="3380" y="16342"/>
                    <a:pt x="3506" y="16456"/>
                    <a:pt x="3602" y="16617"/>
                  </a:cubicBezTo>
                  <a:cubicBezTo>
                    <a:pt x="3697" y="16778"/>
                    <a:pt x="3744" y="17008"/>
                    <a:pt x="3744" y="17303"/>
                  </a:cubicBezTo>
                  <a:cubicBezTo>
                    <a:pt x="3744" y="17607"/>
                    <a:pt x="3709" y="17839"/>
                    <a:pt x="3640" y="18001"/>
                  </a:cubicBezTo>
                  <a:cubicBezTo>
                    <a:pt x="3570" y="18162"/>
                    <a:pt x="3476" y="18299"/>
                    <a:pt x="3358" y="18413"/>
                  </a:cubicBezTo>
                  <a:cubicBezTo>
                    <a:pt x="3209" y="18558"/>
                    <a:pt x="3026" y="18654"/>
                    <a:pt x="2810" y="18696"/>
                  </a:cubicBezTo>
                  <a:cubicBezTo>
                    <a:pt x="2594" y="18739"/>
                    <a:pt x="2393" y="18762"/>
                    <a:pt x="2209" y="18762"/>
                  </a:cubicBezTo>
                  <a:cubicBezTo>
                    <a:pt x="1894" y="18762"/>
                    <a:pt x="1546" y="18675"/>
                    <a:pt x="1166" y="18503"/>
                  </a:cubicBezTo>
                  <a:cubicBezTo>
                    <a:pt x="786" y="18329"/>
                    <a:pt x="460" y="18125"/>
                    <a:pt x="186" y="17888"/>
                  </a:cubicBezTo>
                  <a:lnTo>
                    <a:pt x="0" y="17888"/>
                  </a:lnTo>
                  <a:lnTo>
                    <a:pt x="0" y="20118"/>
                  </a:lnTo>
                  <a:cubicBezTo>
                    <a:pt x="264" y="20282"/>
                    <a:pt x="606" y="20428"/>
                    <a:pt x="1028" y="20560"/>
                  </a:cubicBezTo>
                  <a:cubicBezTo>
                    <a:pt x="1449" y="20692"/>
                    <a:pt x="1954" y="20758"/>
                    <a:pt x="2543" y="20758"/>
                  </a:cubicBezTo>
                  <a:cubicBezTo>
                    <a:pt x="3058" y="20758"/>
                    <a:pt x="3496" y="20682"/>
                    <a:pt x="3857" y="20530"/>
                  </a:cubicBezTo>
                  <a:cubicBezTo>
                    <a:pt x="4159" y="20402"/>
                    <a:pt x="4428" y="20227"/>
                    <a:pt x="4665" y="20004"/>
                  </a:cubicBezTo>
                  <a:cubicBezTo>
                    <a:pt x="4903" y="20941"/>
                    <a:pt x="5466" y="21600"/>
                    <a:pt x="6124" y="21600"/>
                  </a:cubicBezTo>
                  <a:lnTo>
                    <a:pt x="20021" y="21600"/>
                  </a:lnTo>
                  <a:cubicBezTo>
                    <a:pt x="20893" y="21600"/>
                    <a:pt x="21600" y="20440"/>
                    <a:pt x="21600" y="19009"/>
                  </a:cubicBezTo>
                  <a:lnTo>
                    <a:pt x="21600" y="2591"/>
                  </a:lnTo>
                  <a:cubicBezTo>
                    <a:pt x="21600" y="1159"/>
                    <a:pt x="20893" y="0"/>
                    <a:pt x="20021" y="0"/>
                  </a:cubicBezTo>
                  <a:close/>
                </a:path>
              </a:pathLst>
            </a:custGeom>
            <a:solidFill>
              <a:srgbClr val="BB402B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4" name="Rectangle 14"/>
            <p:cNvSpPr/>
            <p:nvPr/>
          </p:nvSpPr>
          <p:spPr>
            <a:xfrm>
              <a:off x="6532063" y="1556380"/>
              <a:ext cx="1124309" cy="3740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33867" tIns="33867" rIns="33867" bIns="33867" anchor="ctr">
              <a:norm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5" name="Rectangle 15"/>
            <p:cNvSpPr/>
            <p:nvPr/>
          </p:nvSpPr>
          <p:spPr>
            <a:xfrm>
              <a:off x="6365242" y="2011784"/>
              <a:ext cx="1404729" cy="54106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33867" tIns="33867" rIns="33867" bIns="33867" anchor="t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333" dirty="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grpSp>
          <p:nvGrpSpPr>
            <p:cNvPr id="18" name="Group 58"/>
            <p:cNvGrpSpPr/>
            <p:nvPr/>
          </p:nvGrpSpPr>
          <p:grpSpPr>
            <a:xfrm>
              <a:off x="6248974" y="3036767"/>
              <a:ext cx="1594622" cy="324644"/>
              <a:chOff x="8331966" y="4049023"/>
              <a:chExt cx="2126163" cy="432858"/>
            </a:xfrm>
          </p:grpSpPr>
          <p:sp>
            <p:nvSpPr>
              <p:cNvPr id="46" name="Oval 59"/>
              <p:cNvSpPr/>
              <p:nvPr/>
            </p:nvSpPr>
            <p:spPr>
              <a:xfrm>
                <a:off x="8373326" y="4049023"/>
                <a:ext cx="82721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47" name="Freeform: Shape 60"/>
              <p:cNvSpPr/>
              <p:nvPr/>
            </p:nvSpPr>
            <p:spPr>
              <a:xfrm>
                <a:off x="8331966" y="4139785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48" name="Oval 61"/>
              <p:cNvSpPr/>
              <p:nvPr/>
            </p:nvSpPr>
            <p:spPr>
              <a:xfrm>
                <a:off x="8593542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49" name="Freeform: Shape 62"/>
              <p:cNvSpPr/>
              <p:nvPr/>
            </p:nvSpPr>
            <p:spPr>
              <a:xfrm>
                <a:off x="8547712" y="4139785"/>
                <a:ext cx="169914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0" name="Oval 63"/>
              <p:cNvSpPr/>
              <p:nvPr/>
            </p:nvSpPr>
            <p:spPr>
              <a:xfrm>
                <a:off x="8809290" y="4049023"/>
                <a:ext cx="79368" cy="82615"/>
              </a:xfrm>
              <a:prstGeom prst="ellipse">
                <a:avLst/>
              </a:prstGeom>
              <a:solidFill>
                <a:schemeClr val="bg1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1" name="Freeform: Shape 64"/>
              <p:cNvSpPr/>
              <p:nvPr/>
            </p:nvSpPr>
            <p:spPr>
              <a:xfrm>
                <a:off x="8767929" y="4139785"/>
                <a:ext cx="166562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052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2" name="Oval 65"/>
              <p:cNvSpPr/>
              <p:nvPr/>
            </p:nvSpPr>
            <p:spPr>
              <a:xfrm>
                <a:off x="9029506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3" name="Freeform: Shape 66"/>
              <p:cNvSpPr/>
              <p:nvPr/>
            </p:nvSpPr>
            <p:spPr>
              <a:xfrm>
                <a:off x="8983675" y="4139785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8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4" name="Oval 67"/>
              <p:cNvSpPr/>
              <p:nvPr/>
            </p:nvSpPr>
            <p:spPr>
              <a:xfrm>
                <a:off x="9245251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5" name="Freeform: Shape 68"/>
              <p:cNvSpPr/>
              <p:nvPr/>
            </p:nvSpPr>
            <p:spPr>
              <a:xfrm>
                <a:off x="9199420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66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3161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5268" y="3828"/>
                      <a:pt x="5268" y="3828"/>
                      <a:pt x="5268" y="3828"/>
                    </a:cubicBezTo>
                    <a:cubicBezTo>
                      <a:pt x="5268" y="6015"/>
                      <a:pt x="5268" y="6015"/>
                      <a:pt x="5268" y="6015"/>
                    </a:cubicBezTo>
                    <a:cubicBezTo>
                      <a:pt x="5268" y="10116"/>
                      <a:pt x="5268" y="10116"/>
                      <a:pt x="5268" y="10116"/>
                    </a:cubicBezTo>
                    <a:cubicBezTo>
                      <a:pt x="5268" y="10663"/>
                      <a:pt x="5268" y="10663"/>
                      <a:pt x="5268" y="10663"/>
                    </a:cubicBezTo>
                    <a:cubicBezTo>
                      <a:pt x="5268" y="20233"/>
                      <a:pt x="5268" y="20233"/>
                      <a:pt x="5268" y="20233"/>
                    </a:cubicBezTo>
                    <a:cubicBezTo>
                      <a:pt x="5268" y="21053"/>
                      <a:pt x="6322" y="21600"/>
                      <a:pt x="7902" y="21600"/>
                    </a:cubicBezTo>
                    <a:cubicBezTo>
                      <a:pt x="8956" y="21600"/>
                      <a:pt x="10537" y="21053"/>
                      <a:pt x="10537" y="20233"/>
                    </a:cubicBezTo>
                    <a:cubicBezTo>
                      <a:pt x="10537" y="10663"/>
                      <a:pt x="10537" y="10663"/>
                      <a:pt x="10537" y="10663"/>
                    </a:cubicBezTo>
                    <a:cubicBezTo>
                      <a:pt x="11590" y="10663"/>
                      <a:pt x="11590" y="10663"/>
                      <a:pt x="11590" y="10663"/>
                    </a:cubicBezTo>
                    <a:cubicBezTo>
                      <a:pt x="11590" y="20233"/>
                      <a:pt x="11590" y="20233"/>
                      <a:pt x="11590" y="20233"/>
                    </a:cubicBezTo>
                    <a:cubicBezTo>
                      <a:pt x="11590" y="21053"/>
                      <a:pt x="12644" y="21600"/>
                      <a:pt x="14224" y="21600"/>
                    </a:cubicBezTo>
                    <a:cubicBezTo>
                      <a:pt x="15278" y="21600"/>
                      <a:pt x="16859" y="21053"/>
                      <a:pt x="16859" y="20233"/>
                    </a:cubicBezTo>
                    <a:cubicBezTo>
                      <a:pt x="16859" y="10663"/>
                      <a:pt x="16859" y="10663"/>
                      <a:pt x="16859" y="10663"/>
                    </a:cubicBezTo>
                    <a:cubicBezTo>
                      <a:pt x="16859" y="10116"/>
                      <a:pt x="16859" y="10116"/>
                      <a:pt x="16859" y="10116"/>
                    </a:cubicBezTo>
                    <a:cubicBezTo>
                      <a:pt x="16859" y="6015"/>
                      <a:pt x="16859" y="6015"/>
                      <a:pt x="16859" y="6015"/>
                    </a:cubicBezTo>
                    <a:cubicBezTo>
                      <a:pt x="16859" y="3828"/>
                      <a:pt x="16859" y="3828"/>
                      <a:pt x="16859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6" name="Oval 69"/>
              <p:cNvSpPr/>
              <p:nvPr/>
            </p:nvSpPr>
            <p:spPr>
              <a:xfrm>
                <a:off x="9460998" y="4049023"/>
                <a:ext cx="8383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7" name="Freeform: Shape 70"/>
              <p:cNvSpPr/>
              <p:nvPr/>
            </p:nvSpPr>
            <p:spPr>
              <a:xfrm>
                <a:off x="9419639" y="4139785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8" name="Oval 71"/>
              <p:cNvSpPr/>
              <p:nvPr/>
            </p:nvSpPr>
            <p:spPr>
              <a:xfrm>
                <a:off x="9681214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9" name="Freeform: Shape 72"/>
              <p:cNvSpPr/>
              <p:nvPr/>
            </p:nvSpPr>
            <p:spPr>
              <a:xfrm>
                <a:off x="9635383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429" y="0"/>
                      <a:pt x="8429" y="0"/>
                      <a:pt x="8429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3688" y="10116"/>
                      <a:pt x="3688" y="9570"/>
                    </a:cubicBezTo>
                    <a:cubicBezTo>
                      <a:pt x="3688" y="5742"/>
                      <a:pt x="3688" y="5742"/>
                      <a:pt x="3688" y="5742"/>
                    </a:cubicBezTo>
                    <a:cubicBezTo>
                      <a:pt x="3688" y="3828"/>
                      <a:pt x="3688" y="3828"/>
                      <a:pt x="3688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117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60" name="Oval 73"/>
              <p:cNvSpPr/>
              <p:nvPr/>
            </p:nvSpPr>
            <p:spPr>
              <a:xfrm>
                <a:off x="9896958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61" name="Freeform: Shape 74"/>
              <p:cNvSpPr/>
              <p:nvPr/>
            </p:nvSpPr>
            <p:spPr>
              <a:xfrm>
                <a:off x="9851128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66" y="0"/>
                      <a:pt x="15278" y="0"/>
                    </a:cubicBezTo>
                    <a:cubicBezTo>
                      <a:pt x="9483" y="0"/>
                      <a:pt x="9483" y="0"/>
                      <a:pt x="9483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3161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5268" y="3828"/>
                      <a:pt x="5268" y="3828"/>
                      <a:pt x="5268" y="3828"/>
                    </a:cubicBezTo>
                    <a:cubicBezTo>
                      <a:pt x="5268" y="6015"/>
                      <a:pt x="5268" y="6015"/>
                      <a:pt x="5268" y="6015"/>
                    </a:cubicBezTo>
                    <a:cubicBezTo>
                      <a:pt x="5268" y="10116"/>
                      <a:pt x="5268" y="10116"/>
                      <a:pt x="5268" y="10116"/>
                    </a:cubicBezTo>
                    <a:cubicBezTo>
                      <a:pt x="5268" y="10663"/>
                      <a:pt x="5268" y="10663"/>
                      <a:pt x="5268" y="10663"/>
                    </a:cubicBezTo>
                    <a:cubicBezTo>
                      <a:pt x="5268" y="20233"/>
                      <a:pt x="5268" y="20233"/>
                      <a:pt x="5268" y="20233"/>
                    </a:cubicBezTo>
                    <a:cubicBezTo>
                      <a:pt x="5268" y="21053"/>
                      <a:pt x="6322" y="21600"/>
                      <a:pt x="7902" y="21600"/>
                    </a:cubicBezTo>
                    <a:cubicBezTo>
                      <a:pt x="8956" y="21600"/>
                      <a:pt x="10537" y="21053"/>
                      <a:pt x="10537" y="20233"/>
                    </a:cubicBezTo>
                    <a:cubicBezTo>
                      <a:pt x="10537" y="10663"/>
                      <a:pt x="10537" y="10663"/>
                      <a:pt x="10537" y="10663"/>
                    </a:cubicBezTo>
                    <a:cubicBezTo>
                      <a:pt x="11590" y="10663"/>
                      <a:pt x="11590" y="10663"/>
                      <a:pt x="11590" y="10663"/>
                    </a:cubicBezTo>
                    <a:cubicBezTo>
                      <a:pt x="11590" y="20233"/>
                      <a:pt x="11590" y="20233"/>
                      <a:pt x="11590" y="20233"/>
                    </a:cubicBezTo>
                    <a:cubicBezTo>
                      <a:pt x="11590" y="21053"/>
                      <a:pt x="12644" y="21600"/>
                      <a:pt x="14224" y="21600"/>
                    </a:cubicBezTo>
                    <a:cubicBezTo>
                      <a:pt x="15278" y="21600"/>
                      <a:pt x="16859" y="21053"/>
                      <a:pt x="16859" y="20233"/>
                    </a:cubicBezTo>
                    <a:cubicBezTo>
                      <a:pt x="16859" y="10663"/>
                      <a:pt x="16859" y="10663"/>
                      <a:pt x="16859" y="10663"/>
                    </a:cubicBezTo>
                    <a:cubicBezTo>
                      <a:pt x="16859" y="10116"/>
                      <a:pt x="16859" y="10116"/>
                      <a:pt x="16859" y="10116"/>
                    </a:cubicBezTo>
                    <a:cubicBezTo>
                      <a:pt x="16859" y="6015"/>
                      <a:pt x="16859" y="6015"/>
                      <a:pt x="16859" y="6015"/>
                    </a:cubicBezTo>
                    <a:cubicBezTo>
                      <a:pt x="16859" y="3828"/>
                      <a:pt x="16859" y="3828"/>
                      <a:pt x="16859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62" name="Oval 75"/>
              <p:cNvSpPr/>
              <p:nvPr/>
            </p:nvSpPr>
            <p:spPr>
              <a:xfrm>
                <a:off x="10112706" y="4049025"/>
                <a:ext cx="83838" cy="82614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63" name="Freeform: Shape 76"/>
              <p:cNvSpPr/>
              <p:nvPr/>
            </p:nvSpPr>
            <p:spPr>
              <a:xfrm>
                <a:off x="10071346" y="4139786"/>
                <a:ext cx="166561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64" name="Oval 77"/>
              <p:cNvSpPr/>
              <p:nvPr/>
            </p:nvSpPr>
            <p:spPr>
              <a:xfrm>
                <a:off x="10332926" y="4049023"/>
                <a:ext cx="79368" cy="82615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65" name="Freeform: Shape 78"/>
              <p:cNvSpPr/>
              <p:nvPr/>
            </p:nvSpPr>
            <p:spPr>
              <a:xfrm>
                <a:off x="10287096" y="4139785"/>
                <a:ext cx="171033" cy="342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21" name="Group 97"/>
            <p:cNvGrpSpPr/>
            <p:nvPr/>
          </p:nvGrpSpPr>
          <p:grpSpPr>
            <a:xfrm>
              <a:off x="6248974" y="3037624"/>
              <a:ext cx="613707" cy="324644"/>
              <a:chOff x="0" y="0"/>
              <a:chExt cx="1636539" cy="865712"/>
            </a:xfrm>
          </p:grpSpPr>
          <p:sp>
            <p:nvSpPr>
              <p:cNvPr id="22" name="Oval 98"/>
              <p:cNvSpPr/>
              <p:nvPr/>
            </p:nvSpPr>
            <p:spPr>
              <a:xfrm>
                <a:off x="82720" y="0"/>
                <a:ext cx="165441" cy="165229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3" name="Freeform: Shape 99"/>
              <p:cNvSpPr/>
              <p:nvPr/>
            </p:nvSpPr>
            <p:spPr>
              <a:xfrm>
                <a:off x="0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4" name="Oval 100"/>
              <p:cNvSpPr/>
              <p:nvPr/>
            </p:nvSpPr>
            <p:spPr>
              <a:xfrm>
                <a:off x="523152" y="0"/>
                <a:ext cx="158735" cy="165229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5" name="Freeform: Shape 101"/>
              <p:cNvSpPr/>
              <p:nvPr/>
            </p:nvSpPr>
            <p:spPr>
              <a:xfrm>
                <a:off x="431491" y="181521"/>
                <a:ext cx="339827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439" y="0"/>
                      <a:pt x="15278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8956" y="0"/>
                      <a:pt x="8956" y="0"/>
                      <a:pt x="8956" y="0"/>
                    </a:cubicBezTo>
                    <a:cubicBezTo>
                      <a:pt x="6322" y="0"/>
                      <a:pt x="6322" y="0"/>
                      <a:pt x="6322" y="0"/>
                    </a:cubicBezTo>
                    <a:cubicBezTo>
                      <a:pt x="2634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54" y="10663"/>
                      <a:pt x="2107" y="10663"/>
                    </a:cubicBezTo>
                    <a:cubicBezTo>
                      <a:pt x="3161" y="10663"/>
                      <a:pt x="4215" y="10116"/>
                      <a:pt x="4215" y="9570"/>
                    </a:cubicBezTo>
                    <a:cubicBezTo>
                      <a:pt x="4215" y="5742"/>
                      <a:pt x="4215" y="5742"/>
                      <a:pt x="4215" y="5742"/>
                    </a:cubicBezTo>
                    <a:cubicBezTo>
                      <a:pt x="4215" y="3828"/>
                      <a:pt x="4215" y="3828"/>
                      <a:pt x="4215" y="3828"/>
                    </a:cubicBezTo>
                    <a:cubicBezTo>
                      <a:pt x="4741" y="3828"/>
                      <a:pt x="4741" y="3828"/>
                      <a:pt x="4741" y="3828"/>
                    </a:cubicBezTo>
                    <a:cubicBezTo>
                      <a:pt x="4741" y="6015"/>
                      <a:pt x="4741" y="6015"/>
                      <a:pt x="4741" y="6015"/>
                    </a:cubicBezTo>
                    <a:cubicBezTo>
                      <a:pt x="4741" y="10116"/>
                      <a:pt x="4741" y="10116"/>
                      <a:pt x="4741" y="10116"/>
                    </a:cubicBezTo>
                    <a:cubicBezTo>
                      <a:pt x="4741" y="10663"/>
                      <a:pt x="4741" y="10663"/>
                      <a:pt x="4741" y="10663"/>
                    </a:cubicBezTo>
                    <a:cubicBezTo>
                      <a:pt x="4741" y="20233"/>
                      <a:pt x="4741" y="20233"/>
                      <a:pt x="4741" y="20233"/>
                    </a:cubicBezTo>
                    <a:cubicBezTo>
                      <a:pt x="4741" y="21053"/>
                      <a:pt x="6322" y="21600"/>
                      <a:pt x="7376" y="21600"/>
                    </a:cubicBezTo>
                    <a:cubicBezTo>
                      <a:pt x="8956" y="21600"/>
                      <a:pt x="10010" y="21053"/>
                      <a:pt x="10010" y="20233"/>
                    </a:cubicBezTo>
                    <a:cubicBezTo>
                      <a:pt x="10010" y="10663"/>
                      <a:pt x="10010" y="10663"/>
                      <a:pt x="10010" y="10663"/>
                    </a:cubicBezTo>
                    <a:cubicBezTo>
                      <a:pt x="11063" y="10663"/>
                      <a:pt x="11063" y="10663"/>
                      <a:pt x="11063" y="10663"/>
                    </a:cubicBezTo>
                    <a:cubicBezTo>
                      <a:pt x="11063" y="20233"/>
                      <a:pt x="11063" y="20233"/>
                      <a:pt x="11063" y="20233"/>
                    </a:cubicBezTo>
                    <a:cubicBezTo>
                      <a:pt x="11063" y="21053"/>
                      <a:pt x="12644" y="21600"/>
                      <a:pt x="13698" y="21600"/>
                    </a:cubicBezTo>
                    <a:cubicBezTo>
                      <a:pt x="15278" y="21600"/>
                      <a:pt x="16332" y="21053"/>
                      <a:pt x="16332" y="20233"/>
                    </a:cubicBezTo>
                    <a:cubicBezTo>
                      <a:pt x="16332" y="10663"/>
                      <a:pt x="16332" y="10663"/>
                      <a:pt x="16332" y="10663"/>
                    </a:cubicBezTo>
                    <a:cubicBezTo>
                      <a:pt x="16332" y="10116"/>
                      <a:pt x="16332" y="10116"/>
                      <a:pt x="16332" y="10116"/>
                    </a:cubicBezTo>
                    <a:cubicBezTo>
                      <a:pt x="16332" y="6015"/>
                      <a:pt x="16332" y="6015"/>
                      <a:pt x="16332" y="6015"/>
                    </a:cubicBezTo>
                    <a:cubicBezTo>
                      <a:pt x="16332" y="3828"/>
                      <a:pt x="16332" y="3828"/>
                      <a:pt x="16332" y="3828"/>
                    </a:cubicBezTo>
                    <a:cubicBezTo>
                      <a:pt x="17385" y="3828"/>
                      <a:pt x="17385" y="3828"/>
                      <a:pt x="17385" y="3828"/>
                    </a:cubicBezTo>
                    <a:cubicBezTo>
                      <a:pt x="17385" y="5742"/>
                      <a:pt x="17385" y="5742"/>
                      <a:pt x="17385" y="5742"/>
                    </a:cubicBezTo>
                    <a:cubicBezTo>
                      <a:pt x="17385" y="9570"/>
                      <a:pt x="17385" y="9570"/>
                      <a:pt x="17385" y="9570"/>
                    </a:cubicBezTo>
                    <a:cubicBezTo>
                      <a:pt x="17385" y="10116"/>
                      <a:pt x="18439" y="10663"/>
                      <a:pt x="19493" y="10663"/>
                    </a:cubicBezTo>
                    <a:cubicBezTo>
                      <a:pt x="20546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6" name="Oval 102"/>
              <p:cNvSpPr/>
              <p:nvPr/>
            </p:nvSpPr>
            <p:spPr>
              <a:xfrm>
                <a:off x="954645" y="0"/>
                <a:ext cx="158736" cy="165229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7" name="Freeform: Shape 103"/>
              <p:cNvSpPr/>
              <p:nvPr/>
            </p:nvSpPr>
            <p:spPr>
              <a:xfrm>
                <a:off x="871927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12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5940" y="0"/>
                      <a:pt x="5940" y="0"/>
                      <a:pt x="594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540" y="10663"/>
                      <a:pt x="1620" y="10663"/>
                    </a:cubicBezTo>
                    <a:cubicBezTo>
                      <a:pt x="270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360" y="10663"/>
                      <a:pt x="19440" y="10663"/>
                    </a:cubicBezTo>
                    <a:cubicBezTo>
                      <a:pt x="2052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8" name="Oval 104"/>
              <p:cNvSpPr/>
              <p:nvPr/>
            </p:nvSpPr>
            <p:spPr>
              <a:xfrm>
                <a:off x="1395078" y="0"/>
                <a:ext cx="158736" cy="165229"/>
              </a:xfrm>
              <a:prstGeom prst="ellipse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29" name="Freeform: Shape 105"/>
              <p:cNvSpPr/>
              <p:nvPr/>
            </p:nvSpPr>
            <p:spPr>
              <a:xfrm>
                <a:off x="1303417" y="181521"/>
                <a:ext cx="333122" cy="6841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3281"/>
                    </a:moveTo>
                    <a:cubicBezTo>
                      <a:pt x="21600" y="1641"/>
                      <a:pt x="18900" y="0"/>
                      <a:pt x="15660" y="0"/>
                    </a:cubicBezTo>
                    <a:cubicBezTo>
                      <a:pt x="9180" y="0"/>
                      <a:pt x="9180" y="0"/>
                      <a:pt x="9180" y="0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2700" y="0"/>
                      <a:pt x="0" y="1641"/>
                      <a:pt x="0" y="3281"/>
                    </a:cubicBezTo>
                    <a:cubicBezTo>
                      <a:pt x="0" y="3281"/>
                      <a:pt x="0" y="3281"/>
                      <a:pt x="0" y="3281"/>
                    </a:cubicBezTo>
                    <a:cubicBezTo>
                      <a:pt x="0" y="9570"/>
                      <a:pt x="0" y="9570"/>
                      <a:pt x="0" y="9570"/>
                    </a:cubicBezTo>
                    <a:cubicBezTo>
                      <a:pt x="0" y="10116"/>
                      <a:pt x="1080" y="10663"/>
                      <a:pt x="2160" y="10663"/>
                    </a:cubicBezTo>
                    <a:cubicBezTo>
                      <a:pt x="3240" y="10663"/>
                      <a:pt x="3780" y="10116"/>
                      <a:pt x="3780" y="9570"/>
                    </a:cubicBezTo>
                    <a:cubicBezTo>
                      <a:pt x="3780" y="5742"/>
                      <a:pt x="3780" y="5742"/>
                      <a:pt x="3780" y="5742"/>
                    </a:cubicBezTo>
                    <a:cubicBezTo>
                      <a:pt x="3780" y="3828"/>
                      <a:pt x="3780" y="3828"/>
                      <a:pt x="3780" y="3828"/>
                    </a:cubicBezTo>
                    <a:cubicBezTo>
                      <a:pt x="4860" y="3828"/>
                      <a:pt x="4860" y="3828"/>
                      <a:pt x="4860" y="3828"/>
                    </a:cubicBezTo>
                    <a:cubicBezTo>
                      <a:pt x="4860" y="6015"/>
                      <a:pt x="4860" y="6015"/>
                      <a:pt x="4860" y="6015"/>
                    </a:cubicBezTo>
                    <a:cubicBezTo>
                      <a:pt x="4860" y="10116"/>
                      <a:pt x="4860" y="10116"/>
                      <a:pt x="4860" y="10116"/>
                    </a:cubicBezTo>
                    <a:cubicBezTo>
                      <a:pt x="4860" y="10663"/>
                      <a:pt x="4860" y="10663"/>
                      <a:pt x="4860" y="10663"/>
                    </a:cubicBezTo>
                    <a:cubicBezTo>
                      <a:pt x="4860" y="20233"/>
                      <a:pt x="4860" y="20233"/>
                      <a:pt x="4860" y="20233"/>
                    </a:cubicBezTo>
                    <a:cubicBezTo>
                      <a:pt x="4860" y="21053"/>
                      <a:pt x="5940" y="21600"/>
                      <a:pt x="7560" y="21600"/>
                    </a:cubicBezTo>
                    <a:cubicBezTo>
                      <a:pt x="9180" y="21600"/>
                      <a:pt x="10260" y="21053"/>
                      <a:pt x="10260" y="20233"/>
                    </a:cubicBezTo>
                    <a:cubicBezTo>
                      <a:pt x="10260" y="10663"/>
                      <a:pt x="10260" y="10663"/>
                      <a:pt x="10260" y="10663"/>
                    </a:cubicBezTo>
                    <a:cubicBezTo>
                      <a:pt x="11340" y="10663"/>
                      <a:pt x="11340" y="10663"/>
                      <a:pt x="11340" y="10663"/>
                    </a:cubicBezTo>
                    <a:cubicBezTo>
                      <a:pt x="11340" y="20233"/>
                      <a:pt x="11340" y="20233"/>
                      <a:pt x="11340" y="20233"/>
                    </a:cubicBezTo>
                    <a:cubicBezTo>
                      <a:pt x="11340" y="21053"/>
                      <a:pt x="12420" y="21600"/>
                      <a:pt x="14040" y="21600"/>
                    </a:cubicBezTo>
                    <a:cubicBezTo>
                      <a:pt x="15660" y="21600"/>
                      <a:pt x="16740" y="21053"/>
                      <a:pt x="16740" y="20233"/>
                    </a:cubicBezTo>
                    <a:cubicBezTo>
                      <a:pt x="16740" y="10663"/>
                      <a:pt x="16740" y="10663"/>
                      <a:pt x="16740" y="10663"/>
                    </a:cubicBezTo>
                    <a:cubicBezTo>
                      <a:pt x="16740" y="10116"/>
                      <a:pt x="16740" y="10116"/>
                      <a:pt x="16740" y="10116"/>
                    </a:cubicBezTo>
                    <a:cubicBezTo>
                      <a:pt x="16740" y="6015"/>
                      <a:pt x="16740" y="6015"/>
                      <a:pt x="16740" y="6015"/>
                    </a:cubicBezTo>
                    <a:cubicBezTo>
                      <a:pt x="16740" y="3828"/>
                      <a:pt x="16740" y="3828"/>
                      <a:pt x="16740" y="3828"/>
                    </a:cubicBezTo>
                    <a:cubicBezTo>
                      <a:pt x="17820" y="3828"/>
                      <a:pt x="17820" y="3828"/>
                      <a:pt x="17820" y="3828"/>
                    </a:cubicBezTo>
                    <a:cubicBezTo>
                      <a:pt x="17820" y="5742"/>
                      <a:pt x="17820" y="5742"/>
                      <a:pt x="17820" y="5742"/>
                    </a:cubicBezTo>
                    <a:cubicBezTo>
                      <a:pt x="17820" y="9570"/>
                      <a:pt x="17820" y="9570"/>
                      <a:pt x="17820" y="9570"/>
                    </a:cubicBezTo>
                    <a:cubicBezTo>
                      <a:pt x="17820" y="10116"/>
                      <a:pt x="18900" y="10663"/>
                      <a:pt x="19980" y="10663"/>
                    </a:cubicBezTo>
                    <a:cubicBezTo>
                      <a:pt x="21060" y="10663"/>
                      <a:pt x="21600" y="10116"/>
                      <a:pt x="21600" y="9570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ubicBezTo>
                      <a:pt x="21600" y="3281"/>
                      <a:pt x="21600" y="3281"/>
                      <a:pt x="21600" y="3281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67C569E2-98DE-4B07-8D7B-FE49ADD86D55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683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997665" y="3688718"/>
            <a:ext cx="2209668" cy="1628679"/>
            <a:chOff x="2282892" y="2767021"/>
            <a:chExt cx="1657762" cy="1221509"/>
          </a:xfrm>
        </p:grpSpPr>
        <p:sp>
          <p:nvSpPr>
            <p:cNvPr id="9" name="五边形 8"/>
            <p:cNvSpPr/>
            <p:nvPr/>
          </p:nvSpPr>
          <p:spPr>
            <a:xfrm rot="16200000" flipV="1">
              <a:off x="2501018" y="2548895"/>
              <a:ext cx="1221509" cy="1657762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schemeClr val="bg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354595" y="3395950"/>
              <a:ext cx="1453732" cy="461665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>
                <a:defRPr/>
              </a:pPr>
              <a:r>
                <a:rPr lang="zh-CN" altLang="en-US" sz="21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13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特宋简" panose="0201060901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94992" y="3688718"/>
            <a:ext cx="2209668" cy="1628679"/>
            <a:chOff x="4231488" y="2767021"/>
            <a:chExt cx="1657762" cy="1221509"/>
          </a:xfrm>
        </p:grpSpPr>
        <p:sp>
          <p:nvSpPr>
            <p:cNvPr id="12" name="五边形 11"/>
            <p:cNvSpPr/>
            <p:nvPr/>
          </p:nvSpPr>
          <p:spPr>
            <a:xfrm rot="16200000" flipV="1">
              <a:off x="4449614" y="2548895"/>
              <a:ext cx="1221509" cy="1657762"/>
            </a:xfrm>
            <a:prstGeom prst="homePlate">
              <a:avLst/>
            </a:prstGeom>
            <a:solidFill>
              <a:srgbClr val="BB40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 dirty="0"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333503" y="3289202"/>
              <a:ext cx="1453732" cy="461665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>
                <a:defRPr/>
              </a:pPr>
              <a:r>
                <a:rPr lang="zh-CN" altLang="en-US" sz="21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13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特宋简" panose="0201060901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296328" y="2699876"/>
            <a:ext cx="2209668" cy="1628679"/>
            <a:chOff x="3257190" y="2025390"/>
            <a:chExt cx="1657762" cy="1221509"/>
          </a:xfrm>
        </p:grpSpPr>
        <p:sp>
          <p:nvSpPr>
            <p:cNvPr id="15" name="五边形 14"/>
            <p:cNvSpPr/>
            <p:nvPr/>
          </p:nvSpPr>
          <p:spPr>
            <a:xfrm rot="5400000">
              <a:off x="3475316" y="1807264"/>
              <a:ext cx="1221509" cy="1657762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schemeClr val="bg1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298587" y="2241715"/>
              <a:ext cx="1514348" cy="461665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>
                <a:defRPr/>
              </a:pPr>
              <a:r>
                <a:rPr lang="zh-CN" altLang="en-US" sz="21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13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特宋简" panose="0201060901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893657" y="2699876"/>
            <a:ext cx="2209668" cy="1628679"/>
            <a:chOff x="5205788" y="2025390"/>
            <a:chExt cx="1657762" cy="1221509"/>
          </a:xfrm>
        </p:grpSpPr>
        <p:sp>
          <p:nvSpPr>
            <p:cNvPr id="18" name="五边形 17"/>
            <p:cNvSpPr/>
            <p:nvPr/>
          </p:nvSpPr>
          <p:spPr>
            <a:xfrm rot="5400000">
              <a:off x="5423914" y="1807264"/>
              <a:ext cx="1221509" cy="1657762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schemeClr val="bg1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205788" y="2241715"/>
              <a:ext cx="1657762" cy="461665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>
                <a:defRPr/>
              </a:pPr>
              <a:r>
                <a:rPr lang="zh-CN" altLang="en-US" sz="2133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2133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特宋简" panose="02010609010101010101" pitchFamily="49" charset="-122"/>
              </a:endParaRPr>
            </a:p>
          </p:txBody>
        </p:sp>
      </p:grpSp>
      <p:cxnSp>
        <p:nvCxnSpPr>
          <p:cNvPr id="20" name="肘形连接符 19"/>
          <p:cNvCxnSpPr>
            <a:stCxn id="15" idx="1"/>
          </p:cNvCxnSpPr>
          <p:nvPr/>
        </p:nvCxnSpPr>
        <p:spPr>
          <a:xfrm rot="16200000" flipV="1">
            <a:off x="4103043" y="1587144"/>
            <a:ext cx="741973" cy="1483491"/>
          </a:xfrm>
          <a:prstGeom prst="bentConnector2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肘形连接符 20"/>
          <p:cNvCxnSpPr/>
          <p:nvPr/>
        </p:nvCxnSpPr>
        <p:spPr>
          <a:xfrm rot="5400000" flipH="1" flipV="1">
            <a:off x="8275841" y="1782619"/>
            <a:ext cx="741973" cy="1112617"/>
          </a:xfrm>
          <a:prstGeom prst="bentConnector2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>
            <a:stCxn id="9" idx="1"/>
          </p:cNvCxnSpPr>
          <p:nvPr/>
        </p:nvCxnSpPr>
        <p:spPr>
          <a:xfrm rot="5400000">
            <a:off x="3244755" y="5108881"/>
            <a:ext cx="649227" cy="1066259"/>
          </a:xfrm>
          <a:prstGeom prst="bentConnector2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肘形连接符 22"/>
          <p:cNvCxnSpPr/>
          <p:nvPr/>
        </p:nvCxnSpPr>
        <p:spPr>
          <a:xfrm rot="16200000" flipH="1">
            <a:off x="6890208" y="5127014"/>
            <a:ext cx="639137" cy="1019899"/>
          </a:xfrm>
          <a:prstGeom prst="bentConnector2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81"/>
          <p:cNvSpPr txBox="1">
            <a:spLocks noChangeArrowheads="1"/>
          </p:cNvSpPr>
          <p:nvPr/>
        </p:nvSpPr>
        <p:spPr bwMode="auto">
          <a:xfrm>
            <a:off x="621078" y="1784722"/>
            <a:ext cx="3111205" cy="12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此处输入您的文本请在此处输入您的文本输入您的文本</a:t>
            </a:r>
          </a:p>
        </p:txBody>
      </p:sp>
      <p:sp>
        <p:nvSpPr>
          <p:cNvPr id="25" name="文本框 81"/>
          <p:cNvSpPr txBox="1">
            <a:spLocks noChangeArrowheads="1"/>
          </p:cNvSpPr>
          <p:nvPr/>
        </p:nvSpPr>
        <p:spPr bwMode="auto">
          <a:xfrm>
            <a:off x="194024" y="5302440"/>
            <a:ext cx="2831127" cy="1117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输入您的文本请在输入您的文本输入您的文本</a:t>
            </a:r>
          </a:p>
        </p:txBody>
      </p:sp>
      <p:sp>
        <p:nvSpPr>
          <p:cNvPr id="26" name="文本框 81"/>
          <p:cNvSpPr txBox="1">
            <a:spLocks noChangeArrowheads="1"/>
          </p:cNvSpPr>
          <p:nvPr/>
        </p:nvSpPr>
        <p:spPr bwMode="auto">
          <a:xfrm>
            <a:off x="9168565" y="1782471"/>
            <a:ext cx="2831127" cy="1205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输入您的文本请在输入您的文本输入您的文本</a:t>
            </a:r>
          </a:p>
        </p:txBody>
      </p:sp>
      <p:sp>
        <p:nvSpPr>
          <p:cNvPr id="27" name="文本框 81"/>
          <p:cNvSpPr txBox="1">
            <a:spLocks noChangeArrowheads="1"/>
          </p:cNvSpPr>
          <p:nvPr/>
        </p:nvSpPr>
        <p:spPr bwMode="auto">
          <a:xfrm>
            <a:off x="7946623" y="5352341"/>
            <a:ext cx="3111205" cy="12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>
              <a:spcAft>
                <a:spcPts val="8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输入您的标题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此处输入您的文本请在此处输入您的文本输入您的文本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47877F6-DE4D-4E95-9D09-9D16F238FFEC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387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64" y="684296"/>
            <a:ext cx="4286250" cy="4286250"/>
          </a:xfrm>
          <a:prstGeom prst="rect">
            <a:avLst/>
          </a:prstGeom>
        </p:spPr>
      </p:pic>
      <p:sp>
        <p:nvSpPr>
          <p:cNvPr id="7" name="TextBox 48"/>
          <p:cNvSpPr txBox="1"/>
          <p:nvPr/>
        </p:nvSpPr>
        <p:spPr>
          <a:xfrm>
            <a:off x="5171359" y="3487561"/>
            <a:ext cx="556861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" name="TextBox 49"/>
          <p:cNvSpPr txBox="1"/>
          <p:nvPr/>
        </p:nvSpPr>
        <p:spPr>
          <a:xfrm>
            <a:off x="6265042" y="4506418"/>
            <a:ext cx="370685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067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64" name="TextBox 48"/>
          <p:cNvSpPr txBox="1"/>
          <p:nvPr/>
        </p:nvSpPr>
        <p:spPr>
          <a:xfrm>
            <a:off x="6419498" y="2068985"/>
            <a:ext cx="1979448" cy="1641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0666" dirty="0">
                <a:solidFill>
                  <a:schemeClr val="tx1">
                    <a:lumMod val="75000"/>
                    <a:lumOff val="25000"/>
                  </a:schemeClr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03</a:t>
            </a:r>
            <a:endParaRPr lang="en-GB" altLang="zh-CN" sz="10666" dirty="0">
              <a:solidFill>
                <a:schemeClr val="tx1">
                  <a:lumMod val="75000"/>
                  <a:lumOff val="25000"/>
                </a:schemeClr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652" y="150756"/>
            <a:ext cx="3241278" cy="324127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98946" y="136842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点击添加文字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7F9856B-D328-4919-9588-79B313EA7118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732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6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6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4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37"/>
          <p:cNvGrpSpPr/>
          <p:nvPr/>
        </p:nvGrpSpPr>
        <p:grpSpPr>
          <a:xfrm>
            <a:off x="719667" y="3399713"/>
            <a:ext cx="2513077" cy="1031777"/>
            <a:chOff x="719667" y="3139031"/>
            <a:chExt cx="2513077" cy="622357"/>
          </a:xfrm>
        </p:grpSpPr>
        <p:sp>
          <p:nvSpPr>
            <p:cNvPr id="30" name="TextBox 16"/>
            <p:cNvSpPr txBox="1"/>
            <p:nvPr/>
          </p:nvSpPr>
          <p:spPr>
            <a:xfrm>
              <a:off x="719667" y="3299723"/>
              <a:ext cx="2513077" cy="461665"/>
            </a:xfrm>
            <a:prstGeom prst="rect">
              <a:avLst/>
            </a:prstGeom>
            <a:noFill/>
          </p:spPr>
          <p:txBody>
            <a:bodyPr wrap="square" lIns="192000" tIns="0" rIns="192000" bIns="0">
              <a:normAutofit/>
            </a:bodyPr>
            <a:lstStyle/>
            <a:p>
              <a:pPr algn="r" defTabSz="1624713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7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31" name="Rectangle 17"/>
            <p:cNvSpPr/>
            <p:nvPr/>
          </p:nvSpPr>
          <p:spPr>
            <a:xfrm>
              <a:off x="719667" y="3139031"/>
              <a:ext cx="2513077" cy="160692"/>
            </a:xfrm>
            <a:prstGeom prst="rect">
              <a:avLst/>
            </a:prstGeom>
          </p:spPr>
          <p:txBody>
            <a:bodyPr wrap="none" lIns="192000" tIns="0" rIns="192000" bIns="0">
              <a:noAutofit/>
            </a:bodyPr>
            <a:lstStyle/>
            <a:p>
              <a:pPr algn="r"/>
              <a:r>
                <a:rPr lang="zh-CN" altLang="en-US"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2" name="Group 36"/>
          <p:cNvGrpSpPr/>
          <p:nvPr/>
        </p:nvGrpSpPr>
        <p:grpSpPr>
          <a:xfrm>
            <a:off x="8959256" y="3502072"/>
            <a:ext cx="2515608" cy="929416"/>
            <a:chOff x="8959257" y="3215839"/>
            <a:chExt cx="2515608" cy="622357"/>
          </a:xfrm>
        </p:grpSpPr>
        <p:sp>
          <p:nvSpPr>
            <p:cNvPr id="28" name="TextBox 19"/>
            <p:cNvSpPr txBox="1"/>
            <p:nvPr/>
          </p:nvSpPr>
          <p:spPr>
            <a:xfrm>
              <a:off x="8959257" y="3376531"/>
              <a:ext cx="2515608" cy="461665"/>
            </a:xfrm>
            <a:prstGeom prst="rect">
              <a:avLst/>
            </a:prstGeom>
            <a:noFill/>
          </p:spPr>
          <p:txBody>
            <a:bodyPr wrap="square" lIns="192000" tIns="0" rIns="192000" bIns="0">
              <a:normAutofit/>
            </a:bodyPr>
            <a:lstStyle/>
            <a:p>
              <a:pPr defTabSz="1624713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9" name="Rectangle 20"/>
            <p:cNvSpPr/>
            <p:nvPr/>
          </p:nvSpPr>
          <p:spPr>
            <a:xfrm>
              <a:off x="8959257" y="3215839"/>
              <a:ext cx="2515608" cy="160692"/>
            </a:xfrm>
            <a:prstGeom prst="rect">
              <a:avLst/>
            </a:prstGeom>
          </p:spPr>
          <p:txBody>
            <a:bodyPr wrap="none" lIns="192000" tIns="0" rIns="192000" bIns="0">
              <a:noAutofit/>
            </a:bodyPr>
            <a:lstStyle/>
            <a:p>
              <a:r>
                <a:rPr lang="zh-CN" altLang="en-US" sz="1467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13" name="Group 38"/>
          <p:cNvGrpSpPr/>
          <p:nvPr/>
        </p:nvGrpSpPr>
        <p:grpSpPr>
          <a:xfrm>
            <a:off x="4650487" y="1449228"/>
            <a:ext cx="3034927" cy="885449"/>
            <a:chOff x="4650487" y="1449227"/>
            <a:chExt cx="3034927" cy="622357"/>
          </a:xfrm>
        </p:grpSpPr>
        <p:sp>
          <p:nvSpPr>
            <p:cNvPr id="26" name="TextBox 22"/>
            <p:cNvSpPr txBox="1"/>
            <p:nvPr/>
          </p:nvSpPr>
          <p:spPr>
            <a:xfrm>
              <a:off x="4650487" y="1609919"/>
              <a:ext cx="3034927" cy="461665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 algn="ctr" defTabSz="1624713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0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7" name="Rectangle 23"/>
            <p:cNvSpPr/>
            <p:nvPr/>
          </p:nvSpPr>
          <p:spPr>
            <a:xfrm>
              <a:off x="4650487" y="1449227"/>
              <a:ext cx="3034927" cy="160692"/>
            </a:xfrm>
            <a:prstGeom prst="rect">
              <a:avLst/>
            </a:prstGeom>
          </p:spPr>
          <p:txBody>
            <a:bodyPr wrap="none" lIns="0" tIns="0" rIns="0" bIns="0">
              <a:noAutofit/>
            </a:bodyPr>
            <a:lstStyle/>
            <a:p>
              <a:pPr algn="ctr"/>
              <a:r>
                <a:rPr lang="zh-CN" altLang="en-US" sz="1467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B77276B1-6AD2-4B21-B04B-4D65C395A2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62" y="3082925"/>
            <a:ext cx="5019675" cy="3346450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7F655E32-6BE0-4C00-AB89-92D239336CEA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563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001298" y="1273465"/>
            <a:ext cx="2588359" cy="2700300"/>
            <a:chOff x="3272208" y="2023393"/>
            <a:chExt cx="2694674" cy="2811214"/>
          </a:xfrm>
        </p:grpSpPr>
        <p:sp>
          <p:nvSpPr>
            <p:cNvPr id="34" name="任意多边形 40"/>
            <p:cNvSpPr/>
            <p:nvPr/>
          </p:nvSpPr>
          <p:spPr bwMode="auto">
            <a:xfrm>
              <a:off x="3272208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5" name="任意多边形 41"/>
            <p:cNvSpPr/>
            <p:nvPr/>
          </p:nvSpPr>
          <p:spPr bwMode="auto">
            <a:xfrm>
              <a:off x="3448206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6" name="任意多边形 42"/>
            <p:cNvSpPr/>
            <p:nvPr/>
          </p:nvSpPr>
          <p:spPr bwMode="auto">
            <a:xfrm>
              <a:off x="3730041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none" lIns="121920" tIns="60960" rIns="121920" bIns="60960" anchor="ctr" anchorCtr="1" compatLnSpc="1">
              <a:normAutofit/>
            </a:bodyPr>
            <a:lstStyle/>
            <a:p>
              <a:pPr algn="ctr"/>
              <a:r>
                <a:rPr lang="zh-CN" altLang="en-US" sz="2133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3483476" y="3140968"/>
              <a:ext cx="2272138" cy="834458"/>
              <a:chOff x="347396" y="3094952"/>
              <a:chExt cx="2364229" cy="834458"/>
            </a:xfrm>
          </p:grpSpPr>
          <p:sp>
            <p:nvSpPr>
              <p:cNvPr id="38" name="文本框 44"/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96000" tIns="0" rIns="96000" bIns="0">
                <a:normAutofit fontScale="92500" lnSpcReduction="20000"/>
              </a:bodyPr>
              <a:lstStyle/>
              <a:p>
                <a:pPr algn="ctr" defTabSz="1218323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96000" tIns="0" rIns="96000" bIns="0">
                <a:normAutofit fontScale="77500" lnSpcReduction="20000"/>
              </a:bodyPr>
              <a:lstStyle/>
              <a:p>
                <a:pPr algn="ctr" defTabSz="1218323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2133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857727" y="1273465"/>
            <a:ext cx="2588359" cy="2700300"/>
            <a:chOff x="6225118" y="2023393"/>
            <a:chExt cx="2694674" cy="2811214"/>
          </a:xfrm>
        </p:grpSpPr>
        <p:sp>
          <p:nvSpPr>
            <p:cNvPr id="28" name="任意多边形 34"/>
            <p:cNvSpPr/>
            <p:nvPr/>
          </p:nvSpPr>
          <p:spPr bwMode="auto">
            <a:xfrm>
              <a:off x="6225118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rgbClr val="BB402B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9" name="任意多边形 35"/>
            <p:cNvSpPr/>
            <p:nvPr/>
          </p:nvSpPr>
          <p:spPr bwMode="auto">
            <a:xfrm>
              <a:off x="6401116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0" name="任意多边形 36"/>
            <p:cNvSpPr/>
            <p:nvPr/>
          </p:nvSpPr>
          <p:spPr bwMode="auto">
            <a:xfrm>
              <a:off x="6682951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rgbClr val="BB402B"/>
            </a:solidFill>
            <a:ln>
              <a:noFill/>
            </a:ln>
          </p:spPr>
          <p:txBody>
            <a:bodyPr vert="horz" wrap="none" lIns="121920" tIns="60960" rIns="121920" bIns="60960" anchor="ctr" anchorCtr="1" compatLnSpc="1">
              <a:normAutofit/>
            </a:bodyPr>
            <a:lstStyle/>
            <a:p>
              <a:pPr algn="ctr"/>
              <a:r>
                <a:rPr lang="zh-CN" altLang="en-US" sz="2133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6436385" y="3140968"/>
              <a:ext cx="2272138" cy="834458"/>
              <a:chOff x="347396" y="3094952"/>
              <a:chExt cx="2364229" cy="834458"/>
            </a:xfrm>
          </p:grpSpPr>
          <p:sp>
            <p:nvSpPr>
              <p:cNvPr id="32" name="文本框 38"/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96000" tIns="0" rIns="96000" bIns="0">
                <a:normAutofit fontScale="92500" lnSpcReduction="20000"/>
              </a:bodyPr>
              <a:lstStyle/>
              <a:p>
                <a:pPr algn="ctr" defTabSz="1218323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96000" tIns="0" rIns="96000" bIns="0">
                <a:normAutofit fontScale="77500" lnSpcReduction="20000"/>
              </a:bodyPr>
              <a:lstStyle/>
              <a:p>
                <a:pPr algn="ctr" defTabSz="1218323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2133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001298" y="4090869"/>
            <a:ext cx="2588359" cy="2700300"/>
            <a:chOff x="3272208" y="2023393"/>
            <a:chExt cx="2694674" cy="2811214"/>
          </a:xfrm>
        </p:grpSpPr>
        <p:sp>
          <p:nvSpPr>
            <p:cNvPr id="16" name="任意多边形 60"/>
            <p:cNvSpPr/>
            <p:nvPr/>
          </p:nvSpPr>
          <p:spPr bwMode="auto">
            <a:xfrm>
              <a:off x="3272208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rgbClr val="B84F00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7" name="任意多边形 61"/>
            <p:cNvSpPr/>
            <p:nvPr/>
          </p:nvSpPr>
          <p:spPr bwMode="auto">
            <a:xfrm>
              <a:off x="3448206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8" name="任意多边形 62"/>
            <p:cNvSpPr/>
            <p:nvPr/>
          </p:nvSpPr>
          <p:spPr bwMode="auto">
            <a:xfrm>
              <a:off x="3730041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rgbClr val="B84F00"/>
            </a:solidFill>
            <a:ln>
              <a:noFill/>
            </a:ln>
          </p:spPr>
          <p:txBody>
            <a:bodyPr vert="horz" wrap="none" lIns="121920" tIns="60960" rIns="121920" bIns="60960" anchor="ctr" anchorCtr="1" compatLnSpc="1">
              <a:normAutofit/>
            </a:bodyPr>
            <a:lstStyle/>
            <a:p>
              <a:pPr algn="ctr"/>
              <a:r>
                <a:rPr lang="zh-CN" altLang="en-US" sz="2133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483476" y="3140968"/>
              <a:ext cx="2272138" cy="834458"/>
              <a:chOff x="347396" y="3094952"/>
              <a:chExt cx="2364229" cy="834458"/>
            </a:xfrm>
          </p:grpSpPr>
          <p:sp>
            <p:nvSpPr>
              <p:cNvPr id="20" name="文本框 64"/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96000" tIns="0" rIns="96000" bIns="0">
                <a:normAutofit fontScale="92500" lnSpcReduction="20000"/>
              </a:bodyPr>
              <a:lstStyle/>
              <a:p>
                <a:pPr algn="ctr" defTabSz="1218323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96000" tIns="0" rIns="96000" bIns="0">
                <a:normAutofit fontScale="77500" lnSpcReduction="20000"/>
              </a:bodyPr>
              <a:lstStyle/>
              <a:p>
                <a:pPr algn="ctr" defTabSz="1218323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2133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857727" y="4090869"/>
            <a:ext cx="2588359" cy="2700300"/>
            <a:chOff x="6225118" y="2023393"/>
            <a:chExt cx="2694674" cy="2811214"/>
          </a:xfrm>
        </p:grpSpPr>
        <p:sp>
          <p:nvSpPr>
            <p:cNvPr id="10" name="任意多边形 67"/>
            <p:cNvSpPr/>
            <p:nvPr/>
          </p:nvSpPr>
          <p:spPr bwMode="auto">
            <a:xfrm>
              <a:off x="6225118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rgbClr val="D4584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 dirty="0"/>
            </a:p>
          </p:txBody>
        </p:sp>
        <p:sp>
          <p:nvSpPr>
            <p:cNvPr id="11" name="任意多边形 68"/>
            <p:cNvSpPr/>
            <p:nvPr/>
          </p:nvSpPr>
          <p:spPr bwMode="auto">
            <a:xfrm>
              <a:off x="6401116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2" name="任意多边形 69"/>
            <p:cNvSpPr/>
            <p:nvPr/>
          </p:nvSpPr>
          <p:spPr bwMode="auto">
            <a:xfrm>
              <a:off x="6682951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rgbClr val="D45844"/>
            </a:solidFill>
            <a:ln>
              <a:noFill/>
            </a:ln>
          </p:spPr>
          <p:txBody>
            <a:bodyPr vert="horz" wrap="none" lIns="121920" tIns="60960" rIns="121920" bIns="60960" anchor="ctr" anchorCtr="1" compatLnSpc="1">
              <a:normAutofit/>
            </a:bodyPr>
            <a:lstStyle/>
            <a:p>
              <a:pPr algn="ctr"/>
              <a:r>
                <a:rPr lang="zh-CN" altLang="en-US" sz="2133" b="1" dirty="0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436385" y="3140968"/>
              <a:ext cx="2272138" cy="834458"/>
              <a:chOff x="347396" y="3094952"/>
              <a:chExt cx="2364229" cy="834458"/>
            </a:xfrm>
          </p:grpSpPr>
          <p:sp>
            <p:nvSpPr>
              <p:cNvPr id="14" name="文本框 71"/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96000" tIns="0" rIns="96000" bIns="0">
                <a:normAutofit fontScale="92500" lnSpcReduction="20000"/>
              </a:bodyPr>
              <a:lstStyle/>
              <a:p>
                <a:pPr algn="ctr" defTabSz="1218323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333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96000" tIns="0" rIns="96000" bIns="0">
                <a:normAutofit fontScale="77500" lnSpcReduction="20000"/>
              </a:bodyPr>
              <a:lstStyle/>
              <a:p>
                <a:pPr algn="ctr" defTabSz="1218323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2133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F996668E-4EA5-4C9C-A8AA-9C1E62196BDA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380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3"/>
          <p:cNvSpPr txBox="1"/>
          <p:nvPr/>
        </p:nvSpPr>
        <p:spPr>
          <a:xfrm>
            <a:off x="9713058" y="1884580"/>
            <a:ext cx="1061284" cy="584759"/>
          </a:xfrm>
          <a:prstGeom prst="rect">
            <a:avLst/>
          </a:prstGeom>
          <a:noFill/>
          <a:effectLst/>
        </p:spPr>
        <p:txBody>
          <a:bodyPr wrap="none" lIns="91424" tIns="45712" rIns="91424" bIns="45712" rtlCol="0">
            <a:spAutoFit/>
          </a:bodyPr>
          <a:lstStyle/>
          <a:p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2667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GOAL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9747228" y="2434506"/>
            <a:ext cx="1393931" cy="3116655"/>
            <a:chOff x="9746661" y="3201128"/>
            <a:chExt cx="1394119" cy="3116654"/>
          </a:xfrm>
        </p:grpSpPr>
        <p:sp>
          <p:nvSpPr>
            <p:cNvPr id="4" name="任意多边形 3"/>
            <p:cNvSpPr/>
            <p:nvPr/>
          </p:nvSpPr>
          <p:spPr>
            <a:xfrm>
              <a:off x="9746661" y="3201128"/>
              <a:ext cx="604157" cy="3116654"/>
            </a:xfrm>
            <a:custGeom>
              <a:avLst/>
              <a:gdLst>
                <a:gd name="connsiteX0" fmla="*/ 0 w 604157"/>
                <a:gd name="connsiteY0" fmla="*/ 0 h 3116654"/>
                <a:gd name="connsiteX1" fmla="*/ 604157 w 604157"/>
                <a:gd name="connsiteY1" fmla="*/ 0 h 3116654"/>
                <a:gd name="connsiteX2" fmla="*/ 604157 w 604157"/>
                <a:gd name="connsiteY2" fmla="*/ 400051 h 3116654"/>
                <a:gd name="connsiteX3" fmla="*/ 375556 w 604157"/>
                <a:gd name="connsiteY3" fmla="*/ 400051 h 3116654"/>
                <a:gd name="connsiteX4" fmla="*/ 375556 w 604157"/>
                <a:gd name="connsiteY4" fmla="*/ 3116654 h 3116654"/>
                <a:gd name="connsiteX5" fmla="*/ 374331 w 604157"/>
                <a:gd name="connsiteY5" fmla="*/ 3116654 h 3116654"/>
                <a:gd name="connsiteX6" fmla="*/ 374331 w 604157"/>
                <a:gd name="connsiteY6" fmla="*/ 1172235 h 3116654"/>
                <a:gd name="connsiteX7" fmla="*/ 0 w 604157"/>
                <a:gd name="connsiteY7" fmla="*/ 1172235 h 3116654"/>
                <a:gd name="connsiteX8" fmla="*/ 0 w 604157"/>
                <a:gd name="connsiteY8" fmla="*/ 1172234 h 3116654"/>
                <a:gd name="connsiteX9" fmla="*/ 374331 w 604157"/>
                <a:gd name="connsiteY9" fmla="*/ 1172234 h 3116654"/>
                <a:gd name="connsiteX10" fmla="*/ 374331 w 604157"/>
                <a:gd name="connsiteY10" fmla="*/ 1162891 h 3116654"/>
                <a:gd name="connsiteX11" fmla="*/ 6188 w 604157"/>
                <a:gd name="connsiteY11" fmla="*/ 772185 h 3116654"/>
                <a:gd name="connsiteX12" fmla="*/ 0 w 604157"/>
                <a:gd name="connsiteY12" fmla="*/ 772185 h 3116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4157" h="3116654">
                  <a:moveTo>
                    <a:pt x="0" y="0"/>
                  </a:moveTo>
                  <a:lnTo>
                    <a:pt x="604157" y="0"/>
                  </a:lnTo>
                  <a:lnTo>
                    <a:pt x="604157" y="400051"/>
                  </a:lnTo>
                  <a:lnTo>
                    <a:pt x="375556" y="400051"/>
                  </a:lnTo>
                  <a:lnTo>
                    <a:pt x="375556" y="3116654"/>
                  </a:lnTo>
                  <a:lnTo>
                    <a:pt x="374331" y="3116654"/>
                  </a:lnTo>
                  <a:lnTo>
                    <a:pt x="374331" y="1172235"/>
                  </a:lnTo>
                  <a:lnTo>
                    <a:pt x="0" y="1172235"/>
                  </a:lnTo>
                  <a:lnTo>
                    <a:pt x="0" y="1172234"/>
                  </a:lnTo>
                  <a:lnTo>
                    <a:pt x="374331" y="1172234"/>
                  </a:lnTo>
                  <a:lnTo>
                    <a:pt x="374331" y="1162891"/>
                  </a:lnTo>
                  <a:lnTo>
                    <a:pt x="6188" y="772185"/>
                  </a:lnTo>
                  <a:lnTo>
                    <a:pt x="0" y="772185"/>
                  </a:lnTo>
                  <a:close/>
                </a:path>
              </a:pathLst>
            </a:cu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9746661" y="3201129"/>
              <a:ext cx="1394119" cy="400049"/>
            </a:xfrm>
            <a:custGeom>
              <a:avLst/>
              <a:gdLst>
                <a:gd name="connsiteX0" fmla="*/ 0 w 1306286"/>
                <a:gd name="connsiteY0" fmla="*/ 0 h 400049"/>
                <a:gd name="connsiteX1" fmla="*/ 961337 w 1306286"/>
                <a:gd name="connsiteY1" fmla="*/ 0 h 400049"/>
                <a:gd name="connsiteX2" fmla="*/ 1306286 w 1306286"/>
                <a:gd name="connsiteY2" fmla="*/ 390706 h 400049"/>
                <a:gd name="connsiteX3" fmla="*/ 1306286 w 1306286"/>
                <a:gd name="connsiteY3" fmla="*/ 400049 h 400049"/>
                <a:gd name="connsiteX4" fmla="*/ 352725 w 1306286"/>
                <a:gd name="connsiteY4" fmla="*/ 400049 h 400049"/>
                <a:gd name="connsiteX5" fmla="*/ 0 w 1306286"/>
                <a:gd name="connsiteY5" fmla="*/ 537 h 40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6286" h="400049">
                  <a:moveTo>
                    <a:pt x="0" y="0"/>
                  </a:moveTo>
                  <a:lnTo>
                    <a:pt x="961337" y="0"/>
                  </a:lnTo>
                  <a:lnTo>
                    <a:pt x="1306286" y="390706"/>
                  </a:lnTo>
                  <a:lnTo>
                    <a:pt x="1306286" y="400049"/>
                  </a:lnTo>
                  <a:lnTo>
                    <a:pt x="352725" y="400049"/>
                  </a:lnTo>
                  <a:lnTo>
                    <a:pt x="0" y="537"/>
                  </a:lnTo>
                  <a:close/>
                </a:path>
              </a:pathLst>
            </a:cu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0122217" y="3601179"/>
              <a:ext cx="1018563" cy="2716603"/>
            </a:xfrm>
            <a:prstGeom prst="rect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693614" y="4351700"/>
            <a:ext cx="1408677" cy="1199461"/>
            <a:chOff x="6692635" y="5118321"/>
            <a:chExt cx="1408867" cy="1199462"/>
          </a:xfrm>
        </p:grpSpPr>
        <p:sp>
          <p:nvSpPr>
            <p:cNvPr id="8" name="任意多边形 7"/>
            <p:cNvSpPr/>
            <p:nvPr/>
          </p:nvSpPr>
          <p:spPr>
            <a:xfrm>
              <a:off x="6692635" y="5118321"/>
              <a:ext cx="604157" cy="1190463"/>
            </a:xfrm>
            <a:custGeom>
              <a:avLst/>
              <a:gdLst>
                <a:gd name="connsiteX0" fmla="*/ 0 w 604157"/>
                <a:gd name="connsiteY0" fmla="*/ 0 h 1190463"/>
                <a:gd name="connsiteX1" fmla="*/ 604157 w 604157"/>
                <a:gd name="connsiteY1" fmla="*/ 0 h 1190463"/>
                <a:gd name="connsiteX2" fmla="*/ 604157 w 604157"/>
                <a:gd name="connsiteY2" fmla="*/ 400052 h 1190463"/>
                <a:gd name="connsiteX3" fmla="*/ 375556 w 604157"/>
                <a:gd name="connsiteY3" fmla="*/ 400052 h 1190463"/>
                <a:gd name="connsiteX4" fmla="*/ 375556 w 604157"/>
                <a:gd name="connsiteY4" fmla="*/ 1190463 h 1190463"/>
                <a:gd name="connsiteX5" fmla="*/ 7413 w 604157"/>
                <a:gd name="connsiteY5" fmla="*/ 799757 h 1190463"/>
                <a:gd name="connsiteX6" fmla="*/ 0 w 604157"/>
                <a:gd name="connsiteY6" fmla="*/ 799757 h 1190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4157" h="1190463">
                  <a:moveTo>
                    <a:pt x="0" y="0"/>
                  </a:moveTo>
                  <a:lnTo>
                    <a:pt x="604157" y="0"/>
                  </a:lnTo>
                  <a:lnTo>
                    <a:pt x="604157" y="400052"/>
                  </a:lnTo>
                  <a:lnTo>
                    <a:pt x="375556" y="400052"/>
                  </a:lnTo>
                  <a:lnTo>
                    <a:pt x="375556" y="1190463"/>
                  </a:lnTo>
                  <a:lnTo>
                    <a:pt x="7413" y="799757"/>
                  </a:lnTo>
                  <a:lnTo>
                    <a:pt x="0" y="799757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7068191" y="5518373"/>
              <a:ext cx="1018563" cy="79941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6707383" y="5118322"/>
              <a:ext cx="1394119" cy="400049"/>
            </a:xfrm>
            <a:custGeom>
              <a:avLst/>
              <a:gdLst>
                <a:gd name="connsiteX0" fmla="*/ 0 w 1306286"/>
                <a:gd name="connsiteY0" fmla="*/ 0 h 400049"/>
                <a:gd name="connsiteX1" fmla="*/ 961337 w 1306286"/>
                <a:gd name="connsiteY1" fmla="*/ 0 h 400049"/>
                <a:gd name="connsiteX2" fmla="*/ 1306286 w 1306286"/>
                <a:gd name="connsiteY2" fmla="*/ 390706 h 400049"/>
                <a:gd name="connsiteX3" fmla="*/ 1306286 w 1306286"/>
                <a:gd name="connsiteY3" fmla="*/ 400049 h 400049"/>
                <a:gd name="connsiteX4" fmla="*/ 352725 w 1306286"/>
                <a:gd name="connsiteY4" fmla="*/ 400049 h 400049"/>
                <a:gd name="connsiteX5" fmla="*/ 0 w 1306286"/>
                <a:gd name="connsiteY5" fmla="*/ 537 h 40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6286" h="400049">
                  <a:moveTo>
                    <a:pt x="0" y="0"/>
                  </a:moveTo>
                  <a:lnTo>
                    <a:pt x="961337" y="0"/>
                  </a:lnTo>
                  <a:lnTo>
                    <a:pt x="1306286" y="390706"/>
                  </a:lnTo>
                  <a:lnTo>
                    <a:pt x="1306286" y="400049"/>
                  </a:lnTo>
                  <a:lnTo>
                    <a:pt x="352725" y="400049"/>
                  </a:lnTo>
                  <a:lnTo>
                    <a:pt x="0" y="537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07928" y="3682921"/>
            <a:ext cx="1393931" cy="1868240"/>
            <a:chOff x="7707085" y="4449543"/>
            <a:chExt cx="1394119" cy="1868239"/>
          </a:xfrm>
        </p:grpSpPr>
        <p:sp>
          <p:nvSpPr>
            <p:cNvPr id="12" name="任意多边形 11"/>
            <p:cNvSpPr/>
            <p:nvPr/>
          </p:nvSpPr>
          <p:spPr>
            <a:xfrm>
              <a:off x="7707085" y="4465871"/>
              <a:ext cx="604157" cy="1052502"/>
            </a:xfrm>
            <a:custGeom>
              <a:avLst/>
              <a:gdLst>
                <a:gd name="connsiteX0" fmla="*/ 0 w 604157"/>
                <a:gd name="connsiteY0" fmla="*/ 1052500 h 1052502"/>
                <a:gd name="connsiteX1" fmla="*/ 375556 w 604157"/>
                <a:gd name="connsiteY1" fmla="*/ 1052500 h 1052502"/>
                <a:gd name="connsiteX2" fmla="*/ 375556 w 604157"/>
                <a:gd name="connsiteY2" fmla="*/ 1052502 h 1052502"/>
                <a:gd name="connsiteX3" fmla="*/ 0 w 604157"/>
                <a:gd name="connsiteY3" fmla="*/ 1052502 h 1052502"/>
                <a:gd name="connsiteX4" fmla="*/ 0 w 604157"/>
                <a:gd name="connsiteY4" fmla="*/ 0 h 1052502"/>
                <a:gd name="connsiteX5" fmla="*/ 604157 w 604157"/>
                <a:gd name="connsiteY5" fmla="*/ 0 h 1052502"/>
                <a:gd name="connsiteX6" fmla="*/ 604157 w 604157"/>
                <a:gd name="connsiteY6" fmla="*/ 383722 h 1052502"/>
                <a:gd name="connsiteX7" fmla="*/ 375556 w 604157"/>
                <a:gd name="connsiteY7" fmla="*/ 383722 h 1052502"/>
                <a:gd name="connsiteX8" fmla="*/ 375556 w 604157"/>
                <a:gd name="connsiteY8" fmla="*/ 1025314 h 1052502"/>
                <a:gd name="connsiteX9" fmla="*/ 24226 w 604157"/>
                <a:gd name="connsiteY9" fmla="*/ 652451 h 1052502"/>
                <a:gd name="connsiteX10" fmla="*/ 0 w 604157"/>
                <a:gd name="connsiteY10" fmla="*/ 652451 h 1052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4157" h="1052502">
                  <a:moveTo>
                    <a:pt x="0" y="1052500"/>
                  </a:moveTo>
                  <a:lnTo>
                    <a:pt x="375556" y="1052500"/>
                  </a:lnTo>
                  <a:lnTo>
                    <a:pt x="375556" y="1052502"/>
                  </a:lnTo>
                  <a:lnTo>
                    <a:pt x="0" y="1052502"/>
                  </a:lnTo>
                  <a:close/>
                  <a:moveTo>
                    <a:pt x="0" y="0"/>
                  </a:moveTo>
                  <a:lnTo>
                    <a:pt x="604157" y="0"/>
                  </a:lnTo>
                  <a:lnTo>
                    <a:pt x="604157" y="383722"/>
                  </a:lnTo>
                  <a:lnTo>
                    <a:pt x="375556" y="383722"/>
                  </a:lnTo>
                  <a:lnTo>
                    <a:pt x="375556" y="1025314"/>
                  </a:lnTo>
                  <a:lnTo>
                    <a:pt x="24226" y="652451"/>
                  </a:lnTo>
                  <a:lnTo>
                    <a:pt x="0" y="652451"/>
                  </a:lnTo>
                  <a:close/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082641" y="4849593"/>
              <a:ext cx="1018563" cy="1468189"/>
            </a:xfrm>
            <a:prstGeom prst="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7707085" y="4449543"/>
              <a:ext cx="1394119" cy="400049"/>
            </a:xfrm>
            <a:custGeom>
              <a:avLst/>
              <a:gdLst>
                <a:gd name="connsiteX0" fmla="*/ 0 w 1306286"/>
                <a:gd name="connsiteY0" fmla="*/ 0 h 400049"/>
                <a:gd name="connsiteX1" fmla="*/ 961337 w 1306286"/>
                <a:gd name="connsiteY1" fmla="*/ 0 h 400049"/>
                <a:gd name="connsiteX2" fmla="*/ 1306286 w 1306286"/>
                <a:gd name="connsiteY2" fmla="*/ 390706 h 400049"/>
                <a:gd name="connsiteX3" fmla="*/ 1306286 w 1306286"/>
                <a:gd name="connsiteY3" fmla="*/ 400049 h 400049"/>
                <a:gd name="connsiteX4" fmla="*/ 352725 w 1306286"/>
                <a:gd name="connsiteY4" fmla="*/ 400049 h 400049"/>
                <a:gd name="connsiteX5" fmla="*/ 0 w 1306286"/>
                <a:gd name="connsiteY5" fmla="*/ 537 h 400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6286" h="400049">
                  <a:moveTo>
                    <a:pt x="0" y="0"/>
                  </a:moveTo>
                  <a:lnTo>
                    <a:pt x="961337" y="0"/>
                  </a:lnTo>
                  <a:lnTo>
                    <a:pt x="1306286" y="390706"/>
                  </a:lnTo>
                  <a:lnTo>
                    <a:pt x="1306286" y="400049"/>
                  </a:lnTo>
                  <a:lnTo>
                    <a:pt x="352725" y="400049"/>
                  </a:lnTo>
                  <a:lnTo>
                    <a:pt x="0" y="537"/>
                  </a:lnTo>
                  <a:close/>
                </a:path>
              </a:pathLst>
            </a:cu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727579" y="3206691"/>
            <a:ext cx="1393931" cy="2344469"/>
            <a:chOff x="8726873" y="3973312"/>
            <a:chExt cx="1394119" cy="2344470"/>
          </a:xfrm>
        </p:grpSpPr>
        <p:sp>
          <p:nvSpPr>
            <p:cNvPr id="16" name="矩形 15"/>
            <p:cNvSpPr/>
            <p:nvPr/>
          </p:nvSpPr>
          <p:spPr>
            <a:xfrm>
              <a:off x="9102429" y="4373363"/>
              <a:ext cx="1018563" cy="1944419"/>
            </a:xfrm>
            <a:prstGeom prst="rect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7" name="组合 5"/>
            <p:cNvGrpSpPr/>
            <p:nvPr/>
          </p:nvGrpSpPr>
          <p:grpSpPr>
            <a:xfrm>
              <a:off x="8726873" y="3973312"/>
              <a:ext cx="1394119" cy="2344470"/>
              <a:chOff x="8726873" y="3973312"/>
              <a:chExt cx="1394119" cy="2344470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8726873" y="3973312"/>
                <a:ext cx="604157" cy="2344470"/>
              </a:xfrm>
              <a:custGeom>
                <a:avLst/>
                <a:gdLst>
                  <a:gd name="connsiteX0" fmla="*/ 0 w 604157"/>
                  <a:gd name="connsiteY0" fmla="*/ 0 h 2344470"/>
                  <a:gd name="connsiteX1" fmla="*/ 604157 w 604157"/>
                  <a:gd name="connsiteY1" fmla="*/ 0 h 2344470"/>
                  <a:gd name="connsiteX2" fmla="*/ 604157 w 604157"/>
                  <a:gd name="connsiteY2" fmla="*/ 400051 h 2344470"/>
                  <a:gd name="connsiteX3" fmla="*/ 375556 w 604157"/>
                  <a:gd name="connsiteY3" fmla="*/ 400051 h 2344470"/>
                  <a:gd name="connsiteX4" fmla="*/ 375556 w 604157"/>
                  <a:gd name="connsiteY4" fmla="*/ 2344470 h 2344470"/>
                  <a:gd name="connsiteX5" fmla="*/ 374331 w 604157"/>
                  <a:gd name="connsiteY5" fmla="*/ 2344470 h 2344470"/>
                  <a:gd name="connsiteX6" fmla="*/ 374331 w 604157"/>
                  <a:gd name="connsiteY6" fmla="*/ 876281 h 2344470"/>
                  <a:gd name="connsiteX7" fmla="*/ 0 w 604157"/>
                  <a:gd name="connsiteY7" fmla="*/ 876281 h 2344470"/>
                  <a:gd name="connsiteX8" fmla="*/ 0 w 604157"/>
                  <a:gd name="connsiteY8" fmla="*/ 876280 h 2344470"/>
                  <a:gd name="connsiteX9" fmla="*/ 374331 w 604157"/>
                  <a:gd name="connsiteY9" fmla="*/ 876280 h 2344470"/>
                  <a:gd name="connsiteX10" fmla="*/ 374331 w 604157"/>
                  <a:gd name="connsiteY10" fmla="*/ 866937 h 2344470"/>
                  <a:gd name="connsiteX11" fmla="*/ 6188 w 604157"/>
                  <a:gd name="connsiteY11" fmla="*/ 476231 h 2344470"/>
                  <a:gd name="connsiteX12" fmla="*/ 0 w 604157"/>
                  <a:gd name="connsiteY12" fmla="*/ 476231 h 2344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4157" h="2344470">
                    <a:moveTo>
                      <a:pt x="0" y="0"/>
                    </a:moveTo>
                    <a:lnTo>
                      <a:pt x="604157" y="0"/>
                    </a:lnTo>
                    <a:lnTo>
                      <a:pt x="604157" y="400051"/>
                    </a:lnTo>
                    <a:lnTo>
                      <a:pt x="375556" y="400051"/>
                    </a:lnTo>
                    <a:lnTo>
                      <a:pt x="375556" y="2344470"/>
                    </a:lnTo>
                    <a:lnTo>
                      <a:pt x="374331" y="2344470"/>
                    </a:lnTo>
                    <a:lnTo>
                      <a:pt x="374331" y="876281"/>
                    </a:lnTo>
                    <a:lnTo>
                      <a:pt x="0" y="876281"/>
                    </a:lnTo>
                    <a:lnTo>
                      <a:pt x="0" y="876280"/>
                    </a:lnTo>
                    <a:lnTo>
                      <a:pt x="374331" y="876280"/>
                    </a:lnTo>
                    <a:lnTo>
                      <a:pt x="374331" y="866937"/>
                    </a:lnTo>
                    <a:lnTo>
                      <a:pt x="6188" y="476231"/>
                    </a:lnTo>
                    <a:lnTo>
                      <a:pt x="0" y="476231"/>
                    </a:lnTo>
                    <a:close/>
                  </a:path>
                </a:pathLst>
              </a:custGeom>
              <a:noFill/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8726873" y="3973313"/>
                <a:ext cx="1394119" cy="400049"/>
              </a:xfrm>
              <a:custGeom>
                <a:avLst/>
                <a:gdLst>
                  <a:gd name="connsiteX0" fmla="*/ 0 w 1306286"/>
                  <a:gd name="connsiteY0" fmla="*/ 0 h 400049"/>
                  <a:gd name="connsiteX1" fmla="*/ 961337 w 1306286"/>
                  <a:gd name="connsiteY1" fmla="*/ 0 h 400049"/>
                  <a:gd name="connsiteX2" fmla="*/ 1306286 w 1306286"/>
                  <a:gd name="connsiteY2" fmla="*/ 390706 h 400049"/>
                  <a:gd name="connsiteX3" fmla="*/ 1306286 w 1306286"/>
                  <a:gd name="connsiteY3" fmla="*/ 400049 h 400049"/>
                  <a:gd name="connsiteX4" fmla="*/ 352725 w 1306286"/>
                  <a:gd name="connsiteY4" fmla="*/ 400049 h 400049"/>
                  <a:gd name="connsiteX5" fmla="*/ 0 w 1306286"/>
                  <a:gd name="connsiteY5" fmla="*/ 537 h 40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6286" h="400049">
                    <a:moveTo>
                      <a:pt x="0" y="0"/>
                    </a:moveTo>
                    <a:lnTo>
                      <a:pt x="961337" y="0"/>
                    </a:lnTo>
                    <a:lnTo>
                      <a:pt x="1306286" y="390706"/>
                    </a:lnTo>
                    <a:lnTo>
                      <a:pt x="1306286" y="400049"/>
                    </a:lnTo>
                    <a:lnTo>
                      <a:pt x="352725" y="400049"/>
                    </a:lnTo>
                    <a:lnTo>
                      <a:pt x="0" y="53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sp>
        <p:nvSpPr>
          <p:cNvPr id="20" name="Freeform 23"/>
          <p:cNvSpPr>
            <a:spLocks noEditPoints="1"/>
          </p:cNvSpPr>
          <p:nvPr/>
        </p:nvSpPr>
        <p:spPr bwMode="auto">
          <a:xfrm>
            <a:off x="7025237" y="2752288"/>
            <a:ext cx="596104" cy="1842993"/>
          </a:xfrm>
          <a:custGeom>
            <a:avLst/>
            <a:gdLst>
              <a:gd name="T0" fmla="*/ 107 w 121"/>
              <a:gd name="T1" fmla="*/ 193 h 374"/>
              <a:gd name="T2" fmla="*/ 100 w 121"/>
              <a:gd name="T3" fmla="*/ 165 h 374"/>
              <a:gd name="T4" fmla="*/ 90 w 121"/>
              <a:gd name="T5" fmla="*/ 120 h 374"/>
              <a:gd name="T6" fmla="*/ 86 w 121"/>
              <a:gd name="T7" fmla="*/ 88 h 374"/>
              <a:gd name="T8" fmla="*/ 78 w 121"/>
              <a:gd name="T9" fmla="*/ 70 h 374"/>
              <a:gd name="T10" fmla="*/ 60 w 121"/>
              <a:gd name="T11" fmla="*/ 55 h 374"/>
              <a:gd name="T12" fmla="*/ 65 w 121"/>
              <a:gd name="T13" fmla="*/ 43 h 374"/>
              <a:gd name="T14" fmla="*/ 64 w 121"/>
              <a:gd name="T15" fmla="*/ 22 h 374"/>
              <a:gd name="T16" fmla="*/ 42 w 121"/>
              <a:gd name="T17" fmla="*/ 5 h 374"/>
              <a:gd name="T18" fmla="*/ 26 w 121"/>
              <a:gd name="T19" fmla="*/ 24 h 374"/>
              <a:gd name="T20" fmla="*/ 29 w 121"/>
              <a:gd name="T21" fmla="*/ 38 h 374"/>
              <a:gd name="T22" fmla="*/ 33 w 121"/>
              <a:gd name="T23" fmla="*/ 50 h 374"/>
              <a:gd name="T24" fmla="*/ 11 w 121"/>
              <a:gd name="T25" fmla="*/ 69 h 374"/>
              <a:gd name="T26" fmla="*/ 5 w 121"/>
              <a:gd name="T27" fmla="*/ 95 h 374"/>
              <a:gd name="T28" fmla="*/ 18 w 121"/>
              <a:gd name="T29" fmla="*/ 130 h 374"/>
              <a:gd name="T30" fmla="*/ 15 w 121"/>
              <a:gd name="T31" fmla="*/ 160 h 374"/>
              <a:gd name="T32" fmla="*/ 17 w 121"/>
              <a:gd name="T33" fmla="*/ 209 h 374"/>
              <a:gd name="T34" fmla="*/ 11 w 121"/>
              <a:gd name="T35" fmla="*/ 283 h 374"/>
              <a:gd name="T36" fmla="*/ 10 w 121"/>
              <a:gd name="T37" fmla="*/ 321 h 374"/>
              <a:gd name="T38" fmla="*/ 6 w 121"/>
              <a:gd name="T39" fmla="*/ 353 h 374"/>
              <a:gd name="T40" fmla="*/ 10 w 121"/>
              <a:gd name="T41" fmla="*/ 364 h 374"/>
              <a:gd name="T42" fmla="*/ 20 w 121"/>
              <a:gd name="T43" fmla="*/ 372 h 374"/>
              <a:gd name="T44" fmla="*/ 37 w 121"/>
              <a:gd name="T45" fmla="*/ 366 h 374"/>
              <a:gd name="T46" fmla="*/ 36 w 121"/>
              <a:gd name="T47" fmla="*/ 343 h 374"/>
              <a:gd name="T48" fmla="*/ 42 w 121"/>
              <a:gd name="T49" fmla="*/ 287 h 374"/>
              <a:gd name="T50" fmla="*/ 52 w 121"/>
              <a:gd name="T51" fmla="*/ 247 h 374"/>
              <a:gd name="T52" fmla="*/ 52 w 121"/>
              <a:gd name="T53" fmla="*/ 305 h 374"/>
              <a:gd name="T54" fmla="*/ 55 w 121"/>
              <a:gd name="T55" fmla="*/ 329 h 374"/>
              <a:gd name="T56" fmla="*/ 53 w 121"/>
              <a:gd name="T57" fmla="*/ 353 h 374"/>
              <a:gd name="T58" fmla="*/ 70 w 121"/>
              <a:gd name="T59" fmla="*/ 353 h 374"/>
              <a:gd name="T60" fmla="*/ 90 w 121"/>
              <a:gd name="T61" fmla="*/ 359 h 374"/>
              <a:gd name="T62" fmla="*/ 101 w 121"/>
              <a:gd name="T63" fmla="*/ 351 h 374"/>
              <a:gd name="T64" fmla="*/ 84 w 121"/>
              <a:gd name="T65" fmla="*/ 341 h 374"/>
              <a:gd name="T66" fmla="*/ 83 w 121"/>
              <a:gd name="T67" fmla="*/ 306 h 374"/>
              <a:gd name="T68" fmla="*/ 87 w 121"/>
              <a:gd name="T69" fmla="*/ 256 h 374"/>
              <a:gd name="T70" fmla="*/ 121 w 121"/>
              <a:gd name="T71" fmla="*/ 216 h 374"/>
              <a:gd name="T72" fmla="*/ 87 w 121"/>
              <a:gd name="T73" fmla="*/ 188 h 374"/>
              <a:gd name="T74" fmla="*/ 58 w 121"/>
              <a:gd name="T75" fmla="*/ 61 h 374"/>
              <a:gd name="T76" fmla="*/ 58 w 121"/>
              <a:gd name="T77" fmla="*/ 61 h 374"/>
              <a:gd name="T78" fmla="*/ 72 w 121"/>
              <a:gd name="T79" fmla="*/ 83 h 374"/>
              <a:gd name="T80" fmla="*/ 52 w 121"/>
              <a:gd name="T81" fmla="*/ 80 h 374"/>
              <a:gd name="T82" fmla="*/ 35 w 121"/>
              <a:gd name="T83" fmla="*/ 52 h 374"/>
              <a:gd name="T84" fmla="*/ 34 w 121"/>
              <a:gd name="T85" fmla="*/ 59 h 374"/>
              <a:gd name="T86" fmla="*/ 49 w 121"/>
              <a:gd name="T87" fmla="*/ 82 h 374"/>
              <a:gd name="T88" fmla="*/ 27 w 121"/>
              <a:gd name="T89" fmla="*/ 82 h 374"/>
              <a:gd name="T90" fmla="*/ 74 w 121"/>
              <a:gd name="T91" fmla="*/ 101 h 374"/>
              <a:gd name="T92" fmla="*/ 74 w 121"/>
              <a:gd name="T93" fmla="*/ 106 h 374"/>
              <a:gd name="T94" fmla="*/ 26 w 121"/>
              <a:gd name="T95" fmla="*/ 131 h 374"/>
              <a:gd name="T96" fmla="*/ 54 w 121"/>
              <a:gd name="T97" fmla="*/ 156 h 374"/>
              <a:gd name="T98" fmla="*/ 53 w 121"/>
              <a:gd name="T99" fmla="*/ 163 h 374"/>
              <a:gd name="T100" fmla="*/ 66 w 121"/>
              <a:gd name="T101" fmla="*/ 205 h 374"/>
              <a:gd name="T102" fmla="*/ 74 w 121"/>
              <a:gd name="T103" fmla="*/ 192 h 374"/>
              <a:gd name="T104" fmla="*/ 75 w 121"/>
              <a:gd name="T105" fmla="*/ 131 h 374"/>
              <a:gd name="T106" fmla="*/ 73 w 121"/>
              <a:gd name="T107" fmla="*/ 133 h 374"/>
              <a:gd name="T108" fmla="*/ 78 w 121"/>
              <a:gd name="T109" fmla="*/ 159 h 374"/>
              <a:gd name="T110" fmla="*/ 78 w 121"/>
              <a:gd name="T111" fmla="*/ 208 h 374"/>
              <a:gd name="T112" fmla="*/ 89 w 121"/>
              <a:gd name="T113" fmla="*/ 205 h 374"/>
              <a:gd name="T114" fmla="*/ 90 w 121"/>
              <a:gd name="T115" fmla="*/ 200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1" h="374">
                <a:moveTo>
                  <a:pt x="107" y="207"/>
                </a:moveTo>
                <a:cubicBezTo>
                  <a:pt x="107" y="202"/>
                  <a:pt x="107" y="202"/>
                  <a:pt x="107" y="202"/>
                </a:cubicBezTo>
                <a:cubicBezTo>
                  <a:pt x="107" y="193"/>
                  <a:pt x="107" y="193"/>
                  <a:pt x="107" y="193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5" y="184"/>
                  <a:pt x="105" y="184"/>
                  <a:pt x="105" y="184"/>
                </a:cubicBezTo>
                <a:cubicBezTo>
                  <a:pt x="100" y="165"/>
                  <a:pt x="100" y="165"/>
                  <a:pt x="100" y="165"/>
                </a:cubicBezTo>
                <a:cubicBezTo>
                  <a:pt x="95" y="144"/>
                  <a:pt x="95" y="144"/>
                  <a:pt x="95" y="144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0" y="120"/>
                  <a:pt x="90" y="120"/>
                  <a:pt x="90" y="120"/>
                </a:cubicBezTo>
                <a:cubicBezTo>
                  <a:pt x="89" y="106"/>
                  <a:pt x="89" y="106"/>
                  <a:pt x="89" y="106"/>
                </a:cubicBezTo>
                <a:cubicBezTo>
                  <a:pt x="87" y="98"/>
                  <a:pt x="87" y="98"/>
                  <a:pt x="87" y="98"/>
                </a:cubicBezTo>
                <a:cubicBezTo>
                  <a:pt x="86" y="88"/>
                  <a:pt x="86" y="88"/>
                  <a:pt x="86" y="88"/>
                </a:cubicBezTo>
                <a:cubicBezTo>
                  <a:pt x="84" y="77"/>
                  <a:pt x="84" y="77"/>
                  <a:pt x="84" y="77"/>
                </a:cubicBezTo>
                <a:cubicBezTo>
                  <a:pt x="83" y="73"/>
                  <a:pt x="83" y="73"/>
                  <a:pt x="83" y="73"/>
                </a:cubicBezTo>
                <a:cubicBezTo>
                  <a:pt x="78" y="70"/>
                  <a:pt x="78" y="70"/>
                  <a:pt x="78" y="70"/>
                </a:cubicBezTo>
                <a:cubicBezTo>
                  <a:pt x="67" y="65"/>
                  <a:pt x="67" y="65"/>
                  <a:pt x="67" y="65"/>
                </a:cubicBezTo>
                <a:cubicBezTo>
                  <a:pt x="60" y="60"/>
                  <a:pt x="60" y="60"/>
                  <a:pt x="60" y="60"/>
                </a:cubicBezTo>
                <a:cubicBezTo>
                  <a:pt x="60" y="55"/>
                  <a:pt x="60" y="55"/>
                  <a:pt x="60" y="55"/>
                </a:cubicBezTo>
                <a:cubicBezTo>
                  <a:pt x="62" y="53"/>
                  <a:pt x="62" y="53"/>
                  <a:pt x="62" y="53"/>
                </a:cubicBezTo>
                <a:cubicBezTo>
                  <a:pt x="63" y="47"/>
                  <a:pt x="63" y="47"/>
                  <a:pt x="63" y="47"/>
                </a:cubicBezTo>
                <a:cubicBezTo>
                  <a:pt x="65" y="43"/>
                  <a:pt x="65" y="43"/>
                  <a:pt x="65" y="43"/>
                </a:cubicBezTo>
                <a:cubicBezTo>
                  <a:pt x="65" y="31"/>
                  <a:pt x="65" y="31"/>
                  <a:pt x="65" y="31"/>
                </a:cubicBezTo>
                <a:cubicBezTo>
                  <a:pt x="65" y="28"/>
                  <a:pt x="65" y="28"/>
                  <a:pt x="65" y="28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2" y="17"/>
                  <a:pt x="62" y="14"/>
                </a:cubicBezTo>
                <a:cubicBezTo>
                  <a:pt x="62" y="10"/>
                  <a:pt x="56" y="5"/>
                  <a:pt x="56" y="5"/>
                </a:cubicBezTo>
                <a:cubicBezTo>
                  <a:pt x="49" y="0"/>
                  <a:pt x="42" y="5"/>
                  <a:pt x="42" y="5"/>
                </a:cubicBezTo>
                <a:cubicBezTo>
                  <a:pt x="42" y="5"/>
                  <a:pt x="36" y="7"/>
                  <a:pt x="32" y="10"/>
                </a:cubicBezTo>
                <a:cubicBezTo>
                  <a:pt x="28" y="12"/>
                  <a:pt x="26" y="17"/>
                  <a:pt x="26" y="17"/>
                </a:cubicBezTo>
                <a:cubicBezTo>
                  <a:pt x="26" y="24"/>
                  <a:pt x="26" y="24"/>
                  <a:pt x="26" y="24"/>
                </a:cubicBezTo>
                <a:cubicBezTo>
                  <a:pt x="28" y="32"/>
                  <a:pt x="28" y="32"/>
                  <a:pt x="28" y="32"/>
                </a:cubicBezTo>
                <a:cubicBezTo>
                  <a:pt x="27" y="34"/>
                  <a:pt x="27" y="34"/>
                  <a:pt x="27" y="34"/>
                </a:cubicBezTo>
                <a:cubicBezTo>
                  <a:pt x="29" y="38"/>
                  <a:pt x="29" y="38"/>
                  <a:pt x="29" y="38"/>
                </a:cubicBezTo>
                <a:cubicBezTo>
                  <a:pt x="32" y="43"/>
                  <a:pt x="32" y="43"/>
                  <a:pt x="32" y="43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50"/>
                  <a:pt x="33" y="50"/>
                  <a:pt x="33" y="50"/>
                </a:cubicBezTo>
                <a:cubicBezTo>
                  <a:pt x="29" y="53"/>
                  <a:pt x="29" y="53"/>
                  <a:pt x="29" y="53"/>
                </a:cubicBezTo>
                <a:cubicBezTo>
                  <a:pt x="23" y="62"/>
                  <a:pt x="23" y="62"/>
                  <a:pt x="23" y="62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69"/>
                  <a:pt x="3" y="75"/>
                  <a:pt x="1" y="75"/>
                </a:cubicBezTo>
                <a:cubicBezTo>
                  <a:pt x="0" y="76"/>
                  <a:pt x="1" y="86"/>
                  <a:pt x="1" y="86"/>
                </a:cubicBezTo>
                <a:cubicBezTo>
                  <a:pt x="5" y="95"/>
                  <a:pt x="5" y="95"/>
                  <a:pt x="5" y="95"/>
                </a:cubicBezTo>
                <a:cubicBezTo>
                  <a:pt x="8" y="106"/>
                  <a:pt x="8" y="106"/>
                  <a:pt x="8" y="106"/>
                </a:cubicBezTo>
                <a:cubicBezTo>
                  <a:pt x="15" y="122"/>
                  <a:pt x="15" y="122"/>
                  <a:pt x="15" y="122"/>
                </a:cubicBezTo>
                <a:cubicBezTo>
                  <a:pt x="18" y="130"/>
                  <a:pt x="18" y="130"/>
                  <a:pt x="18" y="130"/>
                </a:cubicBezTo>
                <a:cubicBezTo>
                  <a:pt x="18" y="130"/>
                  <a:pt x="17" y="136"/>
                  <a:pt x="17" y="139"/>
                </a:cubicBezTo>
                <a:cubicBezTo>
                  <a:pt x="16" y="142"/>
                  <a:pt x="15" y="151"/>
                  <a:pt x="15" y="151"/>
                </a:cubicBezTo>
                <a:cubicBezTo>
                  <a:pt x="15" y="160"/>
                  <a:pt x="15" y="160"/>
                  <a:pt x="15" y="160"/>
                </a:cubicBezTo>
                <a:cubicBezTo>
                  <a:pt x="16" y="179"/>
                  <a:pt x="16" y="179"/>
                  <a:pt x="16" y="179"/>
                </a:cubicBezTo>
                <a:cubicBezTo>
                  <a:pt x="14" y="208"/>
                  <a:pt x="14" y="208"/>
                  <a:pt x="14" y="208"/>
                </a:cubicBezTo>
                <a:cubicBezTo>
                  <a:pt x="17" y="209"/>
                  <a:pt x="17" y="209"/>
                  <a:pt x="17" y="209"/>
                </a:cubicBezTo>
                <a:cubicBezTo>
                  <a:pt x="16" y="254"/>
                  <a:pt x="16" y="254"/>
                  <a:pt x="16" y="254"/>
                </a:cubicBezTo>
                <a:cubicBezTo>
                  <a:pt x="13" y="273"/>
                  <a:pt x="13" y="273"/>
                  <a:pt x="13" y="273"/>
                </a:cubicBezTo>
                <a:cubicBezTo>
                  <a:pt x="11" y="283"/>
                  <a:pt x="11" y="283"/>
                  <a:pt x="11" y="283"/>
                </a:cubicBezTo>
                <a:cubicBezTo>
                  <a:pt x="11" y="283"/>
                  <a:pt x="8" y="295"/>
                  <a:pt x="7" y="298"/>
                </a:cubicBezTo>
                <a:cubicBezTo>
                  <a:pt x="7" y="302"/>
                  <a:pt x="6" y="316"/>
                  <a:pt x="6" y="316"/>
                </a:cubicBezTo>
                <a:cubicBezTo>
                  <a:pt x="10" y="321"/>
                  <a:pt x="10" y="321"/>
                  <a:pt x="10" y="321"/>
                </a:cubicBezTo>
                <a:cubicBezTo>
                  <a:pt x="10" y="321"/>
                  <a:pt x="9" y="326"/>
                  <a:pt x="12" y="329"/>
                </a:cubicBezTo>
                <a:cubicBezTo>
                  <a:pt x="15" y="332"/>
                  <a:pt x="12" y="339"/>
                  <a:pt x="12" y="339"/>
                </a:cubicBezTo>
                <a:cubicBezTo>
                  <a:pt x="6" y="353"/>
                  <a:pt x="6" y="353"/>
                  <a:pt x="6" y="353"/>
                </a:cubicBezTo>
                <a:cubicBezTo>
                  <a:pt x="8" y="356"/>
                  <a:pt x="8" y="356"/>
                  <a:pt x="8" y="356"/>
                </a:cubicBezTo>
                <a:cubicBezTo>
                  <a:pt x="10" y="359"/>
                  <a:pt x="10" y="359"/>
                  <a:pt x="10" y="359"/>
                </a:cubicBezTo>
                <a:cubicBezTo>
                  <a:pt x="10" y="364"/>
                  <a:pt x="10" y="364"/>
                  <a:pt x="10" y="364"/>
                </a:cubicBezTo>
                <a:cubicBezTo>
                  <a:pt x="12" y="365"/>
                  <a:pt x="12" y="365"/>
                  <a:pt x="12" y="365"/>
                </a:cubicBezTo>
                <a:cubicBezTo>
                  <a:pt x="14" y="369"/>
                  <a:pt x="14" y="369"/>
                  <a:pt x="14" y="369"/>
                </a:cubicBezTo>
                <a:cubicBezTo>
                  <a:pt x="20" y="372"/>
                  <a:pt x="20" y="372"/>
                  <a:pt x="20" y="372"/>
                </a:cubicBezTo>
                <a:cubicBezTo>
                  <a:pt x="37" y="374"/>
                  <a:pt x="37" y="374"/>
                  <a:pt x="37" y="374"/>
                </a:cubicBezTo>
                <a:cubicBezTo>
                  <a:pt x="38" y="371"/>
                  <a:pt x="38" y="371"/>
                  <a:pt x="38" y="371"/>
                </a:cubicBezTo>
                <a:cubicBezTo>
                  <a:pt x="37" y="366"/>
                  <a:pt x="37" y="366"/>
                  <a:pt x="37" y="366"/>
                </a:cubicBezTo>
                <a:cubicBezTo>
                  <a:pt x="32" y="358"/>
                  <a:pt x="32" y="358"/>
                  <a:pt x="32" y="358"/>
                </a:cubicBezTo>
                <a:cubicBezTo>
                  <a:pt x="33" y="355"/>
                  <a:pt x="33" y="355"/>
                  <a:pt x="33" y="355"/>
                </a:cubicBezTo>
                <a:cubicBezTo>
                  <a:pt x="36" y="343"/>
                  <a:pt x="36" y="343"/>
                  <a:pt x="36" y="343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43" y="314"/>
                  <a:pt x="43" y="314"/>
                  <a:pt x="43" y="314"/>
                </a:cubicBezTo>
                <a:cubicBezTo>
                  <a:pt x="42" y="287"/>
                  <a:pt x="42" y="287"/>
                  <a:pt x="42" y="287"/>
                </a:cubicBezTo>
                <a:cubicBezTo>
                  <a:pt x="45" y="270"/>
                  <a:pt x="45" y="270"/>
                  <a:pt x="45" y="270"/>
                </a:cubicBezTo>
                <a:cubicBezTo>
                  <a:pt x="47" y="260"/>
                  <a:pt x="47" y="260"/>
                  <a:pt x="47" y="260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3" y="265"/>
                  <a:pt x="53" y="265"/>
                  <a:pt x="53" y="265"/>
                </a:cubicBezTo>
                <a:cubicBezTo>
                  <a:pt x="54" y="291"/>
                  <a:pt x="54" y="291"/>
                  <a:pt x="54" y="291"/>
                </a:cubicBezTo>
                <a:cubicBezTo>
                  <a:pt x="54" y="291"/>
                  <a:pt x="54" y="300"/>
                  <a:pt x="52" y="305"/>
                </a:cubicBezTo>
                <a:cubicBezTo>
                  <a:pt x="51" y="310"/>
                  <a:pt x="51" y="315"/>
                  <a:pt x="51" y="315"/>
                </a:cubicBezTo>
                <a:cubicBezTo>
                  <a:pt x="53" y="323"/>
                  <a:pt x="53" y="323"/>
                  <a:pt x="53" y="323"/>
                </a:cubicBezTo>
                <a:cubicBezTo>
                  <a:pt x="55" y="329"/>
                  <a:pt x="55" y="329"/>
                  <a:pt x="55" y="329"/>
                </a:cubicBezTo>
                <a:cubicBezTo>
                  <a:pt x="55" y="335"/>
                  <a:pt x="55" y="335"/>
                  <a:pt x="55" y="335"/>
                </a:cubicBezTo>
                <a:cubicBezTo>
                  <a:pt x="52" y="338"/>
                  <a:pt x="52" y="338"/>
                  <a:pt x="52" y="338"/>
                </a:cubicBezTo>
                <a:cubicBezTo>
                  <a:pt x="53" y="353"/>
                  <a:pt x="53" y="353"/>
                  <a:pt x="53" y="353"/>
                </a:cubicBezTo>
                <a:cubicBezTo>
                  <a:pt x="66" y="356"/>
                  <a:pt x="66" y="356"/>
                  <a:pt x="66" y="356"/>
                </a:cubicBezTo>
                <a:cubicBezTo>
                  <a:pt x="67" y="353"/>
                  <a:pt x="67" y="353"/>
                  <a:pt x="67" y="353"/>
                </a:cubicBezTo>
                <a:cubicBezTo>
                  <a:pt x="70" y="353"/>
                  <a:pt x="70" y="353"/>
                  <a:pt x="70" y="353"/>
                </a:cubicBezTo>
                <a:cubicBezTo>
                  <a:pt x="77" y="356"/>
                  <a:pt x="77" y="356"/>
                  <a:pt x="77" y="356"/>
                </a:cubicBezTo>
                <a:cubicBezTo>
                  <a:pt x="83" y="359"/>
                  <a:pt x="83" y="359"/>
                  <a:pt x="83" y="359"/>
                </a:cubicBezTo>
                <a:cubicBezTo>
                  <a:pt x="90" y="359"/>
                  <a:pt x="90" y="359"/>
                  <a:pt x="90" y="359"/>
                </a:cubicBezTo>
                <a:cubicBezTo>
                  <a:pt x="102" y="358"/>
                  <a:pt x="102" y="358"/>
                  <a:pt x="102" y="358"/>
                </a:cubicBezTo>
                <a:cubicBezTo>
                  <a:pt x="102" y="355"/>
                  <a:pt x="102" y="355"/>
                  <a:pt x="102" y="355"/>
                </a:cubicBezTo>
                <a:cubicBezTo>
                  <a:pt x="101" y="351"/>
                  <a:pt x="101" y="351"/>
                  <a:pt x="101" y="351"/>
                </a:cubicBezTo>
                <a:cubicBezTo>
                  <a:pt x="96" y="349"/>
                  <a:pt x="96" y="349"/>
                  <a:pt x="96" y="349"/>
                </a:cubicBezTo>
                <a:cubicBezTo>
                  <a:pt x="90" y="347"/>
                  <a:pt x="90" y="347"/>
                  <a:pt x="90" y="347"/>
                </a:cubicBezTo>
                <a:cubicBezTo>
                  <a:pt x="84" y="341"/>
                  <a:pt x="84" y="341"/>
                  <a:pt x="84" y="341"/>
                </a:cubicBezTo>
                <a:cubicBezTo>
                  <a:pt x="81" y="335"/>
                  <a:pt x="81" y="335"/>
                  <a:pt x="81" y="335"/>
                </a:cubicBezTo>
                <a:cubicBezTo>
                  <a:pt x="84" y="326"/>
                  <a:pt x="84" y="326"/>
                  <a:pt x="84" y="326"/>
                </a:cubicBezTo>
                <a:cubicBezTo>
                  <a:pt x="83" y="306"/>
                  <a:pt x="83" y="306"/>
                  <a:pt x="83" y="306"/>
                </a:cubicBezTo>
                <a:cubicBezTo>
                  <a:pt x="83" y="287"/>
                  <a:pt x="83" y="287"/>
                  <a:pt x="83" y="287"/>
                </a:cubicBezTo>
                <a:cubicBezTo>
                  <a:pt x="85" y="267"/>
                  <a:pt x="85" y="267"/>
                  <a:pt x="85" y="267"/>
                </a:cubicBezTo>
                <a:cubicBezTo>
                  <a:pt x="87" y="256"/>
                  <a:pt x="87" y="256"/>
                  <a:pt x="87" y="256"/>
                </a:cubicBezTo>
                <a:cubicBezTo>
                  <a:pt x="87" y="256"/>
                  <a:pt x="105" y="264"/>
                  <a:pt x="108" y="265"/>
                </a:cubicBezTo>
                <a:cubicBezTo>
                  <a:pt x="111" y="267"/>
                  <a:pt x="117" y="263"/>
                  <a:pt x="117" y="263"/>
                </a:cubicBezTo>
                <a:cubicBezTo>
                  <a:pt x="121" y="216"/>
                  <a:pt x="121" y="216"/>
                  <a:pt x="121" y="216"/>
                </a:cubicBezTo>
                <a:lnTo>
                  <a:pt x="107" y="207"/>
                </a:lnTo>
                <a:close/>
                <a:moveTo>
                  <a:pt x="89" y="188"/>
                </a:moveTo>
                <a:cubicBezTo>
                  <a:pt x="87" y="188"/>
                  <a:pt x="87" y="188"/>
                  <a:pt x="87" y="188"/>
                </a:cubicBezTo>
                <a:cubicBezTo>
                  <a:pt x="84" y="100"/>
                  <a:pt x="84" y="100"/>
                  <a:pt x="84" y="100"/>
                </a:cubicBezTo>
                <a:lnTo>
                  <a:pt x="89" y="188"/>
                </a:lnTo>
                <a:close/>
                <a:moveTo>
                  <a:pt x="58" y="61"/>
                </a:moveTo>
                <a:cubicBezTo>
                  <a:pt x="61" y="66"/>
                  <a:pt x="61" y="66"/>
                  <a:pt x="61" y="66"/>
                </a:cubicBezTo>
                <a:cubicBezTo>
                  <a:pt x="56" y="63"/>
                  <a:pt x="56" y="63"/>
                  <a:pt x="56" y="63"/>
                </a:cubicBezTo>
                <a:lnTo>
                  <a:pt x="58" y="61"/>
                </a:lnTo>
                <a:close/>
                <a:moveTo>
                  <a:pt x="56" y="72"/>
                </a:moveTo>
                <a:cubicBezTo>
                  <a:pt x="57" y="76"/>
                  <a:pt x="62" y="69"/>
                  <a:pt x="62" y="69"/>
                </a:cubicBezTo>
                <a:cubicBezTo>
                  <a:pt x="62" y="69"/>
                  <a:pt x="75" y="75"/>
                  <a:pt x="72" y="83"/>
                </a:cubicBezTo>
                <a:cubicBezTo>
                  <a:pt x="70" y="91"/>
                  <a:pt x="68" y="90"/>
                  <a:pt x="68" y="90"/>
                </a:cubicBezTo>
                <a:cubicBezTo>
                  <a:pt x="68" y="90"/>
                  <a:pt x="64" y="83"/>
                  <a:pt x="59" y="81"/>
                </a:cubicBezTo>
                <a:cubicBezTo>
                  <a:pt x="55" y="79"/>
                  <a:pt x="52" y="80"/>
                  <a:pt x="52" y="80"/>
                </a:cubicBezTo>
                <a:cubicBezTo>
                  <a:pt x="52" y="80"/>
                  <a:pt x="52" y="72"/>
                  <a:pt x="52" y="71"/>
                </a:cubicBezTo>
                <a:cubicBezTo>
                  <a:pt x="52" y="69"/>
                  <a:pt x="56" y="69"/>
                  <a:pt x="56" y="72"/>
                </a:cubicBezTo>
                <a:close/>
                <a:moveTo>
                  <a:pt x="35" y="52"/>
                </a:moveTo>
                <a:cubicBezTo>
                  <a:pt x="52" y="61"/>
                  <a:pt x="52" y="61"/>
                  <a:pt x="52" y="61"/>
                </a:cubicBezTo>
                <a:cubicBezTo>
                  <a:pt x="48" y="71"/>
                  <a:pt x="48" y="71"/>
                  <a:pt x="48" y="71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59"/>
                  <a:pt x="30" y="57"/>
                  <a:pt x="35" y="52"/>
                </a:cubicBezTo>
                <a:close/>
                <a:moveTo>
                  <a:pt x="36" y="101"/>
                </a:moveTo>
                <a:cubicBezTo>
                  <a:pt x="49" y="82"/>
                  <a:pt x="49" y="82"/>
                  <a:pt x="49" y="82"/>
                </a:cubicBezTo>
                <a:cubicBezTo>
                  <a:pt x="36" y="105"/>
                  <a:pt x="36" y="105"/>
                  <a:pt x="36" y="105"/>
                </a:cubicBezTo>
                <a:cubicBezTo>
                  <a:pt x="31" y="99"/>
                  <a:pt x="31" y="99"/>
                  <a:pt x="31" y="99"/>
                </a:cubicBezTo>
                <a:cubicBezTo>
                  <a:pt x="27" y="82"/>
                  <a:pt x="27" y="82"/>
                  <a:pt x="27" y="82"/>
                </a:cubicBezTo>
                <a:lnTo>
                  <a:pt x="36" y="101"/>
                </a:lnTo>
                <a:close/>
                <a:moveTo>
                  <a:pt x="35" y="135"/>
                </a:moveTo>
                <a:cubicBezTo>
                  <a:pt x="38" y="133"/>
                  <a:pt x="74" y="101"/>
                  <a:pt x="74" y="101"/>
                </a:cubicBezTo>
                <a:cubicBezTo>
                  <a:pt x="70" y="94"/>
                  <a:pt x="70" y="94"/>
                  <a:pt x="70" y="94"/>
                </a:cubicBezTo>
                <a:cubicBezTo>
                  <a:pt x="70" y="94"/>
                  <a:pt x="78" y="102"/>
                  <a:pt x="78" y="102"/>
                </a:cubicBezTo>
                <a:cubicBezTo>
                  <a:pt x="78" y="102"/>
                  <a:pt x="74" y="106"/>
                  <a:pt x="74" y="106"/>
                </a:cubicBezTo>
                <a:cubicBezTo>
                  <a:pt x="67" y="113"/>
                  <a:pt x="60" y="119"/>
                  <a:pt x="54" y="125"/>
                </a:cubicBezTo>
                <a:cubicBezTo>
                  <a:pt x="47" y="131"/>
                  <a:pt x="41" y="139"/>
                  <a:pt x="31" y="139"/>
                </a:cubicBezTo>
                <a:cubicBezTo>
                  <a:pt x="28" y="139"/>
                  <a:pt x="26" y="131"/>
                  <a:pt x="26" y="131"/>
                </a:cubicBezTo>
                <a:cubicBezTo>
                  <a:pt x="31" y="135"/>
                  <a:pt x="32" y="136"/>
                  <a:pt x="35" y="135"/>
                </a:cubicBezTo>
                <a:close/>
                <a:moveTo>
                  <a:pt x="53" y="163"/>
                </a:moveTo>
                <a:cubicBezTo>
                  <a:pt x="56" y="161"/>
                  <a:pt x="54" y="156"/>
                  <a:pt x="54" y="156"/>
                </a:cubicBezTo>
                <a:cubicBezTo>
                  <a:pt x="60" y="165"/>
                  <a:pt x="54" y="168"/>
                  <a:pt x="52" y="170"/>
                </a:cubicBezTo>
                <a:cubicBezTo>
                  <a:pt x="51" y="171"/>
                  <a:pt x="25" y="165"/>
                  <a:pt x="25" y="165"/>
                </a:cubicBezTo>
                <a:cubicBezTo>
                  <a:pt x="25" y="165"/>
                  <a:pt x="50" y="165"/>
                  <a:pt x="53" y="163"/>
                </a:cubicBezTo>
                <a:close/>
                <a:moveTo>
                  <a:pt x="70" y="206"/>
                </a:moveTo>
                <a:cubicBezTo>
                  <a:pt x="66" y="208"/>
                  <a:pt x="20" y="208"/>
                  <a:pt x="20" y="208"/>
                </a:cubicBezTo>
                <a:cubicBezTo>
                  <a:pt x="20" y="208"/>
                  <a:pt x="63" y="206"/>
                  <a:pt x="66" y="205"/>
                </a:cubicBezTo>
                <a:cubicBezTo>
                  <a:pt x="68" y="203"/>
                  <a:pt x="70" y="199"/>
                  <a:pt x="70" y="194"/>
                </a:cubicBezTo>
                <a:cubicBezTo>
                  <a:pt x="70" y="190"/>
                  <a:pt x="70" y="121"/>
                  <a:pt x="70" y="121"/>
                </a:cubicBezTo>
                <a:cubicBezTo>
                  <a:pt x="74" y="192"/>
                  <a:pt x="74" y="192"/>
                  <a:pt x="74" y="192"/>
                </a:cubicBezTo>
                <a:cubicBezTo>
                  <a:pt x="74" y="192"/>
                  <a:pt x="75" y="204"/>
                  <a:pt x="70" y="206"/>
                </a:cubicBezTo>
                <a:close/>
                <a:moveTo>
                  <a:pt x="73" y="133"/>
                </a:moveTo>
                <a:cubicBezTo>
                  <a:pt x="73" y="132"/>
                  <a:pt x="74" y="131"/>
                  <a:pt x="75" y="131"/>
                </a:cubicBezTo>
                <a:cubicBezTo>
                  <a:pt x="77" y="131"/>
                  <a:pt x="77" y="132"/>
                  <a:pt x="77" y="133"/>
                </a:cubicBezTo>
                <a:cubicBezTo>
                  <a:pt x="77" y="135"/>
                  <a:pt x="77" y="135"/>
                  <a:pt x="75" y="135"/>
                </a:cubicBezTo>
                <a:cubicBezTo>
                  <a:pt x="74" y="135"/>
                  <a:pt x="73" y="135"/>
                  <a:pt x="73" y="133"/>
                </a:cubicBezTo>
                <a:close/>
                <a:moveTo>
                  <a:pt x="74" y="159"/>
                </a:moveTo>
                <a:cubicBezTo>
                  <a:pt x="74" y="158"/>
                  <a:pt x="75" y="157"/>
                  <a:pt x="76" y="157"/>
                </a:cubicBezTo>
                <a:cubicBezTo>
                  <a:pt x="77" y="157"/>
                  <a:pt x="78" y="158"/>
                  <a:pt x="78" y="159"/>
                </a:cubicBezTo>
                <a:cubicBezTo>
                  <a:pt x="78" y="160"/>
                  <a:pt x="77" y="161"/>
                  <a:pt x="76" y="161"/>
                </a:cubicBezTo>
                <a:cubicBezTo>
                  <a:pt x="75" y="161"/>
                  <a:pt x="74" y="160"/>
                  <a:pt x="74" y="159"/>
                </a:cubicBezTo>
                <a:close/>
                <a:moveTo>
                  <a:pt x="78" y="208"/>
                </a:moveTo>
                <a:cubicBezTo>
                  <a:pt x="73" y="206"/>
                  <a:pt x="76" y="193"/>
                  <a:pt x="76" y="193"/>
                </a:cubicBezTo>
                <a:cubicBezTo>
                  <a:pt x="76" y="193"/>
                  <a:pt x="77" y="198"/>
                  <a:pt x="78" y="202"/>
                </a:cubicBezTo>
                <a:cubicBezTo>
                  <a:pt x="80" y="207"/>
                  <a:pt x="89" y="205"/>
                  <a:pt x="89" y="205"/>
                </a:cubicBezTo>
                <a:cubicBezTo>
                  <a:pt x="89" y="205"/>
                  <a:pt x="82" y="209"/>
                  <a:pt x="78" y="208"/>
                </a:cubicBezTo>
                <a:close/>
                <a:moveTo>
                  <a:pt x="95" y="200"/>
                </a:moveTo>
                <a:cubicBezTo>
                  <a:pt x="93" y="201"/>
                  <a:pt x="90" y="200"/>
                  <a:pt x="90" y="20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92" y="190"/>
                  <a:pt x="97" y="198"/>
                  <a:pt x="95" y="200"/>
                </a:cubicBezTo>
                <a:close/>
              </a:path>
            </a:pathLst>
          </a:custGeom>
          <a:solidFill>
            <a:schemeClr val="accent1"/>
          </a:solidFill>
          <a:ln w="25400">
            <a:noFill/>
          </a:ln>
          <a:effectLst/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en-US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文本框 112"/>
          <p:cNvSpPr txBox="1"/>
          <p:nvPr/>
        </p:nvSpPr>
        <p:spPr>
          <a:xfrm>
            <a:off x="2916517" y="1672875"/>
            <a:ext cx="1988012" cy="1025586"/>
          </a:xfrm>
          <a:prstGeom prst="rect">
            <a:avLst/>
          </a:prstGeom>
          <a:noFill/>
          <a:effectLst/>
        </p:spPr>
        <p:txBody>
          <a:bodyPr wrap="none" lIns="91424" tIns="45712" rIns="91424" bIns="45712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</a:t>
            </a:r>
            <a:endParaRPr lang="en-US" altLang="zh-CN" sz="933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您的文本后，在此框中选择粘贴，</a:t>
            </a:r>
            <a:endParaRPr lang="en-US" altLang="zh-CN" sz="933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并选择只保留文字。</a:t>
            </a:r>
            <a:endParaRPr lang="en-US" altLang="zh-CN" sz="933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933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933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113"/>
          <p:cNvSpPr txBox="1"/>
          <p:nvPr/>
        </p:nvSpPr>
        <p:spPr>
          <a:xfrm>
            <a:off x="1497733" y="2706372"/>
            <a:ext cx="1988012" cy="1066879"/>
          </a:xfrm>
          <a:prstGeom prst="rect">
            <a:avLst/>
          </a:prstGeom>
          <a:noFill/>
          <a:effectLst/>
        </p:spPr>
        <p:txBody>
          <a:bodyPr wrap="none" lIns="91424" tIns="45712" rIns="91424" bIns="45712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</a:t>
            </a:r>
            <a:endParaRPr lang="en-US" altLang="zh-CN" sz="933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您的文本后，在此框中选择粘贴，</a:t>
            </a:r>
            <a:endParaRPr lang="en-US" altLang="zh-CN" sz="933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并选择只保留文字。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114"/>
          <p:cNvSpPr txBox="1"/>
          <p:nvPr/>
        </p:nvSpPr>
        <p:spPr>
          <a:xfrm>
            <a:off x="2932800" y="3614175"/>
            <a:ext cx="1988012" cy="1066879"/>
          </a:xfrm>
          <a:prstGeom prst="rect">
            <a:avLst/>
          </a:prstGeom>
          <a:noFill/>
          <a:effectLst/>
        </p:spPr>
        <p:txBody>
          <a:bodyPr wrap="none" lIns="91424" tIns="45712" rIns="91424" bIns="45712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</a:t>
            </a:r>
            <a:endParaRPr lang="en-US" altLang="zh-CN" sz="933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您的文本后，在此框中选择粘贴，</a:t>
            </a:r>
            <a:endParaRPr lang="en-US" altLang="zh-CN" sz="933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并选择只保留文字。</a:t>
            </a:r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15"/>
          <p:cNvSpPr txBox="1"/>
          <p:nvPr/>
        </p:nvSpPr>
        <p:spPr>
          <a:xfrm>
            <a:off x="1550236" y="4614054"/>
            <a:ext cx="1988012" cy="1066879"/>
          </a:xfrm>
          <a:prstGeom prst="rect">
            <a:avLst/>
          </a:prstGeom>
          <a:noFill/>
          <a:effectLst/>
        </p:spPr>
        <p:txBody>
          <a:bodyPr wrap="none" lIns="91424" tIns="45712" rIns="91424" bIns="45712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</a:t>
            </a:r>
            <a:endParaRPr lang="en-US" altLang="zh-CN" sz="933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您的文本后，在此框中选择粘贴，</a:t>
            </a:r>
            <a:endParaRPr lang="en-US" altLang="zh-CN" sz="933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33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并选择只保留文字。</a:t>
            </a:r>
            <a:endParaRPr lang="en-US" altLang="zh-CN" sz="933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67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470077" y="1797324"/>
            <a:ext cx="219339" cy="21936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8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493313" y="3716944"/>
            <a:ext cx="219339" cy="21936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8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074397" y="2805125"/>
            <a:ext cx="219339" cy="21936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8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074397" y="4724745"/>
            <a:ext cx="219339" cy="21936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 sz="1867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E1877E48-C390-41FC-AE74-ADE590FAA2E4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050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animBg="1"/>
      <p:bldP spid="21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9"/>
          <p:cNvGrpSpPr/>
          <p:nvPr/>
        </p:nvGrpSpPr>
        <p:grpSpPr>
          <a:xfrm>
            <a:off x="4212131" y="1900069"/>
            <a:ext cx="3835181" cy="4133180"/>
            <a:chOff x="4212131" y="1900069"/>
            <a:chExt cx="3835181" cy="4133180"/>
          </a:xfrm>
        </p:grpSpPr>
        <p:grpSp>
          <p:nvGrpSpPr>
            <p:cNvPr id="41" name="Group 3"/>
            <p:cNvGrpSpPr/>
            <p:nvPr/>
          </p:nvGrpSpPr>
          <p:grpSpPr>
            <a:xfrm>
              <a:off x="4552399" y="2854190"/>
              <a:ext cx="3148281" cy="3179059"/>
              <a:chOff x="0" y="0"/>
              <a:chExt cx="5203768" cy="5780105"/>
            </a:xfrm>
          </p:grpSpPr>
          <p:grpSp>
            <p:nvGrpSpPr>
              <p:cNvPr id="55" name="Group 4"/>
              <p:cNvGrpSpPr/>
              <p:nvPr/>
            </p:nvGrpSpPr>
            <p:grpSpPr>
              <a:xfrm>
                <a:off x="0" y="217101"/>
                <a:ext cx="5203768" cy="2532386"/>
                <a:chOff x="0" y="-1"/>
                <a:chExt cx="5203768" cy="2532385"/>
              </a:xfrm>
            </p:grpSpPr>
            <p:sp>
              <p:nvSpPr>
                <p:cNvPr id="59" name="Freeform: Shape 8"/>
                <p:cNvSpPr/>
                <p:nvPr/>
              </p:nvSpPr>
              <p:spPr>
                <a:xfrm>
                  <a:off x="2855722" y="15030"/>
                  <a:ext cx="2348046" cy="25104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534" y="19583"/>
                      </a:moveTo>
                      <a:cubicBezTo>
                        <a:pt x="17809" y="19583"/>
                        <a:pt x="19909" y="20285"/>
                        <a:pt x="21600" y="21469"/>
                      </a:cubicBezTo>
                      <a:cubicBezTo>
                        <a:pt x="21162" y="10211"/>
                        <a:pt x="11843" y="1073"/>
                        <a:pt x="0" y="0"/>
                      </a:cubicBezTo>
                      <a:cubicBezTo>
                        <a:pt x="5747" y="5427"/>
                        <a:pt x="9297" y="12893"/>
                        <a:pt x="9297" y="21135"/>
                      </a:cubicBezTo>
                      <a:cubicBezTo>
                        <a:pt x="9297" y="21290"/>
                        <a:pt x="9293" y="21445"/>
                        <a:pt x="9290" y="21600"/>
                      </a:cubicBezTo>
                      <a:cubicBezTo>
                        <a:pt x="11011" y="20338"/>
                        <a:pt x="13177" y="19583"/>
                        <a:pt x="15534" y="1958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0" name="Freeform: Shape 9"/>
                <p:cNvSpPr/>
                <p:nvPr/>
              </p:nvSpPr>
              <p:spPr>
                <a:xfrm>
                  <a:off x="0" y="15030"/>
                  <a:ext cx="2348031" cy="25104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469"/>
                      </a:moveTo>
                      <a:cubicBezTo>
                        <a:pt x="1691" y="20285"/>
                        <a:pt x="3791" y="19583"/>
                        <a:pt x="6066" y="19583"/>
                      </a:cubicBezTo>
                      <a:cubicBezTo>
                        <a:pt x="8422" y="19583"/>
                        <a:pt x="10589" y="20338"/>
                        <a:pt x="12310" y="21600"/>
                      </a:cubicBezTo>
                      <a:cubicBezTo>
                        <a:pt x="12307" y="21445"/>
                        <a:pt x="12302" y="21290"/>
                        <a:pt x="12302" y="21135"/>
                      </a:cubicBezTo>
                      <a:cubicBezTo>
                        <a:pt x="12302" y="12893"/>
                        <a:pt x="15853" y="5427"/>
                        <a:pt x="21600" y="0"/>
                      </a:cubicBezTo>
                      <a:cubicBezTo>
                        <a:pt x="9757" y="1073"/>
                        <a:pt x="438" y="10211"/>
                        <a:pt x="0" y="2146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" name="Freeform: Shape 10"/>
                <p:cNvSpPr/>
                <p:nvPr/>
              </p:nvSpPr>
              <p:spPr>
                <a:xfrm>
                  <a:off x="1412830" y="-1"/>
                  <a:ext cx="2381042" cy="25323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971" y="552"/>
                      </a:moveTo>
                      <a:cubicBezTo>
                        <a:pt x="3186" y="6043"/>
                        <a:pt x="0" y="12939"/>
                        <a:pt x="0" y="20667"/>
                      </a:cubicBezTo>
                      <a:cubicBezTo>
                        <a:pt x="0" y="20769"/>
                        <a:pt x="2" y="20870"/>
                        <a:pt x="4" y="20971"/>
                      </a:cubicBezTo>
                      <a:lnTo>
                        <a:pt x="7" y="21118"/>
                      </a:lnTo>
                      <a:lnTo>
                        <a:pt x="15" y="21600"/>
                      </a:lnTo>
                      <a:cubicBezTo>
                        <a:pt x="2750" y="20042"/>
                        <a:pt x="6575" y="19074"/>
                        <a:pt x="10809" y="19074"/>
                      </a:cubicBezTo>
                      <a:cubicBezTo>
                        <a:pt x="15034" y="19074"/>
                        <a:pt x="18852" y="20038"/>
                        <a:pt x="21585" y="21590"/>
                      </a:cubicBezTo>
                      <a:lnTo>
                        <a:pt x="21593" y="21118"/>
                      </a:lnTo>
                      <a:lnTo>
                        <a:pt x="21596" y="20971"/>
                      </a:lnTo>
                      <a:cubicBezTo>
                        <a:pt x="21598" y="20870"/>
                        <a:pt x="21600" y="20769"/>
                        <a:pt x="21600" y="20667"/>
                      </a:cubicBezTo>
                      <a:cubicBezTo>
                        <a:pt x="21600" y="12939"/>
                        <a:pt x="18414" y="6043"/>
                        <a:pt x="12629" y="552"/>
                      </a:cubicBezTo>
                      <a:lnTo>
                        <a:pt x="12151" y="101"/>
                      </a:lnTo>
                      <a:cubicBezTo>
                        <a:pt x="11900" y="52"/>
                        <a:pt x="11318" y="0"/>
                        <a:pt x="10736" y="0"/>
                      </a:cubicBezTo>
                      <a:cubicBezTo>
                        <a:pt x="10197" y="1"/>
                        <a:pt x="9688" y="56"/>
                        <a:pt x="9445" y="101"/>
                      </a:cubicBezTo>
                      <a:cubicBezTo>
                        <a:pt x="9445" y="101"/>
                        <a:pt x="8971" y="552"/>
                        <a:pt x="8971" y="55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6" name="Group 5"/>
              <p:cNvGrpSpPr/>
              <p:nvPr/>
            </p:nvGrpSpPr>
            <p:grpSpPr>
              <a:xfrm>
                <a:off x="1653312" y="0"/>
                <a:ext cx="1032075" cy="5780105"/>
                <a:chOff x="0" y="0"/>
                <a:chExt cx="1032073" cy="5780103"/>
              </a:xfrm>
            </p:grpSpPr>
            <p:sp>
              <p:nvSpPr>
                <p:cNvPr id="57" name="Freeform: Shape 6"/>
                <p:cNvSpPr/>
                <p:nvPr/>
              </p:nvSpPr>
              <p:spPr>
                <a:xfrm>
                  <a:off x="0" y="2520983"/>
                  <a:ext cx="1032073" cy="32591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123" y="0"/>
                      </a:moveTo>
                      <a:cubicBezTo>
                        <a:pt x="18126" y="20"/>
                        <a:pt x="18131" y="4565"/>
                        <a:pt x="18134" y="9105"/>
                      </a:cubicBezTo>
                      <a:cubicBezTo>
                        <a:pt x="18138" y="13860"/>
                        <a:pt x="18140" y="18611"/>
                        <a:pt x="18140" y="18612"/>
                      </a:cubicBezTo>
                      <a:cubicBezTo>
                        <a:pt x="18140" y="19133"/>
                        <a:pt x="17470" y="19607"/>
                        <a:pt x="16387" y="19949"/>
                      </a:cubicBezTo>
                      <a:cubicBezTo>
                        <a:pt x="15305" y="20292"/>
                        <a:pt x="13811" y="20504"/>
                        <a:pt x="12163" y="20504"/>
                      </a:cubicBezTo>
                      <a:lnTo>
                        <a:pt x="9437" y="20504"/>
                      </a:lnTo>
                      <a:cubicBezTo>
                        <a:pt x="7789" y="20504"/>
                        <a:pt x="6295" y="20292"/>
                        <a:pt x="5213" y="19949"/>
                      </a:cubicBezTo>
                      <a:cubicBezTo>
                        <a:pt x="4130" y="19607"/>
                        <a:pt x="3460" y="19133"/>
                        <a:pt x="3460" y="18612"/>
                      </a:cubicBezTo>
                      <a:lnTo>
                        <a:pt x="3460" y="17947"/>
                      </a:lnTo>
                      <a:lnTo>
                        <a:pt x="0" y="17947"/>
                      </a:lnTo>
                      <a:lnTo>
                        <a:pt x="0" y="18612"/>
                      </a:lnTo>
                      <a:cubicBezTo>
                        <a:pt x="0" y="19433"/>
                        <a:pt x="1062" y="20181"/>
                        <a:pt x="2772" y="20722"/>
                      </a:cubicBezTo>
                      <a:cubicBezTo>
                        <a:pt x="4483" y="21264"/>
                        <a:pt x="6842" y="21600"/>
                        <a:pt x="9437" y="21600"/>
                      </a:cubicBezTo>
                      <a:lnTo>
                        <a:pt x="12163" y="21600"/>
                      </a:lnTo>
                      <a:cubicBezTo>
                        <a:pt x="14758" y="21600"/>
                        <a:pt x="17117" y="21264"/>
                        <a:pt x="18828" y="20722"/>
                      </a:cubicBezTo>
                      <a:cubicBezTo>
                        <a:pt x="20538" y="20181"/>
                        <a:pt x="21600" y="19433"/>
                        <a:pt x="21600" y="18612"/>
                      </a:cubicBezTo>
                      <a:cubicBezTo>
                        <a:pt x="21600" y="18611"/>
                        <a:pt x="21598" y="13860"/>
                        <a:pt x="21595" y="9105"/>
                      </a:cubicBezTo>
                      <a:cubicBezTo>
                        <a:pt x="21593" y="4565"/>
                        <a:pt x="21589" y="20"/>
                        <a:pt x="21587" y="0"/>
                      </a:cubicBezTo>
                      <a:lnTo>
                        <a:pt x="18123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8" name="Rectangle 7"/>
                <p:cNvSpPr/>
                <p:nvPr/>
              </p:nvSpPr>
              <p:spPr>
                <a:xfrm>
                  <a:off x="901806" y="0"/>
                  <a:ext cx="71395" cy="178625"/>
                </a:xfrm>
                <a:prstGeom prst="rect">
                  <a:avLst/>
                </a:prstGeom>
                <a:solidFill>
                  <a:srgbClr val="E5E5E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 sz="24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42" name="Group 11"/>
            <p:cNvGrpSpPr/>
            <p:nvPr/>
          </p:nvGrpSpPr>
          <p:grpSpPr>
            <a:xfrm>
              <a:off x="4212131" y="1900069"/>
              <a:ext cx="3835181" cy="1441964"/>
              <a:chOff x="-1" y="0"/>
              <a:chExt cx="6339142" cy="2621751"/>
            </a:xfrm>
          </p:grpSpPr>
          <p:sp>
            <p:nvSpPr>
              <p:cNvPr id="50" name="Freeform: Shape 12"/>
              <p:cNvSpPr/>
              <p:nvPr/>
            </p:nvSpPr>
            <p:spPr>
              <a:xfrm>
                <a:off x="-1" y="1357297"/>
                <a:ext cx="1022089" cy="12644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3163" y="18980"/>
                    </a:moveTo>
                    <a:cubicBezTo>
                      <a:pt x="1208" y="17359"/>
                      <a:pt x="3" y="15121"/>
                      <a:pt x="0" y="12653"/>
                    </a:cubicBezTo>
                    <a:cubicBezTo>
                      <a:pt x="-3" y="10068"/>
                      <a:pt x="1252" y="7771"/>
                      <a:pt x="3465" y="6076"/>
                    </a:cubicBezTo>
                    <a:lnTo>
                      <a:pt x="10799" y="0"/>
                    </a:lnTo>
                    <a:lnTo>
                      <a:pt x="18412" y="6308"/>
                    </a:lnTo>
                    <a:cubicBezTo>
                      <a:pt x="20379" y="7929"/>
                      <a:pt x="21597" y="10173"/>
                      <a:pt x="21597" y="12653"/>
                    </a:cubicBezTo>
                    <a:cubicBezTo>
                      <a:pt x="21597" y="17594"/>
                      <a:pt x="16762" y="21599"/>
                      <a:pt x="10799" y="21600"/>
                    </a:cubicBezTo>
                    <a:cubicBezTo>
                      <a:pt x="7817" y="21600"/>
                      <a:pt x="5116" y="20599"/>
                      <a:pt x="3163" y="1898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1" name="Freeform: Shape 13"/>
              <p:cNvSpPr/>
              <p:nvPr/>
            </p:nvSpPr>
            <p:spPr>
              <a:xfrm>
                <a:off x="1152781" y="353219"/>
                <a:ext cx="1022089" cy="12644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3163" y="18980"/>
                    </a:moveTo>
                    <a:cubicBezTo>
                      <a:pt x="1208" y="17359"/>
                      <a:pt x="3" y="15121"/>
                      <a:pt x="0" y="12653"/>
                    </a:cubicBezTo>
                    <a:cubicBezTo>
                      <a:pt x="-3" y="10068"/>
                      <a:pt x="1252" y="7771"/>
                      <a:pt x="3465" y="6076"/>
                    </a:cubicBezTo>
                    <a:lnTo>
                      <a:pt x="10799" y="0"/>
                    </a:lnTo>
                    <a:lnTo>
                      <a:pt x="18412" y="6308"/>
                    </a:lnTo>
                    <a:cubicBezTo>
                      <a:pt x="20379" y="7929"/>
                      <a:pt x="21597" y="10173"/>
                      <a:pt x="21597" y="12653"/>
                    </a:cubicBezTo>
                    <a:cubicBezTo>
                      <a:pt x="21597" y="17594"/>
                      <a:pt x="16762" y="21599"/>
                      <a:pt x="10799" y="21600"/>
                    </a:cubicBezTo>
                    <a:cubicBezTo>
                      <a:pt x="7817" y="21600"/>
                      <a:pt x="5116" y="20599"/>
                      <a:pt x="3163" y="1898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Freeform: Shape 14"/>
              <p:cNvSpPr/>
              <p:nvPr/>
            </p:nvSpPr>
            <p:spPr>
              <a:xfrm>
                <a:off x="5317053" y="1357297"/>
                <a:ext cx="1022088" cy="12644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3163" y="18980"/>
                    </a:moveTo>
                    <a:cubicBezTo>
                      <a:pt x="1208" y="17359"/>
                      <a:pt x="3" y="15121"/>
                      <a:pt x="0" y="12653"/>
                    </a:cubicBezTo>
                    <a:cubicBezTo>
                      <a:pt x="-3" y="10068"/>
                      <a:pt x="1252" y="7771"/>
                      <a:pt x="3465" y="6076"/>
                    </a:cubicBezTo>
                    <a:lnTo>
                      <a:pt x="10799" y="0"/>
                    </a:lnTo>
                    <a:lnTo>
                      <a:pt x="18412" y="6308"/>
                    </a:lnTo>
                    <a:cubicBezTo>
                      <a:pt x="20379" y="7929"/>
                      <a:pt x="21597" y="10173"/>
                      <a:pt x="21597" y="12653"/>
                    </a:cubicBezTo>
                    <a:cubicBezTo>
                      <a:pt x="21597" y="17594"/>
                      <a:pt x="16762" y="21599"/>
                      <a:pt x="10799" y="21600"/>
                    </a:cubicBezTo>
                    <a:cubicBezTo>
                      <a:pt x="7817" y="21600"/>
                      <a:pt x="5116" y="20599"/>
                      <a:pt x="3163" y="1898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: Shape 15"/>
              <p:cNvSpPr/>
              <p:nvPr/>
            </p:nvSpPr>
            <p:spPr>
              <a:xfrm>
                <a:off x="2663787" y="0"/>
                <a:ext cx="1011567" cy="12644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3163" y="18980"/>
                    </a:moveTo>
                    <a:cubicBezTo>
                      <a:pt x="1208" y="17359"/>
                      <a:pt x="3" y="15121"/>
                      <a:pt x="0" y="12653"/>
                    </a:cubicBezTo>
                    <a:cubicBezTo>
                      <a:pt x="-3" y="10068"/>
                      <a:pt x="1252" y="7771"/>
                      <a:pt x="3465" y="6076"/>
                    </a:cubicBezTo>
                    <a:lnTo>
                      <a:pt x="10799" y="0"/>
                    </a:lnTo>
                    <a:lnTo>
                      <a:pt x="18412" y="6308"/>
                    </a:lnTo>
                    <a:cubicBezTo>
                      <a:pt x="20379" y="7929"/>
                      <a:pt x="21597" y="10173"/>
                      <a:pt x="21597" y="12653"/>
                    </a:cubicBezTo>
                    <a:cubicBezTo>
                      <a:pt x="21597" y="17594"/>
                      <a:pt x="16762" y="21599"/>
                      <a:pt x="10799" y="21600"/>
                    </a:cubicBezTo>
                    <a:cubicBezTo>
                      <a:pt x="7817" y="21600"/>
                      <a:pt x="5116" y="20599"/>
                      <a:pt x="3163" y="1898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: Shape 16"/>
              <p:cNvSpPr/>
              <p:nvPr/>
            </p:nvSpPr>
            <p:spPr>
              <a:xfrm>
                <a:off x="4164271" y="353219"/>
                <a:ext cx="1022089" cy="12644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7" h="21600" extrusionOk="0">
                    <a:moveTo>
                      <a:pt x="3163" y="18980"/>
                    </a:moveTo>
                    <a:cubicBezTo>
                      <a:pt x="1208" y="17359"/>
                      <a:pt x="3" y="15121"/>
                      <a:pt x="0" y="12653"/>
                    </a:cubicBezTo>
                    <a:cubicBezTo>
                      <a:pt x="-3" y="10068"/>
                      <a:pt x="1252" y="7771"/>
                      <a:pt x="3465" y="6076"/>
                    </a:cubicBezTo>
                    <a:lnTo>
                      <a:pt x="10799" y="0"/>
                    </a:lnTo>
                    <a:lnTo>
                      <a:pt x="18412" y="6308"/>
                    </a:lnTo>
                    <a:cubicBezTo>
                      <a:pt x="20379" y="7929"/>
                      <a:pt x="21597" y="10173"/>
                      <a:pt x="21597" y="12653"/>
                    </a:cubicBezTo>
                    <a:cubicBezTo>
                      <a:pt x="21597" y="17594"/>
                      <a:pt x="16762" y="21599"/>
                      <a:pt x="10799" y="21600"/>
                    </a:cubicBezTo>
                    <a:cubicBezTo>
                      <a:pt x="7817" y="21600"/>
                      <a:pt x="5116" y="20599"/>
                      <a:pt x="3163" y="1898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3" name="Freeform: Shape 17"/>
            <p:cNvSpPr/>
            <p:nvPr/>
          </p:nvSpPr>
          <p:spPr bwMode="auto">
            <a:xfrm>
              <a:off x="5990749" y="2115218"/>
              <a:ext cx="259862" cy="258737"/>
            </a:xfrm>
            <a:custGeom>
              <a:avLst/>
              <a:gdLst/>
              <a:ahLst/>
              <a:cxnLst>
                <a:cxn ang="0">
                  <a:pos x="268" y="0"/>
                </a:cxn>
                <a:cxn ang="0">
                  <a:pos x="57" y="30"/>
                </a:cxn>
                <a:cxn ang="0">
                  <a:pos x="61" y="30"/>
                </a:cxn>
                <a:cxn ang="0">
                  <a:pos x="61" y="214"/>
                </a:cxn>
                <a:cxn ang="0">
                  <a:pos x="46" y="211"/>
                </a:cxn>
                <a:cxn ang="0">
                  <a:pos x="0" y="257"/>
                </a:cxn>
                <a:cxn ang="0">
                  <a:pos x="46" y="302"/>
                </a:cxn>
                <a:cxn ang="0">
                  <a:pos x="91" y="257"/>
                </a:cxn>
                <a:cxn ang="0">
                  <a:pos x="88" y="242"/>
                </a:cxn>
                <a:cxn ang="0">
                  <a:pos x="91" y="242"/>
                </a:cxn>
                <a:cxn ang="0">
                  <a:pos x="91" y="117"/>
                </a:cxn>
                <a:cxn ang="0">
                  <a:pos x="242" y="95"/>
                </a:cxn>
                <a:cxn ang="0">
                  <a:pos x="242" y="184"/>
                </a:cxn>
                <a:cxn ang="0">
                  <a:pos x="227" y="181"/>
                </a:cxn>
                <a:cxn ang="0">
                  <a:pos x="182" y="226"/>
                </a:cxn>
                <a:cxn ang="0">
                  <a:pos x="227" y="272"/>
                </a:cxn>
                <a:cxn ang="0">
                  <a:pos x="273" y="226"/>
                </a:cxn>
                <a:cxn ang="0">
                  <a:pos x="269" y="211"/>
                </a:cxn>
                <a:cxn ang="0">
                  <a:pos x="273" y="211"/>
                </a:cxn>
                <a:cxn ang="0">
                  <a:pos x="273" y="60"/>
                </a:cxn>
                <a:cxn ang="0">
                  <a:pos x="277" y="60"/>
                </a:cxn>
                <a:cxn ang="0">
                  <a:pos x="268" y="0"/>
                </a:cxn>
              </a:cxnLst>
              <a:rect l="0" t="0" r="r" b="b"/>
              <a:pathLst>
                <a:path w="277" h="302">
                  <a:moveTo>
                    <a:pt x="268" y="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214"/>
                    <a:pt x="61" y="214"/>
                    <a:pt x="61" y="214"/>
                  </a:cubicBezTo>
                  <a:cubicBezTo>
                    <a:pt x="56" y="213"/>
                    <a:pt x="51" y="211"/>
                    <a:pt x="46" y="211"/>
                  </a:cubicBezTo>
                  <a:cubicBezTo>
                    <a:pt x="21" y="211"/>
                    <a:pt x="0" y="232"/>
                    <a:pt x="0" y="257"/>
                  </a:cubicBezTo>
                  <a:cubicBezTo>
                    <a:pt x="0" y="282"/>
                    <a:pt x="21" y="302"/>
                    <a:pt x="46" y="302"/>
                  </a:cubicBezTo>
                  <a:cubicBezTo>
                    <a:pt x="71" y="302"/>
                    <a:pt x="91" y="282"/>
                    <a:pt x="91" y="257"/>
                  </a:cubicBezTo>
                  <a:cubicBezTo>
                    <a:pt x="91" y="251"/>
                    <a:pt x="90" y="246"/>
                    <a:pt x="88" y="242"/>
                  </a:cubicBezTo>
                  <a:cubicBezTo>
                    <a:pt x="91" y="242"/>
                    <a:pt x="91" y="242"/>
                    <a:pt x="91" y="242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242" y="95"/>
                    <a:pt x="242" y="95"/>
                    <a:pt x="242" y="95"/>
                  </a:cubicBezTo>
                  <a:cubicBezTo>
                    <a:pt x="242" y="184"/>
                    <a:pt x="242" y="184"/>
                    <a:pt x="242" y="184"/>
                  </a:cubicBezTo>
                  <a:cubicBezTo>
                    <a:pt x="238" y="182"/>
                    <a:pt x="233" y="181"/>
                    <a:pt x="227" y="181"/>
                  </a:cubicBezTo>
                  <a:cubicBezTo>
                    <a:pt x="202" y="181"/>
                    <a:pt x="182" y="201"/>
                    <a:pt x="182" y="226"/>
                  </a:cubicBezTo>
                  <a:cubicBezTo>
                    <a:pt x="182" y="252"/>
                    <a:pt x="202" y="272"/>
                    <a:pt x="227" y="272"/>
                  </a:cubicBezTo>
                  <a:cubicBezTo>
                    <a:pt x="252" y="272"/>
                    <a:pt x="273" y="252"/>
                    <a:pt x="273" y="226"/>
                  </a:cubicBezTo>
                  <a:cubicBezTo>
                    <a:pt x="273" y="221"/>
                    <a:pt x="271" y="216"/>
                    <a:pt x="269" y="211"/>
                  </a:cubicBezTo>
                  <a:cubicBezTo>
                    <a:pt x="273" y="211"/>
                    <a:pt x="273" y="211"/>
                    <a:pt x="273" y="211"/>
                  </a:cubicBezTo>
                  <a:cubicBezTo>
                    <a:pt x="273" y="60"/>
                    <a:pt x="273" y="60"/>
                    <a:pt x="273" y="60"/>
                  </a:cubicBezTo>
                  <a:cubicBezTo>
                    <a:pt x="277" y="60"/>
                    <a:pt x="277" y="60"/>
                    <a:pt x="277" y="60"/>
                  </a:cubicBezTo>
                  <a:cubicBezTo>
                    <a:pt x="268" y="0"/>
                    <a:pt x="268" y="0"/>
                    <a:pt x="268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: Shape 18"/>
            <p:cNvSpPr/>
            <p:nvPr/>
          </p:nvSpPr>
          <p:spPr bwMode="auto">
            <a:xfrm>
              <a:off x="5065156" y="2361653"/>
              <a:ext cx="295297" cy="217318"/>
            </a:xfrm>
            <a:custGeom>
              <a:avLst/>
              <a:gdLst/>
              <a:ahLst/>
              <a:cxnLst>
                <a:cxn ang="0">
                  <a:pos x="259" y="87"/>
                </a:cxn>
                <a:cxn ang="0">
                  <a:pos x="281" y="65"/>
                </a:cxn>
                <a:cxn ang="0">
                  <a:pos x="303" y="87"/>
                </a:cxn>
                <a:cxn ang="0">
                  <a:pos x="281" y="108"/>
                </a:cxn>
                <a:cxn ang="0">
                  <a:pos x="259" y="87"/>
                </a:cxn>
                <a:cxn ang="0">
                  <a:pos x="237" y="22"/>
                </a:cxn>
                <a:cxn ang="0">
                  <a:pos x="212" y="0"/>
                </a:cxn>
                <a:cxn ang="0">
                  <a:pos x="133" y="0"/>
                </a:cxn>
                <a:cxn ang="0">
                  <a:pos x="108" y="22"/>
                </a:cxn>
                <a:cxn ang="0">
                  <a:pos x="65" y="22"/>
                </a:cxn>
                <a:cxn ang="0">
                  <a:pos x="0" y="87"/>
                </a:cxn>
                <a:cxn ang="0">
                  <a:pos x="0" y="216"/>
                </a:cxn>
                <a:cxn ang="0">
                  <a:pos x="65" y="281"/>
                </a:cxn>
                <a:cxn ang="0">
                  <a:pos x="281" y="281"/>
                </a:cxn>
                <a:cxn ang="0">
                  <a:pos x="346" y="216"/>
                </a:cxn>
                <a:cxn ang="0">
                  <a:pos x="346" y="87"/>
                </a:cxn>
                <a:cxn ang="0">
                  <a:pos x="281" y="22"/>
                </a:cxn>
                <a:cxn ang="0">
                  <a:pos x="237" y="22"/>
                </a:cxn>
                <a:cxn ang="0">
                  <a:pos x="175" y="87"/>
                </a:cxn>
                <a:cxn ang="0">
                  <a:pos x="238" y="153"/>
                </a:cxn>
                <a:cxn ang="0">
                  <a:pos x="172" y="216"/>
                </a:cxn>
                <a:cxn ang="0">
                  <a:pos x="108" y="152"/>
                </a:cxn>
                <a:cxn ang="0">
                  <a:pos x="175" y="87"/>
                </a:cxn>
              </a:cxnLst>
              <a:rect l="0" t="0" r="r" b="b"/>
              <a:pathLst>
                <a:path w="346" h="281">
                  <a:moveTo>
                    <a:pt x="259" y="87"/>
                  </a:moveTo>
                  <a:cubicBezTo>
                    <a:pt x="259" y="75"/>
                    <a:pt x="269" y="65"/>
                    <a:pt x="281" y="65"/>
                  </a:cubicBezTo>
                  <a:cubicBezTo>
                    <a:pt x="293" y="65"/>
                    <a:pt x="303" y="75"/>
                    <a:pt x="303" y="87"/>
                  </a:cubicBezTo>
                  <a:cubicBezTo>
                    <a:pt x="303" y="99"/>
                    <a:pt x="293" y="108"/>
                    <a:pt x="281" y="108"/>
                  </a:cubicBezTo>
                  <a:cubicBezTo>
                    <a:pt x="269" y="108"/>
                    <a:pt x="259" y="99"/>
                    <a:pt x="259" y="87"/>
                  </a:cubicBezTo>
                  <a:close/>
                  <a:moveTo>
                    <a:pt x="237" y="22"/>
                  </a:moveTo>
                  <a:cubicBezTo>
                    <a:pt x="237" y="1"/>
                    <a:pt x="226" y="0"/>
                    <a:pt x="21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9" y="0"/>
                    <a:pt x="108" y="1"/>
                    <a:pt x="108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32" y="22"/>
                    <a:pt x="0" y="54"/>
                    <a:pt x="0" y="87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49"/>
                    <a:pt x="32" y="281"/>
                    <a:pt x="65" y="281"/>
                  </a:cubicBezTo>
                  <a:cubicBezTo>
                    <a:pt x="281" y="281"/>
                    <a:pt x="281" y="281"/>
                    <a:pt x="281" y="281"/>
                  </a:cubicBezTo>
                  <a:cubicBezTo>
                    <a:pt x="313" y="281"/>
                    <a:pt x="346" y="249"/>
                    <a:pt x="346" y="216"/>
                  </a:cubicBezTo>
                  <a:cubicBezTo>
                    <a:pt x="346" y="87"/>
                    <a:pt x="346" y="87"/>
                    <a:pt x="346" y="87"/>
                  </a:cubicBezTo>
                  <a:cubicBezTo>
                    <a:pt x="346" y="54"/>
                    <a:pt x="313" y="22"/>
                    <a:pt x="281" y="22"/>
                  </a:cubicBezTo>
                  <a:cubicBezTo>
                    <a:pt x="237" y="22"/>
                    <a:pt x="237" y="22"/>
                    <a:pt x="237" y="22"/>
                  </a:cubicBezTo>
                  <a:close/>
                  <a:moveTo>
                    <a:pt x="175" y="87"/>
                  </a:moveTo>
                  <a:cubicBezTo>
                    <a:pt x="210" y="87"/>
                    <a:pt x="238" y="117"/>
                    <a:pt x="238" y="153"/>
                  </a:cubicBezTo>
                  <a:cubicBezTo>
                    <a:pt x="238" y="188"/>
                    <a:pt x="207" y="216"/>
                    <a:pt x="172" y="216"/>
                  </a:cubicBezTo>
                  <a:cubicBezTo>
                    <a:pt x="138" y="216"/>
                    <a:pt x="108" y="187"/>
                    <a:pt x="108" y="152"/>
                  </a:cubicBezTo>
                  <a:cubicBezTo>
                    <a:pt x="108" y="116"/>
                    <a:pt x="141" y="87"/>
                    <a:pt x="175" y="8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: Shape 19"/>
            <p:cNvSpPr/>
            <p:nvPr/>
          </p:nvSpPr>
          <p:spPr bwMode="auto">
            <a:xfrm>
              <a:off x="4391814" y="2966204"/>
              <a:ext cx="265769" cy="149567"/>
            </a:xfrm>
            <a:custGeom>
              <a:avLst/>
              <a:gdLst/>
              <a:ahLst/>
              <a:cxnLst>
                <a:cxn ang="0">
                  <a:pos x="248" y="193"/>
                </a:cxn>
                <a:cxn ang="0">
                  <a:pos x="248" y="193"/>
                </a:cxn>
                <a:cxn ang="0">
                  <a:pos x="72" y="193"/>
                </a:cxn>
                <a:cxn ang="0">
                  <a:pos x="72" y="193"/>
                </a:cxn>
                <a:cxn ang="0">
                  <a:pos x="0" y="116"/>
                </a:cxn>
                <a:cxn ang="0">
                  <a:pos x="78" y="39"/>
                </a:cxn>
                <a:cxn ang="0">
                  <a:pos x="96" y="41"/>
                </a:cxn>
                <a:cxn ang="0">
                  <a:pos x="164" y="0"/>
                </a:cxn>
                <a:cxn ang="0">
                  <a:pos x="241" y="66"/>
                </a:cxn>
                <a:cxn ang="0">
                  <a:pos x="247" y="66"/>
                </a:cxn>
                <a:cxn ang="0">
                  <a:pos x="311" y="129"/>
                </a:cxn>
                <a:cxn ang="0">
                  <a:pos x="248" y="193"/>
                </a:cxn>
              </a:cxnLst>
              <a:rect l="0" t="0" r="r" b="b"/>
              <a:pathLst>
                <a:path w="311" h="193">
                  <a:moveTo>
                    <a:pt x="248" y="193"/>
                  </a:moveTo>
                  <a:cubicBezTo>
                    <a:pt x="248" y="193"/>
                    <a:pt x="248" y="193"/>
                    <a:pt x="248" y="193"/>
                  </a:cubicBezTo>
                  <a:cubicBezTo>
                    <a:pt x="72" y="193"/>
                    <a:pt x="72" y="193"/>
                    <a:pt x="72" y="193"/>
                  </a:cubicBezTo>
                  <a:cubicBezTo>
                    <a:pt x="72" y="193"/>
                    <a:pt x="72" y="193"/>
                    <a:pt x="72" y="193"/>
                  </a:cubicBezTo>
                  <a:cubicBezTo>
                    <a:pt x="32" y="190"/>
                    <a:pt x="0" y="156"/>
                    <a:pt x="0" y="116"/>
                  </a:cubicBezTo>
                  <a:cubicBezTo>
                    <a:pt x="0" y="73"/>
                    <a:pt x="35" y="39"/>
                    <a:pt x="78" y="39"/>
                  </a:cubicBezTo>
                  <a:cubicBezTo>
                    <a:pt x="84" y="39"/>
                    <a:pt x="90" y="40"/>
                    <a:pt x="96" y="41"/>
                  </a:cubicBezTo>
                  <a:cubicBezTo>
                    <a:pt x="109" y="17"/>
                    <a:pt x="135" y="0"/>
                    <a:pt x="164" y="0"/>
                  </a:cubicBezTo>
                  <a:cubicBezTo>
                    <a:pt x="203" y="0"/>
                    <a:pt x="236" y="29"/>
                    <a:pt x="241" y="66"/>
                  </a:cubicBezTo>
                  <a:cubicBezTo>
                    <a:pt x="243" y="66"/>
                    <a:pt x="245" y="66"/>
                    <a:pt x="247" y="66"/>
                  </a:cubicBezTo>
                  <a:cubicBezTo>
                    <a:pt x="282" y="66"/>
                    <a:pt x="311" y="94"/>
                    <a:pt x="311" y="129"/>
                  </a:cubicBezTo>
                  <a:cubicBezTo>
                    <a:pt x="311" y="164"/>
                    <a:pt x="283" y="192"/>
                    <a:pt x="248" y="19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Group 20"/>
            <p:cNvGrpSpPr/>
            <p:nvPr/>
          </p:nvGrpSpPr>
          <p:grpSpPr>
            <a:xfrm>
              <a:off x="6928114" y="2399383"/>
              <a:ext cx="262955" cy="164907"/>
              <a:chOff x="857250" y="2541588"/>
              <a:chExt cx="296863" cy="204788"/>
            </a:xfrm>
            <a:solidFill>
              <a:srgbClr val="FFFFFF"/>
            </a:solidFill>
          </p:grpSpPr>
          <p:sp>
            <p:nvSpPr>
              <p:cNvPr id="48" name="Freeform: Shape 21"/>
              <p:cNvSpPr/>
              <p:nvPr/>
            </p:nvSpPr>
            <p:spPr bwMode="auto">
              <a:xfrm>
                <a:off x="857250" y="2541588"/>
                <a:ext cx="204788" cy="204788"/>
              </a:xfrm>
              <a:custGeom>
                <a:avLst/>
                <a:gdLst/>
                <a:ahLst/>
                <a:cxnLst>
                  <a:cxn ang="0">
                    <a:pos x="73" y="0"/>
                  </a:cxn>
                  <a:cxn ang="0">
                    <a:pos x="7" y="0"/>
                  </a:cxn>
                  <a:cxn ang="0">
                    <a:pos x="0" y="7"/>
                  </a:cxn>
                  <a:cxn ang="0">
                    <a:pos x="0" y="72"/>
                  </a:cxn>
                  <a:cxn ang="0">
                    <a:pos x="7" y="80"/>
                  </a:cxn>
                  <a:cxn ang="0">
                    <a:pos x="73" y="80"/>
                  </a:cxn>
                  <a:cxn ang="0">
                    <a:pos x="80" y="72"/>
                  </a:cxn>
                  <a:cxn ang="0">
                    <a:pos x="80" y="7"/>
                  </a:cxn>
                  <a:cxn ang="0">
                    <a:pos x="73" y="0"/>
                  </a:cxn>
                </a:cxnLst>
                <a:rect l="0" t="0" r="r" b="b"/>
                <a:pathLst>
                  <a:path w="80" h="80">
                    <a:moveTo>
                      <a:pt x="73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6"/>
                      <a:pt x="3" y="80"/>
                      <a:pt x="7" y="80"/>
                    </a:cubicBezTo>
                    <a:cubicBezTo>
                      <a:pt x="73" y="80"/>
                      <a:pt x="73" y="80"/>
                      <a:pt x="73" y="80"/>
                    </a:cubicBezTo>
                    <a:cubicBezTo>
                      <a:pt x="77" y="80"/>
                      <a:pt x="80" y="76"/>
                      <a:pt x="80" y="72"/>
                    </a:cubicBezTo>
                    <a:cubicBezTo>
                      <a:pt x="80" y="7"/>
                      <a:pt x="80" y="7"/>
                      <a:pt x="80" y="7"/>
                    </a:cubicBezTo>
                    <a:cubicBezTo>
                      <a:pt x="80" y="3"/>
                      <a:pt x="77" y="0"/>
                      <a:pt x="7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: Shape 22"/>
              <p:cNvSpPr/>
              <p:nvPr/>
            </p:nvSpPr>
            <p:spPr bwMode="auto">
              <a:xfrm>
                <a:off x="1079500" y="2566988"/>
                <a:ext cx="74613" cy="150813"/>
              </a:xfrm>
              <a:custGeom>
                <a:avLst/>
                <a:gdLst/>
                <a:ahLst/>
                <a:cxnLst>
                  <a:cxn ang="0">
                    <a:pos x="23" y="2"/>
                  </a:cxn>
                  <a:cxn ang="0">
                    <a:pos x="10" y="10"/>
                  </a:cxn>
                  <a:cxn ang="0">
                    <a:pos x="0" y="16"/>
                  </a:cxn>
                  <a:cxn ang="0">
                    <a:pos x="0" y="43"/>
                  </a:cxn>
                  <a:cxn ang="0">
                    <a:pos x="10" y="49"/>
                  </a:cxn>
                  <a:cxn ang="0">
                    <a:pos x="23" y="57"/>
                  </a:cxn>
                  <a:cxn ang="0">
                    <a:pos x="29" y="53"/>
                  </a:cxn>
                  <a:cxn ang="0">
                    <a:pos x="29" y="6"/>
                  </a:cxn>
                  <a:cxn ang="0">
                    <a:pos x="23" y="2"/>
                  </a:cxn>
                </a:cxnLst>
                <a:rect l="0" t="0" r="r" b="b"/>
                <a:pathLst>
                  <a:path w="29" h="59">
                    <a:moveTo>
                      <a:pt x="23" y="2"/>
                    </a:moveTo>
                    <a:cubicBezTo>
                      <a:pt x="10" y="10"/>
                      <a:pt x="10" y="10"/>
                      <a:pt x="10" y="10"/>
                    </a:cubicBezTo>
                    <a:cubicBezTo>
                      <a:pt x="7" y="12"/>
                      <a:pt x="3" y="14"/>
                      <a:pt x="0" y="16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3" y="45"/>
                      <a:pt x="7" y="47"/>
                      <a:pt x="10" y="49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6" y="59"/>
                      <a:pt x="29" y="57"/>
                      <a:pt x="29" y="53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9" y="2"/>
                      <a:pt x="26" y="0"/>
                      <a:pt x="23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7" name="Freeform: Shape 23"/>
            <p:cNvSpPr/>
            <p:nvPr/>
          </p:nvSpPr>
          <p:spPr bwMode="auto">
            <a:xfrm>
              <a:off x="7584110" y="2938392"/>
              <a:ext cx="292346" cy="229207"/>
            </a:xfrm>
            <a:custGeom>
              <a:avLst/>
              <a:gdLst/>
              <a:ahLst/>
              <a:cxnLst>
                <a:cxn ang="0">
                  <a:pos x="95" y="7"/>
                </a:cxn>
                <a:cxn ang="0">
                  <a:pos x="95" y="14"/>
                </a:cxn>
                <a:cxn ang="0">
                  <a:pos x="15" y="36"/>
                </a:cxn>
                <a:cxn ang="0">
                  <a:pos x="0" y="28"/>
                </a:cxn>
                <a:cxn ang="0">
                  <a:pos x="0" y="72"/>
                </a:cxn>
                <a:cxn ang="0">
                  <a:pos x="15" y="65"/>
                </a:cxn>
                <a:cxn ang="0">
                  <a:pos x="24" y="67"/>
                </a:cxn>
                <a:cxn ang="0">
                  <a:pos x="21" y="76"/>
                </a:cxn>
                <a:cxn ang="0">
                  <a:pos x="29" y="89"/>
                </a:cxn>
                <a:cxn ang="0">
                  <a:pos x="50" y="95"/>
                </a:cxn>
                <a:cxn ang="0">
                  <a:pos x="53" y="95"/>
                </a:cxn>
                <a:cxn ang="0">
                  <a:pos x="64" y="87"/>
                </a:cxn>
                <a:cxn ang="0">
                  <a:pos x="66" y="78"/>
                </a:cxn>
                <a:cxn ang="0">
                  <a:pos x="95" y="86"/>
                </a:cxn>
                <a:cxn ang="0">
                  <a:pos x="95" y="94"/>
                </a:cxn>
                <a:cxn ang="0">
                  <a:pos x="117" y="101"/>
                </a:cxn>
                <a:cxn ang="0">
                  <a:pos x="117" y="0"/>
                </a:cxn>
                <a:cxn ang="0">
                  <a:pos x="95" y="7"/>
                </a:cxn>
                <a:cxn ang="0">
                  <a:pos x="57" y="85"/>
                </a:cxn>
                <a:cxn ang="0">
                  <a:pos x="52" y="88"/>
                </a:cxn>
                <a:cxn ang="0">
                  <a:pos x="31" y="82"/>
                </a:cxn>
                <a:cxn ang="0">
                  <a:pos x="28" y="78"/>
                </a:cxn>
                <a:cxn ang="0">
                  <a:pos x="31" y="69"/>
                </a:cxn>
                <a:cxn ang="0">
                  <a:pos x="59" y="77"/>
                </a:cxn>
                <a:cxn ang="0">
                  <a:pos x="57" y="85"/>
                </a:cxn>
                <a:cxn ang="0">
                  <a:pos x="95" y="50"/>
                </a:cxn>
                <a:cxn ang="0">
                  <a:pos x="15" y="50"/>
                </a:cxn>
                <a:cxn ang="0">
                  <a:pos x="15" y="43"/>
                </a:cxn>
                <a:cxn ang="0">
                  <a:pos x="95" y="21"/>
                </a:cxn>
                <a:cxn ang="0">
                  <a:pos x="95" y="50"/>
                </a:cxn>
                <a:cxn ang="0">
                  <a:pos x="109" y="50"/>
                </a:cxn>
                <a:cxn ang="0">
                  <a:pos x="102" y="50"/>
                </a:cxn>
                <a:cxn ang="0">
                  <a:pos x="102" y="14"/>
                </a:cxn>
                <a:cxn ang="0">
                  <a:pos x="109" y="14"/>
                </a:cxn>
                <a:cxn ang="0">
                  <a:pos x="109" y="50"/>
                </a:cxn>
              </a:cxnLst>
              <a:rect l="0" t="0" r="r" b="b"/>
              <a:pathLst>
                <a:path w="117" h="101">
                  <a:moveTo>
                    <a:pt x="95" y="7"/>
                  </a:moveTo>
                  <a:cubicBezTo>
                    <a:pt x="95" y="14"/>
                    <a:pt x="95" y="14"/>
                    <a:pt x="95" y="14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0" y="82"/>
                    <a:pt x="23" y="88"/>
                    <a:pt x="29" y="89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1" y="95"/>
                    <a:pt x="52" y="95"/>
                    <a:pt x="53" y="95"/>
                  </a:cubicBezTo>
                  <a:cubicBezTo>
                    <a:pt x="58" y="95"/>
                    <a:pt x="62" y="92"/>
                    <a:pt x="64" y="87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95" y="86"/>
                    <a:pt x="95" y="86"/>
                    <a:pt x="95" y="86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17" y="0"/>
                    <a:pt x="117" y="0"/>
                    <a:pt x="117" y="0"/>
                  </a:cubicBezTo>
                  <a:lnTo>
                    <a:pt x="95" y="7"/>
                  </a:lnTo>
                  <a:close/>
                  <a:moveTo>
                    <a:pt x="57" y="85"/>
                  </a:moveTo>
                  <a:cubicBezTo>
                    <a:pt x="56" y="87"/>
                    <a:pt x="54" y="88"/>
                    <a:pt x="52" y="88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29" y="82"/>
                    <a:pt x="28" y="80"/>
                    <a:pt x="28" y="7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59" y="77"/>
                    <a:pt x="59" y="77"/>
                    <a:pt x="59" y="77"/>
                  </a:cubicBezTo>
                  <a:lnTo>
                    <a:pt x="57" y="85"/>
                  </a:lnTo>
                  <a:close/>
                  <a:moveTo>
                    <a:pt x="95" y="50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95" y="21"/>
                    <a:pt x="95" y="21"/>
                    <a:pt x="95" y="21"/>
                  </a:cubicBezTo>
                  <a:lnTo>
                    <a:pt x="95" y="50"/>
                  </a:lnTo>
                  <a:close/>
                  <a:moveTo>
                    <a:pt x="109" y="50"/>
                  </a:moveTo>
                  <a:cubicBezTo>
                    <a:pt x="102" y="50"/>
                    <a:pt x="102" y="50"/>
                    <a:pt x="102" y="50"/>
                  </a:cubicBezTo>
                  <a:cubicBezTo>
                    <a:pt x="102" y="14"/>
                    <a:pt x="102" y="14"/>
                    <a:pt x="102" y="14"/>
                  </a:cubicBezTo>
                  <a:cubicBezTo>
                    <a:pt x="109" y="14"/>
                    <a:pt x="109" y="14"/>
                    <a:pt x="109" y="14"/>
                  </a:cubicBezTo>
                  <a:lnTo>
                    <a:pt x="109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336744" y="1700136"/>
            <a:ext cx="3065528" cy="3896321"/>
            <a:chOff x="6252558" y="1275101"/>
            <a:chExt cx="2299146" cy="2922241"/>
          </a:xfrm>
        </p:grpSpPr>
        <p:grpSp>
          <p:nvGrpSpPr>
            <p:cNvPr id="5" name="Group 31"/>
            <p:cNvGrpSpPr/>
            <p:nvPr/>
          </p:nvGrpSpPr>
          <p:grpSpPr>
            <a:xfrm>
              <a:off x="8185907" y="1275101"/>
              <a:ext cx="365797" cy="366220"/>
              <a:chOff x="10914543" y="1700136"/>
              <a:chExt cx="487729" cy="488293"/>
            </a:xfrm>
          </p:grpSpPr>
          <p:sp>
            <p:nvSpPr>
              <p:cNvPr id="39" name="Rectangle 36"/>
              <p:cNvSpPr/>
              <p:nvPr/>
            </p:nvSpPr>
            <p:spPr>
              <a:xfrm>
                <a:off x="10914543" y="1700136"/>
                <a:ext cx="487729" cy="488293"/>
              </a:xfrm>
              <a:prstGeom prst="rect">
                <a:avLst/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: Shape 45"/>
              <p:cNvSpPr/>
              <p:nvPr/>
            </p:nvSpPr>
            <p:spPr bwMode="auto">
              <a:xfrm>
                <a:off x="11025523" y="1862021"/>
                <a:ext cx="265769" cy="164523"/>
              </a:xfrm>
              <a:custGeom>
                <a:avLst/>
                <a:gdLst/>
                <a:ahLst/>
                <a:cxnLst>
                  <a:cxn ang="0">
                    <a:pos x="248" y="193"/>
                  </a:cxn>
                  <a:cxn ang="0">
                    <a:pos x="248" y="193"/>
                  </a:cxn>
                  <a:cxn ang="0">
                    <a:pos x="72" y="193"/>
                  </a:cxn>
                  <a:cxn ang="0">
                    <a:pos x="72" y="193"/>
                  </a:cxn>
                  <a:cxn ang="0">
                    <a:pos x="0" y="116"/>
                  </a:cxn>
                  <a:cxn ang="0">
                    <a:pos x="78" y="39"/>
                  </a:cxn>
                  <a:cxn ang="0">
                    <a:pos x="96" y="41"/>
                  </a:cxn>
                  <a:cxn ang="0">
                    <a:pos x="164" y="0"/>
                  </a:cxn>
                  <a:cxn ang="0">
                    <a:pos x="241" y="66"/>
                  </a:cxn>
                  <a:cxn ang="0">
                    <a:pos x="247" y="66"/>
                  </a:cxn>
                  <a:cxn ang="0">
                    <a:pos x="311" y="129"/>
                  </a:cxn>
                  <a:cxn ang="0">
                    <a:pos x="248" y="193"/>
                  </a:cxn>
                </a:cxnLst>
                <a:rect l="0" t="0" r="r" b="b"/>
                <a:pathLst>
                  <a:path w="311" h="193">
                    <a:moveTo>
                      <a:pt x="248" y="193"/>
                    </a:moveTo>
                    <a:cubicBezTo>
                      <a:pt x="248" y="193"/>
                      <a:pt x="248" y="193"/>
                      <a:pt x="248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32" y="190"/>
                      <a:pt x="0" y="156"/>
                      <a:pt x="0" y="116"/>
                    </a:cubicBezTo>
                    <a:cubicBezTo>
                      <a:pt x="0" y="73"/>
                      <a:pt x="35" y="39"/>
                      <a:pt x="78" y="39"/>
                    </a:cubicBezTo>
                    <a:cubicBezTo>
                      <a:pt x="84" y="39"/>
                      <a:pt x="90" y="40"/>
                      <a:pt x="96" y="41"/>
                    </a:cubicBezTo>
                    <a:cubicBezTo>
                      <a:pt x="109" y="17"/>
                      <a:pt x="135" y="0"/>
                      <a:pt x="164" y="0"/>
                    </a:cubicBezTo>
                    <a:cubicBezTo>
                      <a:pt x="203" y="0"/>
                      <a:pt x="236" y="29"/>
                      <a:pt x="241" y="66"/>
                    </a:cubicBezTo>
                    <a:cubicBezTo>
                      <a:pt x="243" y="66"/>
                      <a:pt x="245" y="66"/>
                      <a:pt x="247" y="66"/>
                    </a:cubicBezTo>
                    <a:cubicBezTo>
                      <a:pt x="282" y="66"/>
                      <a:pt x="311" y="94"/>
                      <a:pt x="311" y="129"/>
                    </a:cubicBezTo>
                    <a:cubicBezTo>
                      <a:pt x="311" y="164"/>
                      <a:pt x="283" y="192"/>
                      <a:pt x="248" y="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Group 32"/>
            <p:cNvGrpSpPr/>
            <p:nvPr/>
          </p:nvGrpSpPr>
          <p:grpSpPr>
            <a:xfrm>
              <a:off x="8185907" y="2514426"/>
              <a:ext cx="365797" cy="366220"/>
              <a:chOff x="10914543" y="3352569"/>
              <a:chExt cx="487729" cy="488293"/>
            </a:xfrm>
          </p:grpSpPr>
          <p:sp>
            <p:nvSpPr>
              <p:cNvPr id="37" name="Rectangle 39"/>
              <p:cNvSpPr/>
              <p:nvPr/>
            </p:nvSpPr>
            <p:spPr>
              <a:xfrm>
                <a:off x="10914543" y="3352569"/>
                <a:ext cx="487729" cy="488293"/>
              </a:xfrm>
              <a:prstGeom prst="rect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: Shape 46"/>
              <p:cNvSpPr/>
              <p:nvPr/>
            </p:nvSpPr>
            <p:spPr bwMode="auto">
              <a:xfrm>
                <a:off x="11024181" y="3488056"/>
                <a:ext cx="268452" cy="217318"/>
              </a:xfrm>
              <a:custGeom>
                <a:avLst/>
                <a:gdLst/>
                <a:ahLst/>
                <a:cxnLst>
                  <a:cxn ang="0">
                    <a:pos x="259" y="87"/>
                  </a:cxn>
                  <a:cxn ang="0">
                    <a:pos x="281" y="65"/>
                  </a:cxn>
                  <a:cxn ang="0">
                    <a:pos x="303" y="87"/>
                  </a:cxn>
                  <a:cxn ang="0">
                    <a:pos x="281" y="108"/>
                  </a:cxn>
                  <a:cxn ang="0">
                    <a:pos x="259" y="87"/>
                  </a:cxn>
                  <a:cxn ang="0">
                    <a:pos x="237" y="22"/>
                  </a:cxn>
                  <a:cxn ang="0">
                    <a:pos x="212" y="0"/>
                  </a:cxn>
                  <a:cxn ang="0">
                    <a:pos x="133" y="0"/>
                  </a:cxn>
                  <a:cxn ang="0">
                    <a:pos x="108" y="22"/>
                  </a:cxn>
                  <a:cxn ang="0">
                    <a:pos x="65" y="22"/>
                  </a:cxn>
                  <a:cxn ang="0">
                    <a:pos x="0" y="87"/>
                  </a:cxn>
                  <a:cxn ang="0">
                    <a:pos x="0" y="216"/>
                  </a:cxn>
                  <a:cxn ang="0">
                    <a:pos x="65" y="281"/>
                  </a:cxn>
                  <a:cxn ang="0">
                    <a:pos x="281" y="281"/>
                  </a:cxn>
                  <a:cxn ang="0">
                    <a:pos x="346" y="216"/>
                  </a:cxn>
                  <a:cxn ang="0">
                    <a:pos x="346" y="87"/>
                  </a:cxn>
                  <a:cxn ang="0">
                    <a:pos x="281" y="22"/>
                  </a:cxn>
                  <a:cxn ang="0">
                    <a:pos x="237" y="22"/>
                  </a:cxn>
                  <a:cxn ang="0">
                    <a:pos x="175" y="87"/>
                  </a:cxn>
                  <a:cxn ang="0">
                    <a:pos x="238" y="153"/>
                  </a:cxn>
                  <a:cxn ang="0">
                    <a:pos x="172" y="216"/>
                  </a:cxn>
                  <a:cxn ang="0">
                    <a:pos x="108" y="152"/>
                  </a:cxn>
                  <a:cxn ang="0">
                    <a:pos x="175" y="87"/>
                  </a:cxn>
                </a:cxnLst>
                <a:rect l="0" t="0" r="r" b="b"/>
                <a:pathLst>
                  <a:path w="346" h="281">
                    <a:moveTo>
                      <a:pt x="259" y="87"/>
                    </a:moveTo>
                    <a:cubicBezTo>
                      <a:pt x="259" y="75"/>
                      <a:pt x="269" y="65"/>
                      <a:pt x="281" y="65"/>
                    </a:cubicBezTo>
                    <a:cubicBezTo>
                      <a:pt x="293" y="65"/>
                      <a:pt x="303" y="75"/>
                      <a:pt x="303" y="87"/>
                    </a:cubicBezTo>
                    <a:cubicBezTo>
                      <a:pt x="303" y="99"/>
                      <a:pt x="293" y="108"/>
                      <a:pt x="281" y="108"/>
                    </a:cubicBezTo>
                    <a:cubicBezTo>
                      <a:pt x="269" y="108"/>
                      <a:pt x="259" y="99"/>
                      <a:pt x="259" y="87"/>
                    </a:cubicBezTo>
                    <a:close/>
                    <a:moveTo>
                      <a:pt x="237" y="22"/>
                    </a:moveTo>
                    <a:cubicBezTo>
                      <a:pt x="237" y="1"/>
                      <a:pt x="226" y="0"/>
                      <a:pt x="212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19" y="0"/>
                      <a:pt x="108" y="1"/>
                      <a:pt x="108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32" y="22"/>
                      <a:pt x="0" y="54"/>
                      <a:pt x="0" y="87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49"/>
                      <a:pt x="32" y="281"/>
                      <a:pt x="65" y="281"/>
                    </a:cubicBezTo>
                    <a:cubicBezTo>
                      <a:pt x="281" y="281"/>
                      <a:pt x="281" y="281"/>
                      <a:pt x="281" y="281"/>
                    </a:cubicBezTo>
                    <a:cubicBezTo>
                      <a:pt x="313" y="281"/>
                      <a:pt x="346" y="249"/>
                      <a:pt x="346" y="216"/>
                    </a:cubicBezTo>
                    <a:cubicBezTo>
                      <a:pt x="346" y="87"/>
                      <a:pt x="346" y="87"/>
                      <a:pt x="346" y="87"/>
                    </a:cubicBezTo>
                    <a:cubicBezTo>
                      <a:pt x="346" y="54"/>
                      <a:pt x="313" y="22"/>
                      <a:pt x="281" y="22"/>
                    </a:cubicBezTo>
                    <a:cubicBezTo>
                      <a:pt x="237" y="22"/>
                      <a:pt x="237" y="22"/>
                      <a:pt x="237" y="22"/>
                    </a:cubicBezTo>
                    <a:close/>
                    <a:moveTo>
                      <a:pt x="175" y="87"/>
                    </a:moveTo>
                    <a:cubicBezTo>
                      <a:pt x="210" y="87"/>
                      <a:pt x="238" y="117"/>
                      <a:pt x="238" y="153"/>
                    </a:cubicBezTo>
                    <a:cubicBezTo>
                      <a:pt x="238" y="188"/>
                      <a:pt x="207" y="216"/>
                      <a:pt x="172" y="216"/>
                    </a:cubicBezTo>
                    <a:cubicBezTo>
                      <a:pt x="138" y="216"/>
                      <a:pt x="108" y="187"/>
                      <a:pt x="108" y="152"/>
                    </a:cubicBezTo>
                    <a:cubicBezTo>
                      <a:pt x="108" y="116"/>
                      <a:pt x="141" y="87"/>
                      <a:pt x="175" y="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" name="Group 37"/>
            <p:cNvGrpSpPr/>
            <p:nvPr/>
          </p:nvGrpSpPr>
          <p:grpSpPr>
            <a:xfrm>
              <a:off x="8185907" y="3551011"/>
              <a:ext cx="365797" cy="366220"/>
              <a:chOff x="10914543" y="4734683"/>
              <a:chExt cx="487729" cy="488293"/>
            </a:xfrm>
          </p:grpSpPr>
          <p:sp>
            <p:nvSpPr>
              <p:cNvPr id="35" name="Rectangle 42"/>
              <p:cNvSpPr/>
              <p:nvPr/>
            </p:nvSpPr>
            <p:spPr>
              <a:xfrm>
                <a:off x="10914543" y="4734683"/>
                <a:ext cx="487729" cy="488293"/>
              </a:xfrm>
              <a:prstGeom prst="rect">
                <a:avLst/>
              </a:prstGeom>
              <a:solidFill>
                <a:schemeClr val="accent5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: Shape 47"/>
              <p:cNvSpPr/>
              <p:nvPr/>
            </p:nvSpPr>
            <p:spPr bwMode="auto">
              <a:xfrm>
                <a:off x="11028476" y="4836524"/>
                <a:ext cx="259862" cy="284610"/>
              </a:xfrm>
              <a:custGeom>
                <a:avLst/>
                <a:gdLst/>
                <a:ahLst/>
                <a:cxnLst>
                  <a:cxn ang="0">
                    <a:pos x="268" y="0"/>
                  </a:cxn>
                  <a:cxn ang="0">
                    <a:pos x="57" y="30"/>
                  </a:cxn>
                  <a:cxn ang="0">
                    <a:pos x="61" y="30"/>
                  </a:cxn>
                  <a:cxn ang="0">
                    <a:pos x="61" y="214"/>
                  </a:cxn>
                  <a:cxn ang="0">
                    <a:pos x="46" y="211"/>
                  </a:cxn>
                  <a:cxn ang="0">
                    <a:pos x="0" y="257"/>
                  </a:cxn>
                  <a:cxn ang="0">
                    <a:pos x="46" y="302"/>
                  </a:cxn>
                  <a:cxn ang="0">
                    <a:pos x="91" y="257"/>
                  </a:cxn>
                  <a:cxn ang="0">
                    <a:pos x="88" y="242"/>
                  </a:cxn>
                  <a:cxn ang="0">
                    <a:pos x="91" y="242"/>
                  </a:cxn>
                  <a:cxn ang="0">
                    <a:pos x="91" y="117"/>
                  </a:cxn>
                  <a:cxn ang="0">
                    <a:pos x="242" y="95"/>
                  </a:cxn>
                  <a:cxn ang="0">
                    <a:pos x="242" y="184"/>
                  </a:cxn>
                  <a:cxn ang="0">
                    <a:pos x="227" y="181"/>
                  </a:cxn>
                  <a:cxn ang="0">
                    <a:pos x="182" y="226"/>
                  </a:cxn>
                  <a:cxn ang="0">
                    <a:pos x="227" y="272"/>
                  </a:cxn>
                  <a:cxn ang="0">
                    <a:pos x="273" y="226"/>
                  </a:cxn>
                  <a:cxn ang="0">
                    <a:pos x="269" y="211"/>
                  </a:cxn>
                  <a:cxn ang="0">
                    <a:pos x="273" y="211"/>
                  </a:cxn>
                  <a:cxn ang="0">
                    <a:pos x="273" y="60"/>
                  </a:cxn>
                  <a:cxn ang="0">
                    <a:pos x="277" y="60"/>
                  </a:cxn>
                  <a:cxn ang="0">
                    <a:pos x="268" y="0"/>
                  </a:cxn>
                </a:cxnLst>
                <a:rect l="0" t="0" r="r" b="b"/>
                <a:pathLst>
                  <a:path w="277" h="302">
                    <a:moveTo>
                      <a:pt x="268" y="0"/>
                    </a:moveTo>
                    <a:cubicBezTo>
                      <a:pt x="57" y="30"/>
                      <a:pt x="57" y="30"/>
                      <a:pt x="57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214"/>
                      <a:pt x="61" y="214"/>
                      <a:pt x="61" y="214"/>
                    </a:cubicBezTo>
                    <a:cubicBezTo>
                      <a:pt x="56" y="213"/>
                      <a:pt x="51" y="211"/>
                      <a:pt x="46" y="211"/>
                    </a:cubicBezTo>
                    <a:cubicBezTo>
                      <a:pt x="21" y="211"/>
                      <a:pt x="0" y="232"/>
                      <a:pt x="0" y="257"/>
                    </a:cubicBezTo>
                    <a:cubicBezTo>
                      <a:pt x="0" y="282"/>
                      <a:pt x="21" y="302"/>
                      <a:pt x="46" y="302"/>
                    </a:cubicBezTo>
                    <a:cubicBezTo>
                      <a:pt x="71" y="302"/>
                      <a:pt x="91" y="282"/>
                      <a:pt x="91" y="257"/>
                    </a:cubicBezTo>
                    <a:cubicBezTo>
                      <a:pt x="91" y="251"/>
                      <a:pt x="90" y="246"/>
                      <a:pt x="88" y="242"/>
                    </a:cubicBezTo>
                    <a:cubicBezTo>
                      <a:pt x="91" y="242"/>
                      <a:pt x="91" y="242"/>
                      <a:pt x="91" y="242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242" y="95"/>
                      <a:pt x="242" y="95"/>
                      <a:pt x="242" y="95"/>
                    </a:cubicBezTo>
                    <a:cubicBezTo>
                      <a:pt x="242" y="184"/>
                      <a:pt x="242" y="184"/>
                      <a:pt x="242" y="184"/>
                    </a:cubicBezTo>
                    <a:cubicBezTo>
                      <a:pt x="238" y="182"/>
                      <a:pt x="233" y="181"/>
                      <a:pt x="227" y="181"/>
                    </a:cubicBezTo>
                    <a:cubicBezTo>
                      <a:pt x="202" y="181"/>
                      <a:pt x="182" y="201"/>
                      <a:pt x="182" y="226"/>
                    </a:cubicBezTo>
                    <a:cubicBezTo>
                      <a:pt x="182" y="252"/>
                      <a:pt x="202" y="272"/>
                      <a:pt x="227" y="272"/>
                    </a:cubicBezTo>
                    <a:cubicBezTo>
                      <a:pt x="252" y="272"/>
                      <a:pt x="273" y="252"/>
                      <a:pt x="273" y="226"/>
                    </a:cubicBezTo>
                    <a:cubicBezTo>
                      <a:pt x="273" y="221"/>
                      <a:pt x="271" y="216"/>
                      <a:pt x="269" y="211"/>
                    </a:cubicBezTo>
                    <a:cubicBezTo>
                      <a:pt x="273" y="211"/>
                      <a:pt x="273" y="211"/>
                      <a:pt x="273" y="211"/>
                    </a:cubicBezTo>
                    <a:cubicBezTo>
                      <a:pt x="273" y="60"/>
                      <a:pt x="273" y="60"/>
                      <a:pt x="273" y="60"/>
                    </a:cubicBezTo>
                    <a:cubicBezTo>
                      <a:pt x="277" y="60"/>
                      <a:pt x="277" y="60"/>
                      <a:pt x="277" y="60"/>
                    </a:cubicBezTo>
                    <a:cubicBezTo>
                      <a:pt x="268" y="0"/>
                      <a:pt x="268" y="0"/>
                      <a:pt x="26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66"/>
            <p:cNvGrpSpPr/>
            <p:nvPr/>
          </p:nvGrpSpPr>
          <p:grpSpPr>
            <a:xfrm>
              <a:off x="6252558" y="1275101"/>
              <a:ext cx="1840243" cy="646331"/>
              <a:chOff x="8048478" y="1829593"/>
              <a:chExt cx="2130757" cy="861775"/>
            </a:xfrm>
          </p:grpSpPr>
          <p:sp>
            <p:nvSpPr>
              <p:cNvPr id="31" name="Rectangle 67"/>
              <p:cNvSpPr/>
              <p:nvPr/>
            </p:nvSpPr>
            <p:spPr>
              <a:xfrm>
                <a:off x="8048478" y="2137370"/>
                <a:ext cx="2130757" cy="553998"/>
              </a:xfrm>
              <a:prstGeom prst="rect">
                <a:avLst/>
              </a:prstGeom>
            </p:spPr>
            <p:txBody>
              <a:bodyPr wrap="square" rIns="480000" anchor="t" anchorCtr="0">
                <a:normAutofit fontScale="77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32" name="TextBox 68"/>
              <p:cNvSpPr txBox="1"/>
              <p:nvPr/>
            </p:nvSpPr>
            <p:spPr>
              <a:xfrm>
                <a:off x="8847919" y="1829593"/>
                <a:ext cx="1331316" cy="307777"/>
              </a:xfrm>
              <a:prstGeom prst="rect">
                <a:avLst/>
              </a:prstGeom>
              <a:noFill/>
            </p:spPr>
            <p:txBody>
              <a:bodyPr wrap="none" rIns="480000" anchor="t" anchorCtr="0">
                <a:normAutofit fontScale="85000" lnSpcReduction="20000"/>
              </a:bodyPr>
              <a:lstStyle/>
              <a:p>
                <a:pPr algn="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1" name="Group 72"/>
            <p:cNvGrpSpPr/>
            <p:nvPr/>
          </p:nvGrpSpPr>
          <p:grpSpPr>
            <a:xfrm>
              <a:off x="6252558" y="2514426"/>
              <a:ext cx="1840243" cy="646331"/>
              <a:chOff x="8048478" y="1829593"/>
              <a:chExt cx="2130757" cy="861775"/>
            </a:xfrm>
          </p:grpSpPr>
          <p:sp>
            <p:nvSpPr>
              <p:cNvPr id="27" name="Rectangle 73"/>
              <p:cNvSpPr/>
              <p:nvPr/>
            </p:nvSpPr>
            <p:spPr>
              <a:xfrm>
                <a:off x="8048478" y="2137370"/>
                <a:ext cx="2130757" cy="553998"/>
              </a:xfrm>
              <a:prstGeom prst="rect">
                <a:avLst/>
              </a:prstGeom>
            </p:spPr>
            <p:txBody>
              <a:bodyPr wrap="square" rIns="480000" anchor="t" anchorCtr="0">
                <a:normAutofit fontScale="77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28" name="TextBox 74"/>
              <p:cNvSpPr txBox="1"/>
              <p:nvPr/>
            </p:nvSpPr>
            <p:spPr>
              <a:xfrm>
                <a:off x="8847919" y="1829593"/>
                <a:ext cx="1331316" cy="307777"/>
              </a:xfrm>
              <a:prstGeom prst="rect">
                <a:avLst/>
              </a:prstGeom>
              <a:noFill/>
            </p:spPr>
            <p:txBody>
              <a:bodyPr wrap="none" rIns="480000" anchor="t" anchorCtr="0">
                <a:normAutofit fontScale="85000" lnSpcReduction="20000"/>
              </a:bodyPr>
              <a:lstStyle/>
              <a:p>
                <a:pPr algn="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3" name="Group 78"/>
            <p:cNvGrpSpPr/>
            <p:nvPr/>
          </p:nvGrpSpPr>
          <p:grpSpPr>
            <a:xfrm>
              <a:off x="6252558" y="3551011"/>
              <a:ext cx="1840243" cy="646331"/>
              <a:chOff x="8048478" y="1829593"/>
              <a:chExt cx="2130757" cy="861775"/>
            </a:xfrm>
          </p:grpSpPr>
          <p:sp>
            <p:nvSpPr>
              <p:cNvPr id="23" name="Rectangle 79"/>
              <p:cNvSpPr/>
              <p:nvPr/>
            </p:nvSpPr>
            <p:spPr>
              <a:xfrm>
                <a:off x="8048478" y="2137370"/>
                <a:ext cx="2130757" cy="553998"/>
              </a:xfrm>
              <a:prstGeom prst="rect">
                <a:avLst/>
              </a:prstGeom>
            </p:spPr>
            <p:txBody>
              <a:bodyPr wrap="square" rIns="480000" anchor="t" anchorCtr="0">
                <a:normAutofit fontScale="77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24" name="TextBox 80"/>
              <p:cNvSpPr txBox="1"/>
              <p:nvPr/>
            </p:nvSpPr>
            <p:spPr>
              <a:xfrm>
                <a:off x="8847919" y="1829593"/>
                <a:ext cx="1331316" cy="307777"/>
              </a:xfrm>
              <a:prstGeom prst="rect">
                <a:avLst/>
              </a:prstGeom>
              <a:noFill/>
            </p:spPr>
            <p:txBody>
              <a:bodyPr wrap="none" rIns="480000" anchor="t" anchorCtr="0">
                <a:normAutofit fontScale="85000" lnSpcReduction="20000"/>
              </a:bodyPr>
              <a:lstStyle/>
              <a:p>
                <a:pPr algn="r"/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047801" y="1700135"/>
            <a:ext cx="2838027" cy="3869135"/>
            <a:chOff x="785851" y="1275101"/>
            <a:chExt cx="2128520" cy="2901851"/>
          </a:xfrm>
        </p:grpSpPr>
        <p:grpSp>
          <p:nvGrpSpPr>
            <p:cNvPr id="8" name="Group 57"/>
            <p:cNvGrpSpPr/>
            <p:nvPr/>
          </p:nvGrpSpPr>
          <p:grpSpPr>
            <a:xfrm>
              <a:off x="1121825" y="1275101"/>
              <a:ext cx="1792546" cy="646331"/>
              <a:chOff x="2100456" y="1829593"/>
              <a:chExt cx="2130757" cy="861775"/>
            </a:xfrm>
          </p:grpSpPr>
          <p:sp>
            <p:nvSpPr>
              <p:cNvPr id="33" name="Rectangle 60"/>
              <p:cNvSpPr/>
              <p:nvPr/>
            </p:nvSpPr>
            <p:spPr>
              <a:xfrm>
                <a:off x="2100456" y="2137370"/>
                <a:ext cx="2130757" cy="553998"/>
              </a:xfrm>
              <a:prstGeom prst="rect">
                <a:avLst/>
              </a:prstGeom>
            </p:spPr>
            <p:txBody>
              <a:bodyPr wrap="square" lIns="48000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34" name="TextBox 63"/>
              <p:cNvSpPr txBox="1"/>
              <p:nvPr/>
            </p:nvSpPr>
            <p:spPr>
              <a:xfrm>
                <a:off x="2104277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480000" anchor="b" anchorCtr="0">
                <a:normAutofit fontScale="85000" lnSpcReduction="20000"/>
              </a:bodyPr>
              <a:lstStyle/>
              <a:p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0" name="Group 69"/>
            <p:cNvGrpSpPr/>
            <p:nvPr/>
          </p:nvGrpSpPr>
          <p:grpSpPr>
            <a:xfrm>
              <a:off x="1121825" y="2514426"/>
              <a:ext cx="1792546" cy="646331"/>
              <a:chOff x="2100456" y="1829593"/>
              <a:chExt cx="2130757" cy="861775"/>
            </a:xfrm>
          </p:grpSpPr>
          <p:sp>
            <p:nvSpPr>
              <p:cNvPr id="29" name="Rectangle 70"/>
              <p:cNvSpPr/>
              <p:nvPr/>
            </p:nvSpPr>
            <p:spPr>
              <a:xfrm>
                <a:off x="2100456" y="2137370"/>
                <a:ext cx="2130757" cy="553998"/>
              </a:xfrm>
              <a:prstGeom prst="rect">
                <a:avLst/>
              </a:prstGeom>
            </p:spPr>
            <p:txBody>
              <a:bodyPr wrap="square" lIns="48000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30" name="TextBox 71"/>
              <p:cNvSpPr txBox="1"/>
              <p:nvPr/>
            </p:nvSpPr>
            <p:spPr>
              <a:xfrm>
                <a:off x="2104277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480000" anchor="b" anchorCtr="0">
                <a:normAutofit fontScale="85000" lnSpcReduction="20000"/>
              </a:bodyPr>
              <a:lstStyle/>
              <a:p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2" name="Group 75"/>
            <p:cNvGrpSpPr/>
            <p:nvPr/>
          </p:nvGrpSpPr>
          <p:grpSpPr>
            <a:xfrm>
              <a:off x="1121825" y="3551011"/>
              <a:ext cx="1792546" cy="625941"/>
              <a:chOff x="2100456" y="1829593"/>
              <a:chExt cx="2130757" cy="834588"/>
            </a:xfrm>
          </p:grpSpPr>
          <p:sp>
            <p:nvSpPr>
              <p:cNvPr id="25" name="Rectangle 76"/>
              <p:cNvSpPr/>
              <p:nvPr/>
            </p:nvSpPr>
            <p:spPr>
              <a:xfrm>
                <a:off x="2100456" y="2137370"/>
                <a:ext cx="2130757" cy="526811"/>
              </a:xfrm>
              <a:prstGeom prst="rect">
                <a:avLst/>
              </a:prstGeom>
            </p:spPr>
            <p:txBody>
              <a:bodyPr wrap="square" lIns="480000" anchor="t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333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26" name="TextBox 77"/>
              <p:cNvSpPr txBox="1"/>
              <p:nvPr/>
            </p:nvSpPr>
            <p:spPr>
              <a:xfrm>
                <a:off x="2104277" y="1829593"/>
                <a:ext cx="1366740" cy="307777"/>
              </a:xfrm>
              <a:prstGeom prst="rect">
                <a:avLst/>
              </a:prstGeom>
              <a:noFill/>
            </p:spPr>
            <p:txBody>
              <a:bodyPr wrap="none" lIns="480000" anchor="b" anchorCtr="0">
                <a:normAutofit fontScale="85000" lnSpcReduction="20000"/>
              </a:bodyPr>
              <a:lstStyle/>
              <a:p>
                <a:r>
                  <a:rPr lang="zh-CN" altLang="en-US" sz="1867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4" name="Group 40"/>
            <p:cNvGrpSpPr/>
            <p:nvPr/>
          </p:nvGrpSpPr>
          <p:grpSpPr>
            <a:xfrm>
              <a:off x="785851" y="1275101"/>
              <a:ext cx="365797" cy="366220"/>
              <a:chOff x="809384" y="1700136"/>
              <a:chExt cx="487729" cy="488293"/>
            </a:xfrm>
          </p:grpSpPr>
          <p:sp>
            <p:nvSpPr>
              <p:cNvPr id="21" name="Rectangle 82"/>
              <p:cNvSpPr/>
              <p:nvPr/>
            </p:nvSpPr>
            <p:spPr>
              <a:xfrm>
                <a:off x="809384" y="1700136"/>
                <a:ext cx="487729" cy="488293"/>
              </a:xfrm>
              <a:prstGeom prst="rect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: Shape 83"/>
              <p:cNvSpPr/>
              <p:nvPr/>
            </p:nvSpPr>
            <p:spPr bwMode="auto">
              <a:xfrm>
                <a:off x="920364" y="1862021"/>
                <a:ext cx="265769" cy="164523"/>
              </a:xfrm>
              <a:custGeom>
                <a:avLst/>
                <a:gdLst/>
                <a:ahLst/>
                <a:cxnLst>
                  <a:cxn ang="0">
                    <a:pos x="248" y="193"/>
                  </a:cxn>
                  <a:cxn ang="0">
                    <a:pos x="248" y="193"/>
                  </a:cxn>
                  <a:cxn ang="0">
                    <a:pos x="72" y="193"/>
                  </a:cxn>
                  <a:cxn ang="0">
                    <a:pos x="72" y="193"/>
                  </a:cxn>
                  <a:cxn ang="0">
                    <a:pos x="0" y="116"/>
                  </a:cxn>
                  <a:cxn ang="0">
                    <a:pos x="78" y="39"/>
                  </a:cxn>
                  <a:cxn ang="0">
                    <a:pos x="96" y="41"/>
                  </a:cxn>
                  <a:cxn ang="0">
                    <a:pos x="164" y="0"/>
                  </a:cxn>
                  <a:cxn ang="0">
                    <a:pos x="241" y="66"/>
                  </a:cxn>
                  <a:cxn ang="0">
                    <a:pos x="247" y="66"/>
                  </a:cxn>
                  <a:cxn ang="0">
                    <a:pos x="311" y="129"/>
                  </a:cxn>
                  <a:cxn ang="0">
                    <a:pos x="248" y="193"/>
                  </a:cxn>
                </a:cxnLst>
                <a:rect l="0" t="0" r="r" b="b"/>
                <a:pathLst>
                  <a:path w="311" h="193">
                    <a:moveTo>
                      <a:pt x="248" y="193"/>
                    </a:moveTo>
                    <a:cubicBezTo>
                      <a:pt x="248" y="193"/>
                      <a:pt x="248" y="193"/>
                      <a:pt x="248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72" y="193"/>
                      <a:pt x="72" y="193"/>
                      <a:pt x="72" y="193"/>
                    </a:cubicBezTo>
                    <a:cubicBezTo>
                      <a:pt x="32" y="190"/>
                      <a:pt x="0" y="156"/>
                      <a:pt x="0" y="116"/>
                    </a:cubicBezTo>
                    <a:cubicBezTo>
                      <a:pt x="0" y="73"/>
                      <a:pt x="35" y="39"/>
                      <a:pt x="78" y="39"/>
                    </a:cubicBezTo>
                    <a:cubicBezTo>
                      <a:pt x="84" y="39"/>
                      <a:pt x="90" y="40"/>
                      <a:pt x="96" y="41"/>
                    </a:cubicBezTo>
                    <a:cubicBezTo>
                      <a:pt x="109" y="17"/>
                      <a:pt x="135" y="0"/>
                      <a:pt x="164" y="0"/>
                    </a:cubicBezTo>
                    <a:cubicBezTo>
                      <a:pt x="203" y="0"/>
                      <a:pt x="236" y="29"/>
                      <a:pt x="241" y="66"/>
                    </a:cubicBezTo>
                    <a:cubicBezTo>
                      <a:pt x="243" y="66"/>
                      <a:pt x="245" y="66"/>
                      <a:pt x="247" y="66"/>
                    </a:cubicBezTo>
                    <a:cubicBezTo>
                      <a:pt x="282" y="66"/>
                      <a:pt x="311" y="94"/>
                      <a:pt x="311" y="129"/>
                    </a:cubicBezTo>
                    <a:cubicBezTo>
                      <a:pt x="311" y="164"/>
                      <a:pt x="283" y="192"/>
                      <a:pt x="248" y="19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Group 38"/>
            <p:cNvGrpSpPr/>
            <p:nvPr/>
          </p:nvGrpSpPr>
          <p:grpSpPr>
            <a:xfrm>
              <a:off x="785851" y="2514426"/>
              <a:ext cx="365797" cy="366220"/>
              <a:chOff x="809384" y="3352569"/>
              <a:chExt cx="487729" cy="488293"/>
            </a:xfrm>
          </p:grpSpPr>
          <p:sp>
            <p:nvSpPr>
              <p:cNvPr id="19" name="Rectangle 85"/>
              <p:cNvSpPr/>
              <p:nvPr/>
            </p:nvSpPr>
            <p:spPr>
              <a:xfrm>
                <a:off x="809384" y="3352569"/>
                <a:ext cx="487729" cy="488293"/>
              </a:xfrm>
              <a:prstGeom prst="rect">
                <a:avLst/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: Shape 86"/>
              <p:cNvSpPr/>
              <p:nvPr/>
            </p:nvSpPr>
            <p:spPr bwMode="auto">
              <a:xfrm>
                <a:off x="919022" y="3488056"/>
                <a:ext cx="268452" cy="217318"/>
              </a:xfrm>
              <a:custGeom>
                <a:avLst/>
                <a:gdLst/>
                <a:ahLst/>
                <a:cxnLst>
                  <a:cxn ang="0">
                    <a:pos x="259" y="87"/>
                  </a:cxn>
                  <a:cxn ang="0">
                    <a:pos x="281" y="65"/>
                  </a:cxn>
                  <a:cxn ang="0">
                    <a:pos x="303" y="87"/>
                  </a:cxn>
                  <a:cxn ang="0">
                    <a:pos x="281" y="108"/>
                  </a:cxn>
                  <a:cxn ang="0">
                    <a:pos x="259" y="87"/>
                  </a:cxn>
                  <a:cxn ang="0">
                    <a:pos x="237" y="22"/>
                  </a:cxn>
                  <a:cxn ang="0">
                    <a:pos x="212" y="0"/>
                  </a:cxn>
                  <a:cxn ang="0">
                    <a:pos x="133" y="0"/>
                  </a:cxn>
                  <a:cxn ang="0">
                    <a:pos x="108" y="22"/>
                  </a:cxn>
                  <a:cxn ang="0">
                    <a:pos x="65" y="22"/>
                  </a:cxn>
                  <a:cxn ang="0">
                    <a:pos x="0" y="87"/>
                  </a:cxn>
                  <a:cxn ang="0">
                    <a:pos x="0" y="216"/>
                  </a:cxn>
                  <a:cxn ang="0">
                    <a:pos x="65" y="281"/>
                  </a:cxn>
                  <a:cxn ang="0">
                    <a:pos x="281" y="281"/>
                  </a:cxn>
                  <a:cxn ang="0">
                    <a:pos x="346" y="216"/>
                  </a:cxn>
                  <a:cxn ang="0">
                    <a:pos x="346" y="87"/>
                  </a:cxn>
                  <a:cxn ang="0">
                    <a:pos x="281" y="22"/>
                  </a:cxn>
                  <a:cxn ang="0">
                    <a:pos x="237" y="22"/>
                  </a:cxn>
                  <a:cxn ang="0">
                    <a:pos x="175" y="87"/>
                  </a:cxn>
                  <a:cxn ang="0">
                    <a:pos x="238" y="153"/>
                  </a:cxn>
                  <a:cxn ang="0">
                    <a:pos x="172" y="216"/>
                  </a:cxn>
                  <a:cxn ang="0">
                    <a:pos x="108" y="152"/>
                  </a:cxn>
                  <a:cxn ang="0">
                    <a:pos x="175" y="87"/>
                  </a:cxn>
                </a:cxnLst>
                <a:rect l="0" t="0" r="r" b="b"/>
                <a:pathLst>
                  <a:path w="346" h="281">
                    <a:moveTo>
                      <a:pt x="259" y="87"/>
                    </a:moveTo>
                    <a:cubicBezTo>
                      <a:pt x="259" y="75"/>
                      <a:pt x="269" y="65"/>
                      <a:pt x="281" y="65"/>
                    </a:cubicBezTo>
                    <a:cubicBezTo>
                      <a:pt x="293" y="65"/>
                      <a:pt x="303" y="75"/>
                      <a:pt x="303" y="87"/>
                    </a:cubicBezTo>
                    <a:cubicBezTo>
                      <a:pt x="303" y="99"/>
                      <a:pt x="293" y="108"/>
                      <a:pt x="281" y="108"/>
                    </a:cubicBezTo>
                    <a:cubicBezTo>
                      <a:pt x="269" y="108"/>
                      <a:pt x="259" y="99"/>
                      <a:pt x="259" y="87"/>
                    </a:cubicBezTo>
                    <a:close/>
                    <a:moveTo>
                      <a:pt x="237" y="22"/>
                    </a:moveTo>
                    <a:cubicBezTo>
                      <a:pt x="237" y="1"/>
                      <a:pt x="226" y="0"/>
                      <a:pt x="212" y="0"/>
                    </a:cubicBezTo>
                    <a:cubicBezTo>
                      <a:pt x="133" y="0"/>
                      <a:pt x="133" y="0"/>
                      <a:pt x="133" y="0"/>
                    </a:cubicBezTo>
                    <a:cubicBezTo>
                      <a:pt x="119" y="0"/>
                      <a:pt x="108" y="1"/>
                      <a:pt x="108" y="22"/>
                    </a:cubicBezTo>
                    <a:cubicBezTo>
                      <a:pt x="65" y="22"/>
                      <a:pt x="65" y="22"/>
                      <a:pt x="65" y="22"/>
                    </a:cubicBezTo>
                    <a:cubicBezTo>
                      <a:pt x="32" y="22"/>
                      <a:pt x="0" y="54"/>
                      <a:pt x="0" y="87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49"/>
                      <a:pt x="32" y="281"/>
                      <a:pt x="65" y="281"/>
                    </a:cubicBezTo>
                    <a:cubicBezTo>
                      <a:pt x="281" y="281"/>
                      <a:pt x="281" y="281"/>
                      <a:pt x="281" y="281"/>
                    </a:cubicBezTo>
                    <a:cubicBezTo>
                      <a:pt x="313" y="281"/>
                      <a:pt x="346" y="249"/>
                      <a:pt x="346" y="216"/>
                    </a:cubicBezTo>
                    <a:cubicBezTo>
                      <a:pt x="346" y="87"/>
                      <a:pt x="346" y="87"/>
                      <a:pt x="346" y="87"/>
                    </a:cubicBezTo>
                    <a:cubicBezTo>
                      <a:pt x="346" y="54"/>
                      <a:pt x="313" y="22"/>
                      <a:pt x="281" y="22"/>
                    </a:cubicBezTo>
                    <a:cubicBezTo>
                      <a:pt x="237" y="22"/>
                      <a:pt x="237" y="22"/>
                      <a:pt x="237" y="22"/>
                    </a:cubicBezTo>
                    <a:close/>
                    <a:moveTo>
                      <a:pt x="175" y="87"/>
                    </a:moveTo>
                    <a:cubicBezTo>
                      <a:pt x="210" y="87"/>
                      <a:pt x="238" y="117"/>
                      <a:pt x="238" y="153"/>
                    </a:cubicBezTo>
                    <a:cubicBezTo>
                      <a:pt x="238" y="188"/>
                      <a:pt x="207" y="216"/>
                      <a:pt x="172" y="216"/>
                    </a:cubicBezTo>
                    <a:cubicBezTo>
                      <a:pt x="138" y="216"/>
                      <a:pt x="108" y="187"/>
                      <a:pt x="108" y="152"/>
                    </a:cubicBezTo>
                    <a:cubicBezTo>
                      <a:pt x="108" y="116"/>
                      <a:pt x="141" y="87"/>
                      <a:pt x="175" y="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Group 41"/>
            <p:cNvGrpSpPr/>
            <p:nvPr/>
          </p:nvGrpSpPr>
          <p:grpSpPr>
            <a:xfrm>
              <a:off x="785851" y="3551011"/>
              <a:ext cx="365797" cy="366220"/>
              <a:chOff x="809384" y="4734683"/>
              <a:chExt cx="487729" cy="488293"/>
            </a:xfrm>
          </p:grpSpPr>
          <p:sp>
            <p:nvSpPr>
              <p:cNvPr id="17" name="Rectangle 88"/>
              <p:cNvSpPr/>
              <p:nvPr/>
            </p:nvSpPr>
            <p:spPr>
              <a:xfrm>
                <a:off x="809384" y="4734683"/>
                <a:ext cx="487729" cy="488293"/>
              </a:xfrm>
              <a:prstGeom prst="rect">
                <a:avLst/>
              </a:prstGeom>
              <a:solidFill>
                <a:schemeClr val="accent6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: Shape 89"/>
              <p:cNvSpPr/>
              <p:nvPr/>
            </p:nvSpPr>
            <p:spPr bwMode="auto">
              <a:xfrm>
                <a:off x="923317" y="4836524"/>
                <a:ext cx="259862" cy="284610"/>
              </a:xfrm>
              <a:custGeom>
                <a:avLst/>
                <a:gdLst/>
                <a:ahLst/>
                <a:cxnLst>
                  <a:cxn ang="0">
                    <a:pos x="268" y="0"/>
                  </a:cxn>
                  <a:cxn ang="0">
                    <a:pos x="57" y="30"/>
                  </a:cxn>
                  <a:cxn ang="0">
                    <a:pos x="61" y="30"/>
                  </a:cxn>
                  <a:cxn ang="0">
                    <a:pos x="61" y="214"/>
                  </a:cxn>
                  <a:cxn ang="0">
                    <a:pos x="46" y="211"/>
                  </a:cxn>
                  <a:cxn ang="0">
                    <a:pos x="0" y="257"/>
                  </a:cxn>
                  <a:cxn ang="0">
                    <a:pos x="46" y="302"/>
                  </a:cxn>
                  <a:cxn ang="0">
                    <a:pos x="91" y="257"/>
                  </a:cxn>
                  <a:cxn ang="0">
                    <a:pos x="88" y="242"/>
                  </a:cxn>
                  <a:cxn ang="0">
                    <a:pos x="91" y="242"/>
                  </a:cxn>
                  <a:cxn ang="0">
                    <a:pos x="91" y="117"/>
                  </a:cxn>
                  <a:cxn ang="0">
                    <a:pos x="242" y="95"/>
                  </a:cxn>
                  <a:cxn ang="0">
                    <a:pos x="242" y="184"/>
                  </a:cxn>
                  <a:cxn ang="0">
                    <a:pos x="227" y="181"/>
                  </a:cxn>
                  <a:cxn ang="0">
                    <a:pos x="182" y="226"/>
                  </a:cxn>
                  <a:cxn ang="0">
                    <a:pos x="227" y="272"/>
                  </a:cxn>
                  <a:cxn ang="0">
                    <a:pos x="273" y="226"/>
                  </a:cxn>
                  <a:cxn ang="0">
                    <a:pos x="269" y="211"/>
                  </a:cxn>
                  <a:cxn ang="0">
                    <a:pos x="273" y="211"/>
                  </a:cxn>
                  <a:cxn ang="0">
                    <a:pos x="273" y="60"/>
                  </a:cxn>
                  <a:cxn ang="0">
                    <a:pos x="277" y="60"/>
                  </a:cxn>
                  <a:cxn ang="0">
                    <a:pos x="268" y="0"/>
                  </a:cxn>
                </a:cxnLst>
                <a:rect l="0" t="0" r="r" b="b"/>
                <a:pathLst>
                  <a:path w="277" h="302">
                    <a:moveTo>
                      <a:pt x="268" y="0"/>
                    </a:moveTo>
                    <a:cubicBezTo>
                      <a:pt x="57" y="30"/>
                      <a:pt x="57" y="30"/>
                      <a:pt x="57" y="30"/>
                    </a:cubicBezTo>
                    <a:cubicBezTo>
                      <a:pt x="61" y="30"/>
                      <a:pt x="61" y="30"/>
                      <a:pt x="61" y="30"/>
                    </a:cubicBezTo>
                    <a:cubicBezTo>
                      <a:pt x="61" y="214"/>
                      <a:pt x="61" y="214"/>
                      <a:pt x="61" y="214"/>
                    </a:cubicBezTo>
                    <a:cubicBezTo>
                      <a:pt x="56" y="213"/>
                      <a:pt x="51" y="211"/>
                      <a:pt x="46" y="211"/>
                    </a:cubicBezTo>
                    <a:cubicBezTo>
                      <a:pt x="21" y="211"/>
                      <a:pt x="0" y="232"/>
                      <a:pt x="0" y="257"/>
                    </a:cubicBezTo>
                    <a:cubicBezTo>
                      <a:pt x="0" y="282"/>
                      <a:pt x="21" y="302"/>
                      <a:pt x="46" y="302"/>
                    </a:cubicBezTo>
                    <a:cubicBezTo>
                      <a:pt x="71" y="302"/>
                      <a:pt x="91" y="282"/>
                      <a:pt x="91" y="257"/>
                    </a:cubicBezTo>
                    <a:cubicBezTo>
                      <a:pt x="91" y="251"/>
                      <a:pt x="90" y="246"/>
                      <a:pt x="88" y="242"/>
                    </a:cubicBezTo>
                    <a:cubicBezTo>
                      <a:pt x="91" y="242"/>
                      <a:pt x="91" y="242"/>
                      <a:pt x="91" y="242"/>
                    </a:cubicBezTo>
                    <a:cubicBezTo>
                      <a:pt x="91" y="117"/>
                      <a:pt x="91" y="117"/>
                      <a:pt x="91" y="117"/>
                    </a:cubicBezTo>
                    <a:cubicBezTo>
                      <a:pt x="242" y="95"/>
                      <a:pt x="242" y="95"/>
                      <a:pt x="242" y="95"/>
                    </a:cubicBezTo>
                    <a:cubicBezTo>
                      <a:pt x="242" y="184"/>
                      <a:pt x="242" y="184"/>
                      <a:pt x="242" y="184"/>
                    </a:cubicBezTo>
                    <a:cubicBezTo>
                      <a:pt x="238" y="182"/>
                      <a:pt x="233" y="181"/>
                      <a:pt x="227" y="181"/>
                    </a:cubicBezTo>
                    <a:cubicBezTo>
                      <a:pt x="202" y="181"/>
                      <a:pt x="182" y="201"/>
                      <a:pt x="182" y="226"/>
                    </a:cubicBezTo>
                    <a:cubicBezTo>
                      <a:pt x="182" y="252"/>
                      <a:pt x="202" y="272"/>
                      <a:pt x="227" y="272"/>
                    </a:cubicBezTo>
                    <a:cubicBezTo>
                      <a:pt x="252" y="272"/>
                      <a:pt x="273" y="252"/>
                      <a:pt x="273" y="226"/>
                    </a:cubicBezTo>
                    <a:cubicBezTo>
                      <a:pt x="273" y="221"/>
                      <a:pt x="271" y="216"/>
                      <a:pt x="269" y="211"/>
                    </a:cubicBezTo>
                    <a:cubicBezTo>
                      <a:pt x="273" y="211"/>
                      <a:pt x="273" y="211"/>
                      <a:pt x="273" y="211"/>
                    </a:cubicBezTo>
                    <a:cubicBezTo>
                      <a:pt x="273" y="60"/>
                      <a:pt x="273" y="60"/>
                      <a:pt x="273" y="60"/>
                    </a:cubicBezTo>
                    <a:cubicBezTo>
                      <a:pt x="277" y="60"/>
                      <a:pt x="277" y="60"/>
                      <a:pt x="277" y="60"/>
                    </a:cubicBezTo>
                    <a:cubicBezTo>
                      <a:pt x="268" y="0"/>
                      <a:pt x="268" y="0"/>
                      <a:pt x="26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16F7EA12-082D-4377-BD6F-51DE4604DBDD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147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64" y="684296"/>
            <a:ext cx="4286250" cy="4286250"/>
          </a:xfrm>
          <a:prstGeom prst="rect">
            <a:avLst/>
          </a:prstGeom>
        </p:spPr>
      </p:pic>
      <p:sp>
        <p:nvSpPr>
          <p:cNvPr id="7" name="TextBox 48"/>
          <p:cNvSpPr txBox="1"/>
          <p:nvPr/>
        </p:nvSpPr>
        <p:spPr>
          <a:xfrm>
            <a:off x="5171359" y="3487561"/>
            <a:ext cx="556861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" name="TextBox 49"/>
          <p:cNvSpPr txBox="1"/>
          <p:nvPr/>
        </p:nvSpPr>
        <p:spPr>
          <a:xfrm>
            <a:off x="6265042" y="4506418"/>
            <a:ext cx="370685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067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64" name="TextBox 48"/>
          <p:cNvSpPr txBox="1"/>
          <p:nvPr/>
        </p:nvSpPr>
        <p:spPr>
          <a:xfrm>
            <a:off x="6419498" y="2068985"/>
            <a:ext cx="1979448" cy="1641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0666" dirty="0">
                <a:solidFill>
                  <a:schemeClr val="tx1">
                    <a:lumMod val="75000"/>
                    <a:lumOff val="25000"/>
                  </a:schemeClr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04</a:t>
            </a:r>
            <a:endParaRPr lang="en-GB" altLang="zh-CN" sz="10666" dirty="0">
              <a:solidFill>
                <a:schemeClr val="tx1">
                  <a:lumMod val="75000"/>
                  <a:lumOff val="25000"/>
                </a:schemeClr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652" y="150756"/>
            <a:ext cx="3241278" cy="324127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98946" y="136842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点击添加文字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7A40650-49C6-4916-A6EE-28DE3345632B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906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6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6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4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 flipH="1">
            <a:off x="7842295" y="2071097"/>
            <a:ext cx="3481143" cy="904837"/>
          </a:xfrm>
          <a:prstGeom prst="rect">
            <a:avLst/>
          </a:prstGeom>
        </p:spPr>
        <p:txBody>
          <a:bodyPr wrap="square" lIns="91412" tIns="45707" rIns="91412" bIns="45707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23" name="矩形 22"/>
          <p:cNvSpPr/>
          <p:nvPr/>
        </p:nvSpPr>
        <p:spPr>
          <a:xfrm flipH="1">
            <a:off x="7842295" y="4487058"/>
            <a:ext cx="3481143" cy="904837"/>
          </a:xfrm>
          <a:prstGeom prst="rect">
            <a:avLst/>
          </a:prstGeom>
        </p:spPr>
        <p:txBody>
          <a:bodyPr wrap="square" lIns="91412" tIns="45707" rIns="91412" bIns="45707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24" name="矩形 23"/>
          <p:cNvSpPr/>
          <p:nvPr/>
        </p:nvSpPr>
        <p:spPr>
          <a:xfrm flipH="1">
            <a:off x="947209" y="2071097"/>
            <a:ext cx="3481143" cy="904837"/>
          </a:xfrm>
          <a:prstGeom prst="rect">
            <a:avLst/>
          </a:prstGeom>
        </p:spPr>
        <p:txBody>
          <a:bodyPr wrap="square" lIns="91412" tIns="45707" rIns="91412" bIns="45707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25" name="矩形 24"/>
          <p:cNvSpPr/>
          <p:nvPr/>
        </p:nvSpPr>
        <p:spPr>
          <a:xfrm flipH="1">
            <a:off x="954689" y="4487058"/>
            <a:ext cx="3481143" cy="904837"/>
          </a:xfrm>
          <a:prstGeom prst="rect">
            <a:avLst/>
          </a:prstGeom>
        </p:spPr>
        <p:txBody>
          <a:bodyPr wrap="square" lIns="91412" tIns="45707" rIns="91412" bIns="45707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grpSp>
        <p:nvGrpSpPr>
          <p:cNvPr id="4" name="组合 25"/>
          <p:cNvGrpSpPr/>
          <p:nvPr/>
        </p:nvGrpSpPr>
        <p:grpSpPr>
          <a:xfrm>
            <a:off x="3975183" y="2487593"/>
            <a:ext cx="1951599" cy="1828512"/>
            <a:chOff x="3974526" y="2345091"/>
            <a:chExt cx="1952201" cy="1828510"/>
          </a:xfrm>
        </p:grpSpPr>
        <p:sp>
          <p:nvSpPr>
            <p:cNvPr id="27" name="任意多边形 26"/>
            <p:cNvSpPr/>
            <p:nvPr/>
          </p:nvSpPr>
          <p:spPr>
            <a:xfrm>
              <a:off x="4114372" y="2345091"/>
              <a:ext cx="1812355" cy="1807575"/>
            </a:xfrm>
            <a:custGeom>
              <a:avLst/>
              <a:gdLst>
                <a:gd name="connsiteX0" fmla="*/ 830996 w 1812355"/>
                <a:gd name="connsiteY0" fmla="*/ 0 h 1807575"/>
                <a:gd name="connsiteX1" fmla="*/ 1616078 w 1812355"/>
                <a:gd name="connsiteY1" fmla="*/ 0 h 1807575"/>
                <a:gd name="connsiteX2" fmla="*/ 1812355 w 1812355"/>
                <a:gd name="connsiteY2" fmla="*/ 196277 h 1807575"/>
                <a:gd name="connsiteX3" fmla="*/ 1812355 w 1812355"/>
                <a:gd name="connsiteY3" fmla="*/ 981359 h 1807575"/>
                <a:gd name="connsiteX4" fmla="*/ 1616078 w 1812355"/>
                <a:gd name="connsiteY4" fmla="*/ 1177636 h 1807575"/>
                <a:gd name="connsiteX5" fmla="*/ 1021925 w 1812355"/>
                <a:gd name="connsiteY5" fmla="*/ 1177636 h 1807575"/>
                <a:gd name="connsiteX6" fmla="*/ 1021926 w 1812355"/>
                <a:gd name="connsiteY6" fmla="*/ 1177637 h 1807575"/>
                <a:gd name="connsiteX7" fmla="*/ 861844 w 1812355"/>
                <a:gd name="connsiteY7" fmla="*/ 1177637 h 1807575"/>
                <a:gd name="connsiteX8" fmla="*/ 562535 w 1812355"/>
                <a:gd name="connsiteY8" fmla="*/ 1421581 h 1807575"/>
                <a:gd name="connsiteX9" fmla="*/ 558240 w 1812355"/>
                <a:gd name="connsiteY9" fmla="*/ 1464194 h 1807575"/>
                <a:gd name="connsiteX10" fmla="*/ 556328 w 1812355"/>
                <a:gd name="connsiteY10" fmla="*/ 1462814 h 1807575"/>
                <a:gd name="connsiteX11" fmla="*/ 556328 w 1812355"/>
                <a:gd name="connsiteY11" fmla="*/ 1708270 h 1807575"/>
                <a:gd name="connsiteX12" fmla="*/ 457023 w 1812355"/>
                <a:gd name="connsiteY12" fmla="*/ 1807575 h 1807575"/>
                <a:gd name="connsiteX13" fmla="*/ 99305 w 1812355"/>
                <a:gd name="connsiteY13" fmla="*/ 1807575 h 1807575"/>
                <a:gd name="connsiteX14" fmla="*/ 0 w 1812355"/>
                <a:gd name="connsiteY14" fmla="*/ 1708270 h 1807575"/>
                <a:gd name="connsiteX15" fmla="*/ 0 w 1812355"/>
                <a:gd name="connsiteY15" fmla="*/ 1350552 h 1807575"/>
                <a:gd name="connsiteX16" fmla="*/ 99305 w 1812355"/>
                <a:gd name="connsiteY16" fmla="*/ 1251247 h 1807575"/>
                <a:gd name="connsiteX17" fmla="*/ 365499 w 1812355"/>
                <a:gd name="connsiteY17" fmla="*/ 1251247 h 1807575"/>
                <a:gd name="connsiteX18" fmla="*/ 419748 w 1812355"/>
                <a:gd name="connsiteY18" fmla="*/ 1245778 h 1807575"/>
                <a:gd name="connsiteX19" fmla="*/ 634719 w 1812355"/>
                <a:gd name="connsiteY19" fmla="*/ 982018 h 1807575"/>
                <a:gd name="connsiteX20" fmla="*/ 634719 w 1812355"/>
                <a:gd name="connsiteY20" fmla="*/ 981359 h 1807575"/>
                <a:gd name="connsiteX21" fmla="*/ 634719 w 1812355"/>
                <a:gd name="connsiteY21" fmla="*/ 898219 h 1807575"/>
                <a:gd name="connsiteX22" fmla="*/ 634719 w 1812355"/>
                <a:gd name="connsiteY22" fmla="*/ 196277 h 1807575"/>
                <a:gd name="connsiteX23" fmla="*/ 830996 w 1812355"/>
                <a:gd name="connsiteY23" fmla="*/ 0 h 180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12355" h="1807575">
                  <a:moveTo>
                    <a:pt x="830996" y="0"/>
                  </a:moveTo>
                  <a:lnTo>
                    <a:pt x="1616078" y="0"/>
                  </a:lnTo>
                  <a:cubicBezTo>
                    <a:pt x="1724479" y="0"/>
                    <a:pt x="1812355" y="87876"/>
                    <a:pt x="1812355" y="196277"/>
                  </a:cubicBezTo>
                  <a:lnTo>
                    <a:pt x="1812355" y="981359"/>
                  </a:lnTo>
                  <a:cubicBezTo>
                    <a:pt x="1812355" y="1089760"/>
                    <a:pt x="1724479" y="1177636"/>
                    <a:pt x="1616078" y="1177636"/>
                  </a:cubicBezTo>
                  <a:lnTo>
                    <a:pt x="1021925" y="1177636"/>
                  </a:lnTo>
                  <a:lnTo>
                    <a:pt x="1021926" y="1177637"/>
                  </a:lnTo>
                  <a:lnTo>
                    <a:pt x="861844" y="1177637"/>
                  </a:lnTo>
                  <a:cubicBezTo>
                    <a:pt x="714204" y="1177637"/>
                    <a:pt x="591023" y="1282362"/>
                    <a:pt x="562535" y="1421581"/>
                  </a:cubicBezTo>
                  <a:lnTo>
                    <a:pt x="558240" y="1464194"/>
                  </a:lnTo>
                  <a:lnTo>
                    <a:pt x="556328" y="1462814"/>
                  </a:lnTo>
                  <a:lnTo>
                    <a:pt x="556328" y="1708270"/>
                  </a:lnTo>
                  <a:cubicBezTo>
                    <a:pt x="556328" y="1763115"/>
                    <a:pt x="511868" y="1807575"/>
                    <a:pt x="457023" y="1807575"/>
                  </a:cubicBezTo>
                  <a:lnTo>
                    <a:pt x="99305" y="1807575"/>
                  </a:lnTo>
                  <a:cubicBezTo>
                    <a:pt x="44460" y="1807575"/>
                    <a:pt x="0" y="1763115"/>
                    <a:pt x="0" y="1708270"/>
                  </a:cubicBezTo>
                  <a:lnTo>
                    <a:pt x="0" y="1350552"/>
                  </a:lnTo>
                  <a:cubicBezTo>
                    <a:pt x="0" y="1295707"/>
                    <a:pt x="44460" y="1251247"/>
                    <a:pt x="99305" y="1251247"/>
                  </a:cubicBezTo>
                  <a:lnTo>
                    <a:pt x="365499" y="1251247"/>
                  </a:lnTo>
                  <a:lnTo>
                    <a:pt x="419748" y="1245778"/>
                  </a:lnTo>
                  <a:cubicBezTo>
                    <a:pt x="542432" y="1220674"/>
                    <a:pt x="634719" y="1112124"/>
                    <a:pt x="634719" y="982018"/>
                  </a:cubicBezTo>
                  <a:lnTo>
                    <a:pt x="634719" y="981359"/>
                  </a:lnTo>
                  <a:lnTo>
                    <a:pt x="634719" y="898219"/>
                  </a:lnTo>
                  <a:lnTo>
                    <a:pt x="634719" y="196277"/>
                  </a:lnTo>
                  <a:cubicBezTo>
                    <a:pt x="634719" y="87876"/>
                    <a:pt x="722595" y="0"/>
                    <a:pt x="830996" y="0"/>
                  </a:cubicBezTo>
                  <a:close/>
                </a:path>
              </a:pathLst>
            </a:custGeom>
            <a:solidFill>
              <a:srgbClr val="D458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8" name="文本框 23"/>
            <p:cNvSpPr txBox="1"/>
            <p:nvPr/>
          </p:nvSpPr>
          <p:spPr>
            <a:xfrm>
              <a:off x="3974526" y="3711936"/>
              <a:ext cx="7817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5" name="组合 28"/>
            <p:cNvGrpSpPr/>
            <p:nvPr/>
          </p:nvGrpSpPr>
          <p:grpSpPr>
            <a:xfrm>
              <a:off x="5060163" y="2665369"/>
              <a:ext cx="515988" cy="517780"/>
              <a:chOff x="6085222" y="4249476"/>
              <a:chExt cx="649178" cy="651434"/>
            </a:xfrm>
          </p:grpSpPr>
          <p:sp>
            <p:nvSpPr>
              <p:cNvPr id="30" name="Freeform 116"/>
              <p:cNvSpPr>
                <a:spLocks noEditPoints="1"/>
              </p:cNvSpPr>
              <p:nvPr/>
            </p:nvSpPr>
            <p:spPr bwMode="auto">
              <a:xfrm>
                <a:off x="6085222" y="4249476"/>
                <a:ext cx="649178" cy="651434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29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7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3 w 122"/>
                  <a:gd name="T57" fmla="*/ 25 h 122"/>
                  <a:gd name="T58" fmla="*/ 95 w 122"/>
                  <a:gd name="T59" fmla="*/ 27 h 122"/>
                  <a:gd name="T60" fmla="*/ 96 w 122"/>
                  <a:gd name="T61" fmla="*/ 28 h 122"/>
                  <a:gd name="T62" fmla="*/ 98 w 122"/>
                  <a:gd name="T63" fmla="*/ 30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4"/>
                      <a:pt x="27" y="122"/>
                      <a:pt x="61" y="122"/>
                    </a:cubicBezTo>
                    <a:cubicBezTo>
                      <a:pt x="95" y="122"/>
                      <a:pt x="122" y="94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29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6" y="94"/>
                      <a:pt x="26" y="94"/>
                      <a:pt x="25" y="93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3" y="25"/>
                    </a:cubicBezTo>
                    <a:cubicBezTo>
                      <a:pt x="94" y="26"/>
                      <a:pt x="94" y="26"/>
                      <a:pt x="95" y="27"/>
                    </a:cubicBezTo>
                    <a:cubicBezTo>
                      <a:pt x="95" y="27"/>
                      <a:pt x="96" y="28"/>
                      <a:pt x="96" y="28"/>
                    </a:cubicBezTo>
                    <a:cubicBezTo>
                      <a:pt x="97" y="29"/>
                      <a:pt x="98" y="30"/>
                      <a:pt x="98" y="30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0" y="33"/>
                      <a:pt x="101" y="34"/>
                    </a:cubicBezTo>
                    <a:cubicBezTo>
                      <a:pt x="102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1" name="Freeform 117"/>
              <p:cNvSpPr>
                <a:spLocks noEditPoints="1"/>
              </p:cNvSpPr>
              <p:nvPr/>
            </p:nvSpPr>
            <p:spPr bwMode="auto">
              <a:xfrm>
                <a:off x="6330918" y="4409518"/>
                <a:ext cx="191598" cy="284016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1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6" name="组合 31"/>
          <p:cNvGrpSpPr/>
          <p:nvPr/>
        </p:nvGrpSpPr>
        <p:grpSpPr>
          <a:xfrm>
            <a:off x="5271827" y="1852873"/>
            <a:ext cx="1938336" cy="1812355"/>
            <a:chOff x="5271570" y="1710372"/>
            <a:chExt cx="1938935" cy="1812355"/>
          </a:xfrm>
        </p:grpSpPr>
        <p:sp>
          <p:nvSpPr>
            <p:cNvPr id="33" name="任意多边形 32"/>
            <p:cNvSpPr/>
            <p:nvPr/>
          </p:nvSpPr>
          <p:spPr>
            <a:xfrm rot="5400000">
              <a:off x="5400540" y="1712762"/>
              <a:ext cx="1812355" cy="1807575"/>
            </a:xfrm>
            <a:custGeom>
              <a:avLst/>
              <a:gdLst>
                <a:gd name="connsiteX0" fmla="*/ 830996 w 1812355"/>
                <a:gd name="connsiteY0" fmla="*/ 0 h 1807575"/>
                <a:gd name="connsiteX1" fmla="*/ 1616078 w 1812355"/>
                <a:gd name="connsiteY1" fmla="*/ 0 h 1807575"/>
                <a:gd name="connsiteX2" fmla="*/ 1812355 w 1812355"/>
                <a:gd name="connsiteY2" fmla="*/ 196277 h 1807575"/>
                <a:gd name="connsiteX3" fmla="*/ 1812355 w 1812355"/>
                <a:gd name="connsiteY3" fmla="*/ 981359 h 1807575"/>
                <a:gd name="connsiteX4" fmla="*/ 1616078 w 1812355"/>
                <a:gd name="connsiteY4" fmla="*/ 1177636 h 1807575"/>
                <a:gd name="connsiteX5" fmla="*/ 1021925 w 1812355"/>
                <a:gd name="connsiteY5" fmla="*/ 1177636 h 1807575"/>
                <a:gd name="connsiteX6" fmla="*/ 1021926 w 1812355"/>
                <a:gd name="connsiteY6" fmla="*/ 1177637 h 1807575"/>
                <a:gd name="connsiteX7" fmla="*/ 861844 w 1812355"/>
                <a:gd name="connsiteY7" fmla="*/ 1177637 h 1807575"/>
                <a:gd name="connsiteX8" fmla="*/ 562535 w 1812355"/>
                <a:gd name="connsiteY8" fmla="*/ 1421581 h 1807575"/>
                <a:gd name="connsiteX9" fmla="*/ 558240 w 1812355"/>
                <a:gd name="connsiteY9" fmla="*/ 1464194 h 1807575"/>
                <a:gd name="connsiteX10" fmla="*/ 556328 w 1812355"/>
                <a:gd name="connsiteY10" fmla="*/ 1462814 h 1807575"/>
                <a:gd name="connsiteX11" fmla="*/ 556328 w 1812355"/>
                <a:gd name="connsiteY11" fmla="*/ 1708270 h 1807575"/>
                <a:gd name="connsiteX12" fmla="*/ 457023 w 1812355"/>
                <a:gd name="connsiteY12" fmla="*/ 1807575 h 1807575"/>
                <a:gd name="connsiteX13" fmla="*/ 99305 w 1812355"/>
                <a:gd name="connsiteY13" fmla="*/ 1807575 h 1807575"/>
                <a:gd name="connsiteX14" fmla="*/ 0 w 1812355"/>
                <a:gd name="connsiteY14" fmla="*/ 1708270 h 1807575"/>
                <a:gd name="connsiteX15" fmla="*/ 0 w 1812355"/>
                <a:gd name="connsiteY15" fmla="*/ 1350552 h 1807575"/>
                <a:gd name="connsiteX16" fmla="*/ 99305 w 1812355"/>
                <a:gd name="connsiteY16" fmla="*/ 1251247 h 1807575"/>
                <a:gd name="connsiteX17" fmla="*/ 365499 w 1812355"/>
                <a:gd name="connsiteY17" fmla="*/ 1251247 h 1807575"/>
                <a:gd name="connsiteX18" fmla="*/ 419748 w 1812355"/>
                <a:gd name="connsiteY18" fmla="*/ 1245778 h 1807575"/>
                <a:gd name="connsiteX19" fmla="*/ 634719 w 1812355"/>
                <a:gd name="connsiteY19" fmla="*/ 982018 h 1807575"/>
                <a:gd name="connsiteX20" fmla="*/ 634719 w 1812355"/>
                <a:gd name="connsiteY20" fmla="*/ 981359 h 1807575"/>
                <a:gd name="connsiteX21" fmla="*/ 634719 w 1812355"/>
                <a:gd name="connsiteY21" fmla="*/ 898219 h 1807575"/>
                <a:gd name="connsiteX22" fmla="*/ 634719 w 1812355"/>
                <a:gd name="connsiteY22" fmla="*/ 196277 h 1807575"/>
                <a:gd name="connsiteX23" fmla="*/ 830996 w 1812355"/>
                <a:gd name="connsiteY23" fmla="*/ 0 h 180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12355" h="1807575">
                  <a:moveTo>
                    <a:pt x="830996" y="0"/>
                  </a:moveTo>
                  <a:lnTo>
                    <a:pt x="1616078" y="0"/>
                  </a:lnTo>
                  <a:cubicBezTo>
                    <a:pt x="1724479" y="0"/>
                    <a:pt x="1812355" y="87876"/>
                    <a:pt x="1812355" y="196277"/>
                  </a:cubicBezTo>
                  <a:lnTo>
                    <a:pt x="1812355" y="981359"/>
                  </a:lnTo>
                  <a:cubicBezTo>
                    <a:pt x="1812355" y="1089760"/>
                    <a:pt x="1724479" y="1177636"/>
                    <a:pt x="1616078" y="1177636"/>
                  </a:cubicBezTo>
                  <a:lnTo>
                    <a:pt x="1021925" y="1177636"/>
                  </a:lnTo>
                  <a:lnTo>
                    <a:pt x="1021926" y="1177637"/>
                  </a:lnTo>
                  <a:lnTo>
                    <a:pt x="861844" y="1177637"/>
                  </a:lnTo>
                  <a:cubicBezTo>
                    <a:pt x="714204" y="1177637"/>
                    <a:pt x="591023" y="1282362"/>
                    <a:pt x="562535" y="1421581"/>
                  </a:cubicBezTo>
                  <a:lnTo>
                    <a:pt x="558240" y="1464194"/>
                  </a:lnTo>
                  <a:lnTo>
                    <a:pt x="556328" y="1462814"/>
                  </a:lnTo>
                  <a:lnTo>
                    <a:pt x="556328" y="1708270"/>
                  </a:lnTo>
                  <a:cubicBezTo>
                    <a:pt x="556328" y="1763115"/>
                    <a:pt x="511868" y="1807575"/>
                    <a:pt x="457023" y="1807575"/>
                  </a:cubicBezTo>
                  <a:lnTo>
                    <a:pt x="99305" y="1807575"/>
                  </a:lnTo>
                  <a:cubicBezTo>
                    <a:pt x="44460" y="1807575"/>
                    <a:pt x="0" y="1763115"/>
                    <a:pt x="0" y="1708270"/>
                  </a:cubicBezTo>
                  <a:lnTo>
                    <a:pt x="0" y="1350552"/>
                  </a:lnTo>
                  <a:cubicBezTo>
                    <a:pt x="0" y="1295707"/>
                    <a:pt x="44460" y="1251247"/>
                    <a:pt x="99305" y="1251247"/>
                  </a:cubicBezTo>
                  <a:lnTo>
                    <a:pt x="365499" y="1251247"/>
                  </a:lnTo>
                  <a:lnTo>
                    <a:pt x="419748" y="1245778"/>
                  </a:lnTo>
                  <a:cubicBezTo>
                    <a:pt x="542432" y="1220674"/>
                    <a:pt x="634719" y="1112124"/>
                    <a:pt x="634719" y="982018"/>
                  </a:cubicBezTo>
                  <a:lnTo>
                    <a:pt x="634719" y="981359"/>
                  </a:lnTo>
                  <a:lnTo>
                    <a:pt x="634719" y="898219"/>
                  </a:lnTo>
                  <a:lnTo>
                    <a:pt x="634719" y="196277"/>
                  </a:lnTo>
                  <a:cubicBezTo>
                    <a:pt x="634719" y="87876"/>
                    <a:pt x="722595" y="0"/>
                    <a:pt x="8309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4" name="文本框 1"/>
            <p:cNvSpPr txBox="1"/>
            <p:nvPr/>
          </p:nvSpPr>
          <p:spPr>
            <a:xfrm>
              <a:off x="5271570" y="1796400"/>
              <a:ext cx="7817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7" name="组合 34"/>
            <p:cNvGrpSpPr/>
            <p:nvPr/>
          </p:nvGrpSpPr>
          <p:grpSpPr>
            <a:xfrm>
              <a:off x="6429175" y="2637381"/>
              <a:ext cx="381828" cy="576638"/>
              <a:chOff x="6570541" y="1509591"/>
              <a:chExt cx="311150" cy="469900"/>
            </a:xfrm>
          </p:grpSpPr>
          <p:sp>
            <p:nvSpPr>
              <p:cNvPr id="36" name="Freeform 1355"/>
              <p:cNvSpPr>
                <a:spLocks noEditPoints="1"/>
              </p:cNvSpPr>
              <p:nvPr/>
            </p:nvSpPr>
            <p:spPr bwMode="auto">
              <a:xfrm>
                <a:off x="6570541" y="1509591"/>
                <a:ext cx="311150" cy="357188"/>
              </a:xfrm>
              <a:custGeom>
                <a:avLst/>
                <a:gdLst>
                  <a:gd name="T0" fmla="*/ 83 w 83"/>
                  <a:gd name="T1" fmla="*/ 42 h 95"/>
                  <a:gd name="T2" fmla="*/ 41 w 83"/>
                  <a:gd name="T3" fmla="*/ 0 h 95"/>
                  <a:gd name="T4" fmla="*/ 0 w 83"/>
                  <a:gd name="T5" fmla="*/ 42 h 95"/>
                  <a:gd name="T6" fmla="*/ 27 w 83"/>
                  <a:gd name="T7" fmla="*/ 81 h 95"/>
                  <a:gd name="T8" fmla="*/ 24 w 83"/>
                  <a:gd name="T9" fmla="*/ 81 h 95"/>
                  <a:gd name="T10" fmla="*/ 24 w 83"/>
                  <a:gd name="T11" fmla="*/ 95 h 95"/>
                  <a:gd name="T12" fmla="*/ 59 w 83"/>
                  <a:gd name="T13" fmla="*/ 95 h 95"/>
                  <a:gd name="T14" fmla="*/ 59 w 83"/>
                  <a:gd name="T15" fmla="*/ 81 h 95"/>
                  <a:gd name="T16" fmla="*/ 56 w 83"/>
                  <a:gd name="T17" fmla="*/ 81 h 95"/>
                  <a:gd name="T18" fmla="*/ 83 w 83"/>
                  <a:gd name="T19" fmla="*/ 42 h 95"/>
                  <a:gd name="T20" fmla="*/ 41 w 83"/>
                  <a:gd name="T21" fmla="*/ 77 h 95"/>
                  <a:gd name="T22" fmla="*/ 7 w 83"/>
                  <a:gd name="T23" fmla="*/ 42 h 95"/>
                  <a:gd name="T24" fmla="*/ 41 w 83"/>
                  <a:gd name="T25" fmla="*/ 7 h 95"/>
                  <a:gd name="T26" fmla="*/ 76 w 83"/>
                  <a:gd name="T27" fmla="*/ 42 h 95"/>
                  <a:gd name="T28" fmla="*/ 41 w 83"/>
                  <a:gd name="T29" fmla="*/ 7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" h="95">
                    <a:moveTo>
                      <a:pt x="83" y="42"/>
                    </a:moveTo>
                    <a:cubicBezTo>
                      <a:pt x="83" y="19"/>
                      <a:pt x="65" y="0"/>
                      <a:pt x="41" y="0"/>
                    </a:cubicBezTo>
                    <a:cubicBezTo>
                      <a:pt x="18" y="0"/>
                      <a:pt x="0" y="19"/>
                      <a:pt x="0" y="42"/>
                    </a:cubicBezTo>
                    <a:cubicBezTo>
                      <a:pt x="0" y="60"/>
                      <a:pt x="11" y="75"/>
                      <a:pt x="27" y="81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95"/>
                      <a:pt x="24" y="95"/>
                      <a:pt x="24" y="95"/>
                    </a:cubicBezTo>
                    <a:cubicBezTo>
                      <a:pt x="59" y="95"/>
                      <a:pt x="59" y="95"/>
                      <a:pt x="59" y="95"/>
                    </a:cubicBezTo>
                    <a:cubicBezTo>
                      <a:pt x="59" y="81"/>
                      <a:pt x="59" y="81"/>
                      <a:pt x="59" y="81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72" y="75"/>
                      <a:pt x="83" y="60"/>
                      <a:pt x="83" y="42"/>
                    </a:cubicBezTo>
                    <a:close/>
                    <a:moveTo>
                      <a:pt x="41" y="77"/>
                    </a:moveTo>
                    <a:cubicBezTo>
                      <a:pt x="22" y="77"/>
                      <a:pt x="7" y="61"/>
                      <a:pt x="7" y="42"/>
                    </a:cubicBezTo>
                    <a:cubicBezTo>
                      <a:pt x="7" y="23"/>
                      <a:pt x="22" y="7"/>
                      <a:pt x="41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7"/>
                      <a:pt x="41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7" name="Rectangle 1356"/>
              <p:cNvSpPr>
                <a:spLocks noChangeArrowheads="1"/>
              </p:cNvSpPr>
              <p:nvPr/>
            </p:nvSpPr>
            <p:spPr bwMode="auto">
              <a:xfrm>
                <a:off x="6659441" y="1877891"/>
                <a:ext cx="131763" cy="523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8" name="Freeform 1357"/>
              <p:cNvSpPr/>
              <p:nvPr/>
            </p:nvSpPr>
            <p:spPr bwMode="auto">
              <a:xfrm>
                <a:off x="6659441" y="1941391"/>
                <a:ext cx="131763" cy="38100"/>
              </a:xfrm>
              <a:custGeom>
                <a:avLst/>
                <a:gdLst>
                  <a:gd name="T0" fmla="*/ 0 w 83"/>
                  <a:gd name="T1" fmla="*/ 14 h 24"/>
                  <a:gd name="T2" fmla="*/ 29 w 83"/>
                  <a:gd name="T3" fmla="*/ 14 h 24"/>
                  <a:gd name="T4" fmla="*/ 29 w 83"/>
                  <a:gd name="T5" fmla="*/ 24 h 24"/>
                  <a:gd name="T6" fmla="*/ 55 w 83"/>
                  <a:gd name="T7" fmla="*/ 24 h 24"/>
                  <a:gd name="T8" fmla="*/ 55 w 83"/>
                  <a:gd name="T9" fmla="*/ 14 h 24"/>
                  <a:gd name="T10" fmla="*/ 83 w 83"/>
                  <a:gd name="T11" fmla="*/ 14 h 24"/>
                  <a:gd name="T12" fmla="*/ 83 w 83"/>
                  <a:gd name="T13" fmla="*/ 0 h 24"/>
                  <a:gd name="T14" fmla="*/ 0 w 83"/>
                  <a:gd name="T15" fmla="*/ 0 h 24"/>
                  <a:gd name="T16" fmla="*/ 0 w 83"/>
                  <a:gd name="T17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24">
                    <a:moveTo>
                      <a:pt x="0" y="14"/>
                    </a:moveTo>
                    <a:lnTo>
                      <a:pt x="29" y="14"/>
                    </a:lnTo>
                    <a:lnTo>
                      <a:pt x="29" y="24"/>
                    </a:lnTo>
                    <a:lnTo>
                      <a:pt x="55" y="24"/>
                    </a:lnTo>
                    <a:lnTo>
                      <a:pt x="55" y="14"/>
                    </a:lnTo>
                    <a:lnTo>
                      <a:pt x="83" y="14"/>
                    </a:lnTo>
                    <a:lnTo>
                      <a:pt x="83" y="0"/>
                    </a:lnTo>
                    <a:lnTo>
                      <a:pt x="0" y="0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39" name="Freeform 1358"/>
              <p:cNvSpPr>
                <a:spLocks noEditPoints="1"/>
              </p:cNvSpPr>
              <p:nvPr/>
            </p:nvSpPr>
            <p:spPr bwMode="auto">
              <a:xfrm>
                <a:off x="6678491" y="1611191"/>
                <a:ext cx="93663" cy="187325"/>
              </a:xfrm>
              <a:custGeom>
                <a:avLst/>
                <a:gdLst>
                  <a:gd name="T0" fmla="*/ 57 w 59"/>
                  <a:gd name="T1" fmla="*/ 5 h 118"/>
                  <a:gd name="T2" fmla="*/ 52 w 59"/>
                  <a:gd name="T3" fmla="*/ 0 h 118"/>
                  <a:gd name="T4" fmla="*/ 29 w 59"/>
                  <a:gd name="T5" fmla="*/ 10 h 118"/>
                  <a:gd name="T6" fmla="*/ 7 w 59"/>
                  <a:gd name="T7" fmla="*/ 0 h 118"/>
                  <a:gd name="T8" fmla="*/ 0 w 59"/>
                  <a:gd name="T9" fmla="*/ 5 h 118"/>
                  <a:gd name="T10" fmla="*/ 0 w 59"/>
                  <a:gd name="T11" fmla="*/ 5 h 118"/>
                  <a:gd name="T12" fmla="*/ 0 w 59"/>
                  <a:gd name="T13" fmla="*/ 5 h 118"/>
                  <a:gd name="T14" fmla="*/ 26 w 59"/>
                  <a:gd name="T15" fmla="*/ 118 h 118"/>
                  <a:gd name="T16" fmla="*/ 33 w 59"/>
                  <a:gd name="T17" fmla="*/ 118 h 118"/>
                  <a:gd name="T18" fmla="*/ 59 w 59"/>
                  <a:gd name="T19" fmla="*/ 5 h 118"/>
                  <a:gd name="T20" fmla="*/ 59 w 59"/>
                  <a:gd name="T21" fmla="*/ 5 h 118"/>
                  <a:gd name="T22" fmla="*/ 59 w 59"/>
                  <a:gd name="T23" fmla="*/ 5 h 118"/>
                  <a:gd name="T24" fmla="*/ 59 w 59"/>
                  <a:gd name="T25" fmla="*/ 5 h 118"/>
                  <a:gd name="T26" fmla="*/ 57 w 59"/>
                  <a:gd name="T27" fmla="*/ 5 h 118"/>
                  <a:gd name="T28" fmla="*/ 29 w 59"/>
                  <a:gd name="T29" fmla="*/ 102 h 118"/>
                  <a:gd name="T30" fmla="*/ 7 w 59"/>
                  <a:gd name="T31" fmla="*/ 7 h 118"/>
                  <a:gd name="T32" fmla="*/ 29 w 59"/>
                  <a:gd name="T33" fmla="*/ 14 h 118"/>
                  <a:gd name="T34" fmla="*/ 52 w 59"/>
                  <a:gd name="T35" fmla="*/ 7 h 118"/>
                  <a:gd name="T36" fmla="*/ 29 w 59"/>
                  <a:gd name="T37" fmla="*/ 10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9" h="118">
                    <a:moveTo>
                      <a:pt x="57" y="5"/>
                    </a:moveTo>
                    <a:lnTo>
                      <a:pt x="52" y="0"/>
                    </a:lnTo>
                    <a:lnTo>
                      <a:pt x="29" y="10"/>
                    </a:lnTo>
                    <a:lnTo>
                      <a:pt x="7" y="0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26" y="118"/>
                    </a:lnTo>
                    <a:lnTo>
                      <a:pt x="33" y="118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59" y="5"/>
                    </a:lnTo>
                    <a:lnTo>
                      <a:pt x="57" y="5"/>
                    </a:lnTo>
                    <a:close/>
                    <a:moveTo>
                      <a:pt x="29" y="102"/>
                    </a:moveTo>
                    <a:lnTo>
                      <a:pt x="7" y="7"/>
                    </a:lnTo>
                    <a:lnTo>
                      <a:pt x="29" y="14"/>
                    </a:lnTo>
                    <a:lnTo>
                      <a:pt x="52" y="7"/>
                    </a:lnTo>
                    <a:lnTo>
                      <a:pt x="29" y="1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8" name="组合 39"/>
          <p:cNvGrpSpPr/>
          <p:nvPr/>
        </p:nvGrpSpPr>
        <p:grpSpPr>
          <a:xfrm>
            <a:off x="4756677" y="3746337"/>
            <a:ext cx="1924105" cy="1835184"/>
            <a:chOff x="4756261" y="3603839"/>
            <a:chExt cx="1924698" cy="1835183"/>
          </a:xfrm>
        </p:grpSpPr>
        <p:sp>
          <p:nvSpPr>
            <p:cNvPr id="41" name="任意多边形 40"/>
            <p:cNvSpPr/>
            <p:nvPr/>
          </p:nvSpPr>
          <p:spPr>
            <a:xfrm flipH="1">
              <a:off x="4756261" y="3603839"/>
              <a:ext cx="1812355" cy="1807575"/>
            </a:xfrm>
            <a:custGeom>
              <a:avLst/>
              <a:gdLst>
                <a:gd name="connsiteX0" fmla="*/ 830996 w 1812355"/>
                <a:gd name="connsiteY0" fmla="*/ 0 h 1807575"/>
                <a:gd name="connsiteX1" fmla="*/ 1616078 w 1812355"/>
                <a:gd name="connsiteY1" fmla="*/ 0 h 1807575"/>
                <a:gd name="connsiteX2" fmla="*/ 1812355 w 1812355"/>
                <a:gd name="connsiteY2" fmla="*/ 196277 h 1807575"/>
                <a:gd name="connsiteX3" fmla="*/ 1812355 w 1812355"/>
                <a:gd name="connsiteY3" fmla="*/ 981359 h 1807575"/>
                <a:gd name="connsiteX4" fmla="*/ 1616078 w 1812355"/>
                <a:gd name="connsiteY4" fmla="*/ 1177636 h 1807575"/>
                <a:gd name="connsiteX5" fmla="*/ 1021925 w 1812355"/>
                <a:gd name="connsiteY5" fmla="*/ 1177636 h 1807575"/>
                <a:gd name="connsiteX6" fmla="*/ 1021926 w 1812355"/>
                <a:gd name="connsiteY6" fmla="*/ 1177637 h 1807575"/>
                <a:gd name="connsiteX7" fmla="*/ 861844 w 1812355"/>
                <a:gd name="connsiteY7" fmla="*/ 1177637 h 1807575"/>
                <a:gd name="connsiteX8" fmla="*/ 562535 w 1812355"/>
                <a:gd name="connsiteY8" fmla="*/ 1421581 h 1807575"/>
                <a:gd name="connsiteX9" fmla="*/ 558240 w 1812355"/>
                <a:gd name="connsiteY9" fmla="*/ 1464194 h 1807575"/>
                <a:gd name="connsiteX10" fmla="*/ 556328 w 1812355"/>
                <a:gd name="connsiteY10" fmla="*/ 1462814 h 1807575"/>
                <a:gd name="connsiteX11" fmla="*/ 556328 w 1812355"/>
                <a:gd name="connsiteY11" fmla="*/ 1708270 h 1807575"/>
                <a:gd name="connsiteX12" fmla="*/ 457023 w 1812355"/>
                <a:gd name="connsiteY12" fmla="*/ 1807575 h 1807575"/>
                <a:gd name="connsiteX13" fmla="*/ 99305 w 1812355"/>
                <a:gd name="connsiteY13" fmla="*/ 1807575 h 1807575"/>
                <a:gd name="connsiteX14" fmla="*/ 0 w 1812355"/>
                <a:gd name="connsiteY14" fmla="*/ 1708270 h 1807575"/>
                <a:gd name="connsiteX15" fmla="*/ 0 w 1812355"/>
                <a:gd name="connsiteY15" fmla="*/ 1350552 h 1807575"/>
                <a:gd name="connsiteX16" fmla="*/ 99305 w 1812355"/>
                <a:gd name="connsiteY16" fmla="*/ 1251247 h 1807575"/>
                <a:gd name="connsiteX17" fmla="*/ 365499 w 1812355"/>
                <a:gd name="connsiteY17" fmla="*/ 1251247 h 1807575"/>
                <a:gd name="connsiteX18" fmla="*/ 419748 w 1812355"/>
                <a:gd name="connsiteY18" fmla="*/ 1245778 h 1807575"/>
                <a:gd name="connsiteX19" fmla="*/ 634719 w 1812355"/>
                <a:gd name="connsiteY19" fmla="*/ 982018 h 1807575"/>
                <a:gd name="connsiteX20" fmla="*/ 634719 w 1812355"/>
                <a:gd name="connsiteY20" fmla="*/ 981359 h 1807575"/>
                <a:gd name="connsiteX21" fmla="*/ 634719 w 1812355"/>
                <a:gd name="connsiteY21" fmla="*/ 898219 h 1807575"/>
                <a:gd name="connsiteX22" fmla="*/ 634719 w 1812355"/>
                <a:gd name="connsiteY22" fmla="*/ 196277 h 1807575"/>
                <a:gd name="connsiteX23" fmla="*/ 830996 w 1812355"/>
                <a:gd name="connsiteY23" fmla="*/ 0 h 180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12355" h="1807575">
                  <a:moveTo>
                    <a:pt x="830996" y="0"/>
                  </a:moveTo>
                  <a:lnTo>
                    <a:pt x="1616078" y="0"/>
                  </a:lnTo>
                  <a:cubicBezTo>
                    <a:pt x="1724479" y="0"/>
                    <a:pt x="1812355" y="87876"/>
                    <a:pt x="1812355" y="196277"/>
                  </a:cubicBezTo>
                  <a:lnTo>
                    <a:pt x="1812355" y="981359"/>
                  </a:lnTo>
                  <a:cubicBezTo>
                    <a:pt x="1812355" y="1089760"/>
                    <a:pt x="1724479" y="1177636"/>
                    <a:pt x="1616078" y="1177636"/>
                  </a:cubicBezTo>
                  <a:lnTo>
                    <a:pt x="1021925" y="1177636"/>
                  </a:lnTo>
                  <a:lnTo>
                    <a:pt x="1021926" y="1177637"/>
                  </a:lnTo>
                  <a:lnTo>
                    <a:pt x="861844" y="1177637"/>
                  </a:lnTo>
                  <a:cubicBezTo>
                    <a:pt x="714204" y="1177637"/>
                    <a:pt x="591023" y="1282362"/>
                    <a:pt x="562535" y="1421581"/>
                  </a:cubicBezTo>
                  <a:lnTo>
                    <a:pt x="558240" y="1464194"/>
                  </a:lnTo>
                  <a:lnTo>
                    <a:pt x="556328" y="1462814"/>
                  </a:lnTo>
                  <a:lnTo>
                    <a:pt x="556328" y="1708270"/>
                  </a:lnTo>
                  <a:cubicBezTo>
                    <a:pt x="556328" y="1763115"/>
                    <a:pt x="511868" y="1807575"/>
                    <a:pt x="457023" y="1807575"/>
                  </a:cubicBezTo>
                  <a:lnTo>
                    <a:pt x="99305" y="1807575"/>
                  </a:lnTo>
                  <a:cubicBezTo>
                    <a:pt x="44460" y="1807575"/>
                    <a:pt x="0" y="1763115"/>
                    <a:pt x="0" y="1708270"/>
                  </a:cubicBezTo>
                  <a:lnTo>
                    <a:pt x="0" y="1350552"/>
                  </a:lnTo>
                  <a:cubicBezTo>
                    <a:pt x="0" y="1295707"/>
                    <a:pt x="44460" y="1251247"/>
                    <a:pt x="99305" y="1251247"/>
                  </a:cubicBezTo>
                  <a:lnTo>
                    <a:pt x="365499" y="1251247"/>
                  </a:lnTo>
                  <a:lnTo>
                    <a:pt x="419748" y="1245778"/>
                  </a:lnTo>
                  <a:cubicBezTo>
                    <a:pt x="542432" y="1220674"/>
                    <a:pt x="634719" y="1112124"/>
                    <a:pt x="634719" y="982018"/>
                  </a:cubicBezTo>
                  <a:lnTo>
                    <a:pt x="634719" y="981359"/>
                  </a:lnTo>
                  <a:lnTo>
                    <a:pt x="634719" y="898219"/>
                  </a:lnTo>
                  <a:lnTo>
                    <a:pt x="634719" y="196277"/>
                  </a:lnTo>
                  <a:cubicBezTo>
                    <a:pt x="634719" y="87876"/>
                    <a:pt x="722595" y="0"/>
                    <a:pt x="83099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2" name="文本框 22"/>
            <p:cNvSpPr txBox="1"/>
            <p:nvPr/>
          </p:nvSpPr>
          <p:spPr>
            <a:xfrm>
              <a:off x="5899225" y="4977357"/>
              <a:ext cx="7817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9" name="组合 42"/>
            <p:cNvGrpSpPr/>
            <p:nvPr/>
          </p:nvGrpSpPr>
          <p:grpSpPr>
            <a:xfrm>
              <a:off x="5053221" y="3941026"/>
              <a:ext cx="574676" cy="465140"/>
              <a:chOff x="2177375" y="247894"/>
              <a:chExt cx="574676" cy="465140"/>
            </a:xfrm>
          </p:grpSpPr>
          <p:sp>
            <p:nvSpPr>
              <p:cNvPr id="44" name="Freeform 5"/>
              <p:cNvSpPr>
                <a:spLocks noEditPoints="1"/>
              </p:cNvSpPr>
              <p:nvPr/>
            </p:nvSpPr>
            <p:spPr bwMode="auto">
              <a:xfrm>
                <a:off x="2177375" y="247894"/>
                <a:ext cx="574676" cy="465140"/>
              </a:xfrm>
              <a:custGeom>
                <a:avLst/>
                <a:gdLst>
                  <a:gd name="T0" fmla="*/ 78 w 153"/>
                  <a:gd name="T1" fmla="*/ 0 h 124"/>
                  <a:gd name="T2" fmla="*/ 0 w 153"/>
                  <a:gd name="T3" fmla="*/ 68 h 124"/>
                  <a:gd name="T4" fmla="*/ 15 w 153"/>
                  <a:gd name="T5" fmla="*/ 68 h 124"/>
                  <a:gd name="T6" fmla="*/ 21 w 153"/>
                  <a:gd name="T7" fmla="*/ 64 h 124"/>
                  <a:gd name="T8" fmla="*/ 21 w 153"/>
                  <a:gd name="T9" fmla="*/ 121 h 124"/>
                  <a:gd name="T10" fmla="*/ 24 w 153"/>
                  <a:gd name="T11" fmla="*/ 124 h 124"/>
                  <a:gd name="T12" fmla="*/ 63 w 153"/>
                  <a:gd name="T13" fmla="*/ 124 h 124"/>
                  <a:gd name="T14" fmla="*/ 63 w 153"/>
                  <a:gd name="T15" fmla="*/ 92 h 124"/>
                  <a:gd name="T16" fmla="*/ 67 w 153"/>
                  <a:gd name="T17" fmla="*/ 87 h 124"/>
                  <a:gd name="T18" fmla="*/ 83 w 153"/>
                  <a:gd name="T19" fmla="*/ 87 h 124"/>
                  <a:gd name="T20" fmla="*/ 89 w 153"/>
                  <a:gd name="T21" fmla="*/ 92 h 124"/>
                  <a:gd name="T22" fmla="*/ 89 w 153"/>
                  <a:gd name="T23" fmla="*/ 124 h 124"/>
                  <a:gd name="T24" fmla="*/ 127 w 153"/>
                  <a:gd name="T25" fmla="*/ 124 h 124"/>
                  <a:gd name="T26" fmla="*/ 131 w 153"/>
                  <a:gd name="T27" fmla="*/ 120 h 124"/>
                  <a:gd name="T28" fmla="*/ 131 w 153"/>
                  <a:gd name="T29" fmla="*/ 63 h 124"/>
                  <a:gd name="T30" fmla="*/ 136 w 153"/>
                  <a:gd name="T31" fmla="*/ 68 h 124"/>
                  <a:gd name="T32" fmla="*/ 153 w 153"/>
                  <a:gd name="T33" fmla="*/ 68 h 124"/>
                  <a:gd name="T34" fmla="*/ 78 w 153"/>
                  <a:gd name="T35" fmla="*/ 0 h 124"/>
                  <a:gd name="T36" fmla="*/ 76 w 153"/>
                  <a:gd name="T37" fmla="*/ 75 h 124"/>
                  <a:gd name="T38" fmla="*/ 60 w 153"/>
                  <a:gd name="T39" fmla="*/ 59 h 124"/>
                  <a:gd name="T40" fmla="*/ 76 w 153"/>
                  <a:gd name="T41" fmla="*/ 42 h 124"/>
                  <a:gd name="T42" fmla="*/ 92 w 153"/>
                  <a:gd name="T43" fmla="*/ 59 h 124"/>
                  <a:gd name="T44" fmla="*/ 76 w 153"/>
                  <a:gd name="T45" fmla="*/ 7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53" h="124">
                    <a:moveTo>
                      <a:pt x="78" y="0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5" y="77"/>
                      <a:pt x="15" y="68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121"/>
                      <a:pt x="21" y="121"/>
                      <a:pt x="21" y="121"/>
                    </a:cubicBezTo>
                    <a:cubicBezTo>
                      <a:pt x="21" y="121"/>
                      <a:pt x="21" y="124"/>
                      <a:pt x="24" y="124"/>
                    </a:cubicBezTo>
                    <a:cubicBezTo>
                      <a:pt x="28" y="124"/>
                      <a:pt x="63" y="124"/>
                      <a:pt x="63" y="124"/>
                    </a:cubicBezTo>
                    <a:cubicBezTo>
                      <a:pt x="63" y="92"/>
                      <a:pt x="63" y="92"/>
                      <a:pt x="63" y="92"/>
                    </a:cubicBezTo>
                    <a:cubicBezTo>
                      <a:pt x="63" y="92"/>
                      <a:pt x="62" y="87"/>
                      <a:pt x="67" y="87"/>
                    </a:cubicBezTo>
                    <a:cubicBezTo>
                      <a:pt x="83" y="87"/>
                      <a:pt x="83" y="87"/>
                      <a:pt x="83" y="87"/>
                    </a:cubicBezTo>
                    <a:cubicBezTo>
                      <a:pt x="89" y="87"/>
                      <a:pt x="89" y="92"/>
                      <a:pt x="89" y="92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9" y="124"/>
                      <a:pt x="121" y="124"/>
                      <a:pt x="127" y="124"/>
                    </a:cubicBezTo>
                    <a:cubicBezTo>
                      <a:pt x="131" y="124"/>
                      <a:pt x="131" y="120"/>
                      <a:pt x="131" y="120"/>
                    </a:cubicBezTo>
                    <a:cubicBezTo>
                      <a:pt x="131" y="63"/>
                      <a:pt x="131" y="63"/>
                      <a:pt x="131" y="63"/>
                    </a:cubicBezTo>
                    <a:cubicBezTo>
                      <a:pt x="136" y="68"/>
                      <a:pt x="136" y="68"/>
                      <a:pt x="136" y="68"/>
                    </a:cubicBezTo>
                    <a:cubicBezTo>
                      <a:pt x="149" y="77"/>
                      <a:pt x="153" y="68"/>
                      <a:pt x="153" y="68"/>
                    </a:cubicBezTo>
                    <a:lnTo>
                      <a:pt x="78" y="0"/>
                    </a:lnTo>
                    <a:close/>
                    <a:moveTo>
                      <a:pt x="76" y="75"/>
                    </a:moveTo>
                    <a:cubicBezTo>
                      <a:pt x="67" y="75"/>
                      <a:pt x="60" y="68"/>
                      <a:pt x="60" y="59"/>
                    </a:cubicBezTo>
                    <a:cubicBezTo>
                      <a:pt x="60" y="50"/>
                      <a:pt x="67" y="42"/>
                      <a:pt x="76" y="42"/>
                    </a:cubicBezTo>
                    <a:cubicBezTo>
                      <a:pt x="85" y="42"/>
                      <a:pt x="92" y="50"/>
                      <a:pt x="92" y="59"/>
                    </a:cubicBezTo>
                    <a:cubicBezTo>
                      <a:pt x="92" y="68"/>
                      <a:pt x="85" y="75"/>
                      <a:pt x="76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5" name="Freeform 6"/>
              <p:cNvSpPr/>
              <p:nvPr/>
            </p:nvSpPr>
            <p:spPr bwMode="auto">
              <a:xfrm>
                <a:off x="2628226" y="303457"/>
                <a:ext cx="55563" cy="115888"/>
              </a:xfrm>
              <a:custGeom>
                <a:avLst/>
                <a:gdLst>
                  <a:gd name="T0" fmla="*/ 35 w 35"/>
                  <a:gd name="T1" fmla="*/ 73 h 73"/>
                  <a:gd name="T2" fmla="*/ 35 w 35"/>
                  <a:gd name="T3" fmla="*/ 0 h 73"/>
                  <a:gd name="T4" fmla="*/ 0 w 35"/>
                  <a:gd name="T5" fmla="*/ 0 h 73"/>
                  <a:gd name="T6" fmla="*/ 0 w 35"/>
                  <a:gd name="T7" fmla="*/ 42 h 73"/>
                  <a:gd name="T8" fmla="*/ 35 w 35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73">
                    <a:moveTo>
                      <a:pt x="35" y="73"/>
                    </a:moveTo>
                    <a:lnTo>
                      <a:pt x="35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35" y="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46" name="Oval 7"/>
              <p:cNvSpPr>
                <a:spLocks noChangeArrowheads="1"/>
              </p:cNvSpPr>
              <p:nvPr/>
            </p:nvSpPr>
            <p:spPr bwMode="auto">
              <a:xfrm>
                <a:off x="2432963" y="438395"/>
                <a:ext cx="60325" cy="603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grpSp>
        <p:nvGrpSpPr>
          <p:cNvPr id="10" name="组合 46"/>
          <p:cNvGrpSpPr/>
          <p:nvPr/>
        </p:nvGrpSpPr>
        <p:grpSpPr>
          <a:xfrm>
            <a:off x="6035281" y="3132927"/>
            <a:ext cx="1918359" cy="1812355"/>
            <a:chOff x="6035259" y="2990425"/>
            <a:chExt cx="1918951" cy="1812355"/>
          </a:xfrm>
        </p:grpSpPr>
        <p:sp>
          <p:nvSpPr>
            <p:cNvPr id="48" name="任意多边形 47"/>
            <p:cNvSpPr/>
            <p:nvPr/>
          </p:nvSpPr>
          <p:spPr>
            <a:xfrm rot="16200000" flipH="1">
              <a:off x="6032869" y="2992815"/>
              <a:ext cx="1812355" cy="1807575"/>
            </a:xfrm>
            <a:custGeom>
              <a:avLst/>
              <a:gdLst>
                <a:gd name="connsiteX0" fmla="*/ 830996 w 1812355"/>
                <a:gd name="connsiteY0" fmla="*/ 0 h 1807575"/>
                <a:gd name="connsiteX1" fmla="*/ 1616078 w 1812355"/>
                <a:gd name="connsiteY1" fmla="*/ 0 h 1807575"/>
                <a:gd name="connsiteX2" fmla="*/ 1812355 w 1812355"/>
                <a:gd name="connsiteY2" fmla="*/ 196277 h 1807575"/>
                <a:gd name="connsiteX3" fmla="*/ 1812355 w 1812355"/>
                <a:gd name="connsiteY3" fmla="*/ 981359 h 1807575"/>
                <a:gd name="connsiteX4" fmla="*/ 1616078 w 1812355"/>
                <a:gd name="connsiteY4" fmla="*/ 1177636 h 1807575"/>
                <a:gd name="connsiteX5" fmla="*/ 1021925 w 1812355"/>
                <a:gd name="connsiteY5" fmla="*/ 1177636 h 1807575"/>
                <a:gd name="connsiteX6" fmla="*/ 1021926 w 1812355"/>
                <a:gd name="connsiteY6" fmla="*/ 1177637 h 1807575"/>
                <a:gd name="connsiteX7" fmla="*/ 861844 w 1812355"/>
                <a:gd name="connsiteY7" fmla="*/ 1177637 h 1807575"/>
                <a:gd name="connsiteX8" fmla="*/ 562535 w 1812355"/>
                <a:gd name="connsiteY8" fmla="*/ 1421581 h 1807575"/>
                <a:gd name="connsiteX9" fmla="*/ 558240 w 1812355"/>
                <a:gd name="connsiteY9" fmla="*/ 1464194 h 1807575"/>
                <a:gd name="connsiteX10" fmla="*/ 556328 w 1812355"/>
                <a:gd name="connsiteY10" fmla="*/ 1462814 h 1807575"/>
                <a:gd name="connsiteX11" fmla="*/ 556328 w 1812355"/>
                <a:gd name="connsiteY11" fmla="*/ 1708270 h 1807575"/>
                <a:gd name="connsiteX12" fmla="*/ 457023 w 1812355"/>
                <a:gd name="connsiteY12" fmla="*/ 1807575 h 1807575"/>
                <a:gd name="connsiteX13" fmla="*/ 99305 w 1812355"/>
                <a:gd name="connsiteY13" fmla="*/ 1807575 h 1807575"/>
                <a:gd name="connsiteX14" fmla="*/ 0 w 1812355"/>
                <a:gd name="connsiteY14" fmla="*/ 1708270 h 1807575"/>
                <a:gd name="connsiteX15" fmla="*/ 0 w 1812355"/>
                <a:gd name="connsiteY15" fmla="*/ 1350552 h 1807575"/>
                <a:gd name="connsiteX16" fmla="*/ 99305 w 1812355"/>
                <a:gd name="connsiteY16" fmla="*/ 1251247 h 1807575"/>
                <a:gd name="connsiteX17" fmla="*/ 365499 w 1812355"/>
                <a:gd name="connsiteY17" fmla="*/ 1251247 h 1807575"/>
                <a:gd name="connsiteX18" fmla="*/ 419748 w 1812355"/>
                <a:gd name="connsiteY18" fmla="*/ 1245778 h 1807575"/>
                <a:gd name="connsiteX19" fmla="*/ 634719 w 1812355"/>
                <a:gd name="connsiteY19" fmla="*/ 982018 h 1807575"/>
                <a:gd name="connsiteX20" fmla="*/ 634719 w 1812355"/>
                <a:gd name="connsiteY20" fmla="*/ 981359 h 1807575"/>
                <a:gd name="connsiteX21" fmla="*/ 634719 w 1812355"/>
                <a:gd name="connsiteY21" fmla="*/ 898219 h 1807575"/>
                <a:gd name="connsiteX22" fmla="*/ 634719 w 1812355"/>
                <a:gd name="connsiteY22" fmla="*/ 196277 h 1807575"/>
                <a:gd name="connsiteX23" fmla="*/ 830996 w 1812355"/>
                <a:gd name="connsiteY23" fmla="*/ 0 h 180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812355" h="1807575">
                  <a:moveTo>
                    <a:pt x="830996" y="0"/>
                  </a:moveTo>
                  <a:lnTo>
                    <a:pt x="1616078" y="0"/>
                  </a:lnTo>
                  <a:cubicBezTo>
                    <a:pt x="1724479" y="0"/>
                    <a:pt x="1812355" y="87876"/>
                    <a:pt x="1812355" y="196277"/>
                  </a:cubicBezTo>
                  <a:lnTo>
                    <a:pt x="1812355" y="981359"/>
                  </a:lnTo>
                  <a:cubicBezTo>
                    <a:pt x="1812355" y="1089760"/>
                    <a:pt x="1724479" y="1177636"/>
                    <a:pt x="1616078" y="1177636"/>
                  </a:cubicBezTo>
                  <a:lnTo>
                    <a:pt x="1021925" y="1177636"/>
                  </a:lnTo>
                  <a:lnTo>
                    <a:pt x="1021926" y="1177637"/>
                  </a:lnTo>
                  <a:lnTo>
                    <a:pt x="861844" y="1177637"/>
                  </a:lnTo>
                  <a:cubicBezTo>
                    <a:pt x="714204" y="1177637"/>
                    <a:pt x="591023" y="1282362"/>
                    <a:pt x="562535" y="1421581"/>
                  </a:cubicBezTo>
                  <a:lnTo>
                    <a:pt x="558240" y="1464194"/>
                  </a:lnTo>
                  <a:lnTo>
                    <a:pt x="556328" y="1462814"/>
                  </a:lnTo>
                  <a:lnTo>
                    <a:pt x="556328" y="1708270"/>
                  </a:lnTo>
                  <a:cubicBezTo>
                    <a:pt x="556328" y="1763115"/>
                    <a:pt x="511868" y="1807575"/>
                    <a:pt x="457023" y="1807575"/>
                  </a:cubicBezTo>
                  <a:lnTo>
                    <a:pt x="99305" y="1807575"/>
                  </a:lnTo>
                  <a:cubicBezTo>
                    <a:pt x="44460" y="1807575"/>
                    <a:pt x="0" y="1763115"/>
                    <a:pt x="0" y="1708270"/>
                  </a:cubicBezTo>
                  <a:lnTo>
                    <a:pt x="0" y="1350552"/>
                  </a:lnTo>
                  <a:cubicBezTo>
                    <a:pt x="0" y="1295707"/>
                    <a:pt x="44460" y="1251247"/>
                    <a:pt x="99305" y="1251247"/>
                  </a:cubicBezTo>
                  <a:lnTo>
                    <a:pt x="365499" y="1251247"/>
                  </a:lnTo>
                  <a:lnTo>
                    <a:pt x="419748" y="1245778"/>
                  </a:lnTo>
                  <a:cubicBezTo>
                    <a:pt x="542432" y="1220674"/>
                    <a:pt x="634719" y="1112124"/>
                    <a:pt x="634719" y="982018"/>
                  </a:cubicBezTo>
                  <a:lnTo>
                    <a:pt x="634719" y="981359"/>
                  </a:lnTo>
                  <a:lnTo>
                    <a:pt x="634719" y="898219"/>
                  </a:lnTo>
                  <a:lnTo>
                    <a:pt x="634719" y="196277"/>
                  </a:lnTo>
                  <a:cubicBezTo>
                    <a:pt x="634719" y="87876"/>
                    <a:pt x="722595" y="0"/>
                    <a:pt x="830996" y="0"/>
                  </a:cubicBezTo>
                  <a:close/>
                </a:path>
              </a:pathLst>
            </a:custGeom>
            <a:solidFill>
              <a:srgbClr val="B84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9" name="文本框 18"/>
            <p:cNvSpPr txBox="1"/>
            <p:nvPr/>
          </p:nvSpPr>
          <p:spPr>
            <a:xfrm>
              <a:off x="7172475" y="3064212"/>
              <a:ext cx="7817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Agency FB" panose="020B0503020202020204" pitchFamily="34" charset="0"/>
              </a:endParaRPr>
            </a:p>
          </p:txBody>
        </p:sp>
        <p:grpSp>
          <p:nvGrpSpPr>
            <p:cNvPr id="11" name="组合 49"/>
            <p:cNvGrpSpPr/>
            <p:nvPr/>
          </p:nvGrpSpPr>
          <p:grpSpPr>
            <a:xfrm>
              <a:off x="6434265" y="3961773"/>
              <a:ext cx="353333" cy="460157"/>
              <a:chOff x="2966364" y="3551501"/>
              <a:chExt cx="409575" cy="533403"/>
            </a:xfrm>
          </p:grpSpPr>
          <p:sp>
            <p:nvSpPr>
              <p:cNvPr id="51" name="Freeform 128"/>
              <p:cNvSpPr>
                <a:spLocks noEditPoints="1"/>
              </p:cNvSpPr>
              <p:nvPr/>
            </p:nvSpPr>
            <p:spPr bwMode="auto">
              <a:xfrm>
                <a:off x="2966364" y="3551501"/>
                <a:ext cx="409575" cy="533403"/>
              </a:xfrm>
              <a:custGeom>
                <a:avLst/>
                <a:gdLst>
                  <a:gd name="T0" fmla="*/ 104 w 109"/>
                  <a:gd name="T1" fmla="*/ 68 h 142"/>
                  <a:gd name="T2" fmla="*/ 96 w 109"/>
                  <a:gd name="T3" fmla="*/ 68 h 142"/>
                  <a:gd name="T4" fmla="*/ 96 w 109"/>
                  <a:gd name="T5" fmla="*/ 44 h 142"/>
                  <a:gd name="T6" fmla="*/ 84 w 109"/>
                  <a:gd name="T7" fmla="*/ 13 h 142"/>
                  <a:gd name="T8" fmla="*/ 55 w 109"/>
                  <a:gd name="T9" fmla="*/ 0 h 142"/>
                  <a:gd name="T10" fmla="*/ 25 w 109"/>
                  <a:gd name="T11" fmla="*/ 13 h 142"/>
                  <a:gd name="T12" fmla="*/ 13 w 109"/>
                  <a:gd name="T13" fmla="*/ 44 h 142"/>
                  <a:gd name="T14" fmla="*/ 13 w 109"/>
                  <a:gd name="T15" fmla="*/ 68 h 142"/>
                  <a:gd name="T16" fmla="*/ 6 w 109"/>
                  <a:gd name="T17" fmla="*/ 68 h 142"/>
                  <a:gd name="T18" fmla="*/ 0 w 109"/>
                  <a:gd name="T19" fmla="*/ 73 h 142"/>
                  <a:gd name="T20" fmla="*/ 0 w 109"/>
                  <a:gd name="T21" fmla="*/ 137 h 142"/>
                  <a:gd name="T22" fmla="*/ 6 w 109"/>
                  <a:gd name="T23" fmla="*/ 142 h 142"/>
                  <a:gd name="T24" fmla="*/ 104 w 109"/>
                  <a:gd name="T25" fmla="*/ 142 h 142"/>
                  <a:gd name="T26" fmla="*/ 109 w 109"/>
                  <a:gd name="T27" fmla="*/ 137 h 142"/>
                  <a:gd name="T28" fmla="*/ 109 w 109"/>
                  <a:gd name="T29" fmla="*/ 73 h 142"/>
                  <a:gd name="T30" fmla="*/ 104 w 109"/>
                  <a:gd name="T31" fmla="*/ 68 h 142"/>
                  <a:gd name="T32" fmla="*/ 66 w 109"/>
                  <a:gd name="T33" fmla="*/ 124 h 142"/>
                  <a:gd name="T34" fmla="*/ 55 w 109"/>
                  <a:gd name="T35" fmla="*/ 136 h 142"/>
                  <a:gd name="T36" fmla="*/ 43 w 109"/>
                  <a:gd name="T37" fmla="*/ 124 h 142"/>
                  <a:gd name="T38" fmla="*/ 43 w 109"/>
                  <a:gd name="T39" fmla="*/ 103 h 142"/>
                  <a:gd name="T40" fmla="*/ 55 w 109"/>
                  <a:gd name="T41" fmla="*/ 91 h 142"/>
                  <a:gd name="T42" fmla="*/ 66 w 109"/>
                  <a:gd name="T43" fmla="*/ 103 h 142"/>
                  <a:gd name="T44" fmla="*/ 66 w 109"/>
                  <a:gd name="T45" fmla="*/ 124 h 142"/>
                  <a:gd name="T46" fmla="*/ 77 w 109"/>
                  <a:gd name="T47" fmla="*/ 68 h 142"/>
                  <a:gd name="T48" fmla="*/ 33 w 109"/>
                  <a:gd name="T49" fmla="*/ 68 h 142"/>
                  <a:gd name="T50" fmla="*/ 33 w 109"/>
                  <a:gd name="T51" fmla="*/ 44 h 142"/>
                  <a:gd name="T52" fmla="*/ 39 w 109"/>
                  <a:gd name="T53" fmla="*/ 27 h 142"/>
                  <a:gd name="T54" fmla="*/ 55 w 109"/>
                  <a:gd name="T55" fmla="*/ 20 h 142"/>
                  <a:gd name="T56" fmla="*/ 70 w 109"/>
                  <a:gd name="T57" fmla="*/ 27 h 142"/>
                  <a:gd name="T58" fmla="*/ 77 w 109"/>
                  <a:gd name="T59" fmla="*/ 44 h 142"/>
                  <a:gd name="T60" fmla="*/ 77 w 109"/>
                  <a:gd name="T61" fmla="*/ 6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09" h="142">
                    <a:moveTo>
                      <a:pt x="104" y="68"/>
                    </a:moveTo>
                    <a:cubicBezTo>
                      <a:pt x="96" y="68"/>
                      <a:pt x="96" y="68"/>
                      <a:pt x="96" y="68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32"/>
                      <a:pt x="92" y="21"/>
                      <a:pt x="84" y="13"/>
                    </a:cubicBezTo>
                    <a:cubicBezTo>
                      <a:pt x="77" y="5"/>
                      <a:pt x="66" y="0"/>
                      <a:pt x="55" y="0"/>
                    </a:cubicBezTo>
                    <a:cubicBezTo>
                      <a:pt x="43" y="0"/>
                      <a:pt x="32" y="5"/>
                      <a:pt x="25" y="13"/>
                    </a:cubicBezTo>
                    <a:cubicBezTo>
                      <a:pt x="17" y="21"/>
                      <a:pt x="13" y="32"/>
                      <a:pt x="13" y="44"/>
                    </a:cubicBezTo>
                    <a:cubicBezTo>
                      <a:pt x="13" y="68"/>
                      <a:pt x="13" y="68"/>
                      <a:pt x="13" y="68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3" y="68"/>
                      <a:pt x="0" y="71"/>
                      <a:pt x="0" y="73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0"/>
                      <a:pt x="3" y="142"/>
                      <a:pt x="6" y="142"/>
                    </a:cubicBezTo>
                    <a:cubicBezTo>
                      <a:pt x="104" y="142"/>
                      <a:pt x="104" y="142"/>
                      <a:pt x="104" y="142"/>
                    </a:cubicBezTo>
                    <a:cubicBezTo>
                      <a:pt x="107" y="142"/>
                      <a:pt x="109" y="140"/>
                      <a:pt x="109" y="137"/>
                    </a:cubicBezTo>
                    <a:cubicBezTo>
                      <a:pt x="109" y="73"/>
                      <a:pt x="109" y="73"/>
                      <a:pt x="109" y="73"/>
                    </a:cubicBezTo>
                    <a:cubicBezTo>
                      <a:pt x="109" y="71"/>
                      <a:pt x="107" y="68"/>
                      <a:pt x="104" y="68"/>
                    </a:cubicBezTo>
                    <a:close/>
                    <a:moveTo>
                      <a:pt x="66" y="124"/>
                    </a:moveTo>
                    <a:cubicBezTo>
                      <a:pt x="66" y="131"/>
                      <a:pt x="61" y="136"/>
                      <a:pt x="55" y="136"/>
                    </a:cubicBezTo>
                    <a:cubicBezTo>
                      <a:pt x="48" y="136"/>
                      <a:pt x="43" y="131"/>
                      <a:pt x="43" y="124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43" y="96"/>
                      <a:pt x="48" y="91"/>
                      <a:pt x="55" y="91"/>
                    </a:cubicBezTo>
                    <a:cubicBezTo>
                      <a:pt x="61" y="91"/>
                      <a:pt x="66" y="96"/>
                      <a:pt x="66" y="103"/>
                    </a:cubicBezTo>
                    <a:lnTo>
                      <a:pt x="66" y="124"/>
                    </a:lnTo>
                    <a:close/>
                    <a:moveTo>
                      <a:pt x="77" y="68"/>
                    </a:move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37"/>
                      <a:pt x="35" y="31"/>
                      <a:pt x="39" y="27"/>
                    </a:cubicBezTo>
                    <a:cubicBezTo>
                      <a:pt x="43" y="23"/>
                      <a:pt x="49" y="20"/>
                      <a:pt x="55" y="20"/>
                    </a:cubicBezTo>
                    <a:cubicBezTo>
                      <a:pt x="60" y="20"/>
                      <a:pt x="66" y="23"/>
                      <a:pt x="70" y="27"/>
                    </a:cubicBezTo>
                    <a:cubicBezTo>
                      <a:pt x="74" y="31"/>
                      <a:pt x="77" y="37"/>
                      <a:pt x="77" y="44"/>
                    </a:cubicBezTo>
                    <a:lnTo>
                      <a:pt x="77" y="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/>
              </a:p>
            </p:txBody>
          </p:sp>
          <p:sp>
            <p:nvSpPr>
              <p:cNvPr id="52" name="Freeform 129"/>
              <p:cNvSpPr/>
              <p:nvPr/>
            </p:nvSpPr>
            <p:spPr bwMode="auto">
              <a:xfrm>
                <a:off x="3145751" y="3915041"/>
                <a:ext cx="49213" cy="120651"/>
              </a:xfrm>
              <a:custGeom>
                <a:avLst/>
                <a:gdLst>
                  <a:gd name="T0" fmla="*/ 7 w 13"/>
                  <a:gd name="T1" fmla="*/ 0 h 32"/>
                  <a:gd name="T2" fmla="*/ 0 w 13"/>
                  <a:gd name="T3" fmla="*/ 7 h 32"/>
                  <a:gd name="T4" fmla="*/ 0 w 13"/>
                  <a:gd name="T5" fmla="*/ 25 h 32"/>
                  <a:gd name="T6" fmla="*/ 7 w 13"/>
                  <a:gd name="T7" fmla="*/ 32 h 32"/>
                  <a:gd name="T8" fmla="*/ 13 w 13"/>
                  <a:gd name="T9" fmla="*/ 25 h 32"/>
                  <a:gd name="T10" fmla="*/ 13 w 13"/>
                  <a:gd name="T11" fmla="*/ 7 h 32"/>
                  <a:gd name="T12" fmla="*/ 7 w 13"/>
                  <a:gd name="T13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32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9"/>
                      <a:pt x="3" y="32"/>
                      <a:pt x="7" y="32"/>
                    </a:cubicBezTo>
                    <a:cubicBezTo>
                      <a:pt x="10" y="32"/>
                      <a:pt x="13" y="29"/>
                      <a:pt x="13" y="2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3"/>
                      <a:pt x="10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883" tIns="60941" rIns="121883" bIns="60941" numCol="1" anchor="t" anchorCtr="0" compatLnSpc="1"/>
              <a:lstStyle/>
              <a:p>
                <a:endParaRPr lang="zh-CN" altLang="en-US" sz="2400"/>
              </a:p>
            </p:txBody>
          </p:sp>
        </p:grp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1ACBE2C0-1837-4CB7-87A3-725DFF00089C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907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05"/>
                            </p:stCondLst>
                            <p:childTnLst>
                              <p:par>
                                <p:cTn id="3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05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91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410"/>
                            </p:stCondLst>
                            <p:childTnLst>
                              <p:par>
                                <p:cTn id="4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615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115"/>
                            </p:stCondLst>
                            <p:childTnLst>
                              <p:par>
                                <p:cTn id="5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86554" y="2228706"/>
            <a:ext cx="9144000" cy="2387600"/>
          </a:xfrm>
        </p:spPr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787582" y="2636880"/>
            <a:ext cx="3097130" cy="573842"/>
          </a:xfrm>
        </p:spPr>
        <p:txBody>
          <a:bodyPr/>
          <a:lstStyle/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01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5" name="副标题 2"/>
          <p:cNvSpPr txBox="1">
            <a:spLocks/>
          </p:cNvSpPr>
          <p:nvPr/>
        </p:nvSpPr>
        <p:spPr>
          <a:xfrm>
            <a:off x="6787582" y="3332947"/>
            <a:ext cx="3097130" cy="5738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6787582" y="4038440"/>
            <a:ext cx="3097130" cy="5738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03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" name="副标题 2"/>
          <p:cNvSpPr txBox="1">
            <a:spLocks/>
          </p:cNvSpPr>
          <p:nvPr/>
        </p:nvSpPr>
        <p:spPr>
          <a:xfrm>
            <a:off x="6795603" y="4854822"/>
            <a:ext cx="3097130" cy="5738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04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cxnSp>
        <p:nvCxnSpPr>
          <p:cNvPr id="15" name="连接符: 肘形 14">
            <a:extLst>
              <a:ext uri="{FF2B5EF4-FFF2-40B4-BE49-F238E27FC236}">
                <a16:creationId xmlns:a16="http://schemas.microsoft.com/office/drawing/2014/main" id="{D21743B3-6507-4E8D-8E29-0B02F7501FE9}"/>
              </a:ext>
            </a:extLst>
          </p:cNvPr>
          <p:cNvCxnSpPr>
            <a:cxnSpLocks/>
          </p:cNvCxnSpPr>
          <p:nvPr/>
        </p:nvCxnSpPr>
        <p:spPr>
          <a:xfrm>
            <a:off x="4252557" y="3582185"/>
            <a:ext cx="5288895" cy="1846479"/>
          </a:xfrm>
          <a:prstGeom prst="bentConnector3">
            <a:avLst/>
          </a:prstGeom>
          <a:ln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>
            <a:extLst>
              <a:ext uri="{FF2B5EF4-FFF2-40B4-BE49-F238E27FC236}">
                <a16:creationId xmlns:a16="http://schemas.microsoft.com/office/drawing/2014/main" id="{B7ABA99F-C5FD-4162-AC6E-33D0296019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29" t="13497" r="17394" b="12314"/>
          <a:stretch/>
        </p:blipFill>
        <p:spPr>
          <a:xfrm>
            <a:off x="385406" y="1653378"/>
            <a:ext cx="3867151" cy="3486151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4BA619B2-EF44-48C7-960B-70372605CC07}"/>
              </a:ext>
            </a:extLst>
          </p:cNvPr>
          <p:cNvSpPr/>
          <p:nvPr/>
        </p:nvSpPr>
        <p:spPr>
          <a:xfrm>
            <a:off x="2409825" y="3210722"/>
            <a:ext cx="1257300" cy="484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98FA843-2631-4F22-B1A8-8F0BA8408477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253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441" y="3264883"/>
            <a:ext cx="1823341" cy="121556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702859" y="2236334"/>
            <a:ext cx="2661707" cy="904724"/>
            <a:chOff x="525896" y="1367438"/>
            <a:chExt cx="1996896" cy="678543"/>
          </a:xfrm>
          <a:effectLst/>
        </p:grpSpPr>
        <p:sp>
          <p:nvSpPr>
            <p:cNvPr id="3" name="任意多边形 2"/>
            <p:cNvSpPr/>
            <p:nvPr/>
          </p:nvSpPr>
          <p:spPr>
            <a:xfrm rot="5400000">
              <a:off x="1185072" y="708262"/>
              <a:ext cx="678543" cy="1996896"/>
            </a:xfrm>
            <a:custGeom>
              <a:avLst/>
              <a:gdLst>
                <a:gd name="connsiteX0" fmla="*/ 0 w 441962"/>
                <a:gd name="connsiteY0" fmla="*/ 1300978 h 1300978"/>
                <a:gd name="connsiteX1" fmla="*/ 0 w 441962"/>
                <a:gd name="connsiteY1" fmla="*/ 127498 h 1300978"/>
                <a:gd name="connsiteX2" fmla="*/ 220981 w 441962"/>
                <a:gd name="connsiteY2" fmla="*/ 0 h 1300978"/>
                <a:gd name="connsiteX3" fmla="*/ 441962 w 441962"/>
                <a:gd name="connsiteY3" fmla="*/ 127498 h 1300978"/>
                <a:gd name="connsiteX4" fmla="*/ 441960 w 441962"/>
                <a:gd name="connsiteY4" fmla="*/ 127498 h 1300978"/>
                <a:gd name="connsiteX5" fmla="*/ 441960 w 441962"/>
                <a:gd name="connsiteY5" fmla="*/ 1300978 h 1300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1962" h="1300978">
                  <a:moveTo>
                    <a:pt x="0" y="1300978"/>
                  </a:moveTo>
                  <a:lnTo>
                    <a:pt x="0" y="127498"/>
                  </a:lnTo>
                  <a:lnTo>
                    <a:pt x="220981" y="0"/>
                  </a:lnTo>
                  <a:lnTo>
                    <a:pt x="441962" y="127498"/>
                  </a:lnTo>
                  <a:lnTo>
                    <a:pt x="441960" y="127498"/>
                  </a:lnTo>
                  <a:lnTo>
                    <a:pt x="441960" y="130097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800"/>
                </a:spcBef>
                <a:spcAft>
                  <a:spcPts val="800"/>
                </a:spcAft>
                <a:defRPr/>
              </a:pPr>
              <a:endParaRPr lang="zh-CN" altLang="en-US" sz="1600" ker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TextBox 5"/>
            <p:cNvSpPr txBox="1">
              <a:spLocks noChangeArrowheads="1"/>
            </p:cNvSpPr>
            <p:nvPr/>
          </p:nvSpPr>
          <p:spPr bwMode="auto">
            <a:xfrm>
              <a:off x="718126" y="1539584"/>
              <a:ext cx="1062157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</a:rPr>
                <a:t>请添加子标题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00329" y="2236334"/>
            <a:ext cx="2663619" cy="904724"/>
            <a:chOff x="2624644" y="1367438"/>
            <a:chExt cx="1998331" cy="678543"/>
          </a:xfrm>
          <a:effectLst/>
        </p:grpSpPr>
        <p:sp>
          <p:nvSpPr>
            <p:cNvPr id="6" name="任意多边形 5"/>
            <p:cNvSpPr/>
            <p:nvPr/>
          </p:nvSpPr>
          <p:spPr>
            <a:xfrm rot="5400000">
              <a:off x="3284538" y="707544"/>
              <a:ext cx="678543" cy="1998331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800"/>
                </a:spcBef>
                <a:spcAft>
                  <a:spcPts val="800"/>
                </a:spcAft>
                <a:defRPr/>
              </a:pPr>
              <a:endParaRPr lang="zh-CN" altLang="en-US" sz="1600" ker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TextBox 5"/>
            <p:cNvSpPr txBox="1">
              <a:spLocks noChangeArrowheads="1"/>
            </p:cNvSpPr>
            <p:nvPr/>
          </p:nvSpPr>
          <p:spPr bwMode="auto">
            <a:xfrm>
              <a:off x="2914423" y="1539584"/>
              <a:ext cx="1062157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</a:rPr>
                <a:t>请添加子标题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97797" y="2236333"/>
            <a:ext cx="2663617" cy="904724"/>
            <a:chOff x="4723394" y="1367437"/>
            <a:chExt cx="1998330" cy="678543"/>
          </a:xfrm>
          <a:effectLst/>
        </p:grpSpPr>
        <p:sp>
          <p:nvSpPr>
            <p:cNvPr id="9" name="任意多边形 8"/>
            <p:cNvSpPr/>
            <p:nvPr/>
          </p:nvSpPr>
          <p:spPr>
            <a:xfrm rot="5400000">
              <a:off x="5383287" y="707544"/>
              <a:ext cx="678543" cy="1998330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800"/>
                </a:spcBef>
                <a:spcAft>
                  <a:spcPts val="800"/>
                </a:spcAft>
                <a:defRPr/>
              </a:pPr>
              <a:endParaRPr lang="zh-CN" altLang="en-US" sz="1600" ker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TextBox 5"/>
            <p:cNvSpPr txBox="1">
              <a:spLocks noChangeArrowheads="1"/>
            </p:cNvSpPr>
            <p:nvPr/>
          </p:nvSpPr>
          <p:spPr bwMode="auto">
            <a:xfrm>
              <a:off x="5013173" y="1539584"/>
              <a:ext cx="1062157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</a:rPr>
                <a:t>请添加子标题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097176" y="2236334"/>
            <a:ext cx="2661707" cy="904724"/>
            <a:chOff x="6823577" y="1367438"/>
            <a:chExt cx="1996896" cy="678543"/>
          </a:xfrm>
          <a:effectLst/>
        </p:grpSpPr>
        <p:sp>
          <p:nvSpPr>
            <p:cNvPr id="12" name="任意多边形 11"/>
            <p:cNvSpPr/>
            <p:nvPr/>
          </p:nvSpPr>
          <p:spPr>
            <a:xfrm rot="5400000">
              <a:off x="7482753" y="708262"/>
              <a:ext cx="678543" cy="1996896"/>
            </a:xfrm>
            <a:custGeom>
              <a:avLst/>
              <a:gdLst>
                <a:gd name="connsiteX0" fmla="*/ 0 w 611877"/>
                <a:gd name="connsiteY0" fmla="*/ 1794393 h 1801147"/>
                <a:gd name="connsiteX1" fmla="*/ 0 w 611877"/>
                <a:gd name="connsiteY1" fmla="*/ 176516 h 1801147"/>
                <a:gd name="connsiteX2" fmla="*/ 305939 w 611877"/>
                <a:gd name="connsiteY2" fmla="*/ 0 h 1801147"/>
                <a:gd name="connsiteX3" fmla="*/ 611877 w 611877"/>
                <a:gd name="connsiteY3" fmla="*/ 176516 h 1801147"/>
                <a:gd name="connsiteX4" fmla="*/ 611874 w 611877"/>
                <a:gd name="connsiteY4" fmla="*/ 176516 h 1801147"/>
                <a:gd name="connsiteX5" fmla="*/ 611874 w 611877"/>
                <a:gd name="connsiteY5" fmla="*/ 1801147 h 1801147"/>
                <a:gd name="connsiteX6" fmla="*/ 601188 w 611877"/>
                <a:gd name="connsiteY6" fmla="*/ 1801147 h 1801147"/>
                <a:gd name="connsiteX7" fmla="*/ 601188 w 611877"/>
                <a:gd name="connsiteY7" fmla="*/ 1800559 h 1801147"/>
                <a:gd name="connsiteX8" fmla="*/ 601191 w 611877"/>
                <a:gd name="connsiteY8" fmla="*/ 1800559 h 1801147"/>
                <a:gd name="connsiteX9" fmla="*/ 295253 w 611877"/>
                <a:gd name="connsiteY9" fmla="*/ 1624043 h 18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1877" h="1801147">
                  <a:moveTo>
                    <a:pt x="0" y="1794393"/>
                  </a:moveTo>
                  <a:lnTo>
                    <a:pt x="0" y="176516"/>
                  </a:lnTo>
                  <a:lnTo>
                    <a:pt x="305939" y="0"/>
                  </a:lnTo>
                  <a:lnTo>
                    <a:pt x="611877" y="176516"/>
                  </a:lnTo>
                  <a:lnTo>
                    <a:pt x="611874" y="176516"/>
                  </a:lnTo>
                  <a:lnTo>
                    <a:pt x="611874" y="1801147"/>
                  </a:lnTo>
                  <a:lnTo>
                    <a:pt x="601188" y="1801147"/>
                  </a:lnTo>
                  <a:lnTo>
                    <a:pt x="601188" y="1800559"/>
                  </a:lnTo>
                  <a:lnTo>
                    <a:pt x="601191" y="1800559"/>
                  </a:lnTo>
                  <a:lnTo>
                    <a:pt x="295253" y="162404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lIns="0" rIns="0" anchor="ctr"/>
            <a:lstStyle/>
            <a:p>
              <a:pPr algn="ctr">
                <a:lnSpc>
                  <a:spcPct val="120000"/>
                </a:lnSpc>
                <a:spcBef>
                  <a:spcPts val="800"/>
                </a:spcBef>
                <a:spcAft>
                  <a:spcPts val="800"/>
                </a:spcAft>
                <a:defRPr/>
              </a:pPr>
              <a:endParaRPr lang="zh-CN" altLang="en-US" sz="1600" ker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5"/>
            <p:cNvSpPr txBox="1">
              <a:spLocks noChangeArrowheads="1"/>
            </p:cNvSpPr>
            <p:nvPr/>
          </p:nvSpPr>
          <p:spPr bwMode="auto">
            <a:xfrm>
              <a:off x="7111921" y="1539584"/>
              <a:ext cx="1062157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opperplate Gothic Bold" panose="020E07050202060204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</a:rPr>
                <a:t>请添加子标题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9759" y="2977005"/>
            <a:ext cx="2527856" cy="2756251"/>
            <a:chOff x="478555" y="2160746"/>
            <a:chExt cx="1896477" cy="2067188"/>
          </a:xfrm>
          <a:effectLst/>
        </p:grpSpPr>
        <p:sp>
          <p:nvSpPr>
            <p:cNvPr id="15" name="矩形 14"/>
            <p:cNvSpPr/>
            <p:nvPr/>
          </p:nvSpPr>
          <p:spPr>
            <a:xfrm>
              <a:off x="525896" y="2160746"/>
              <a:ext cx="1803231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200" ker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78555" y="3557999"/>
              <a:ext cx="1896477" cy="48474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请添加文本请添加文本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请添加文本请添加文本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37229" y="2977005"/>
            <a:ext cx="2529767" cy="2756251"/>
            <a:chOff x="2577304" y="2160746"/>
            <a:chExt cx="1897911" cy="2067188"/>
          </a:xfrm>
          <a:effectLst/>
        </p:grpSpPr>
        <p:sp>
          <p:nvSpPr>
            <p:cNvPr id="19" name="矩形 18"/>
            <p:cNvSpPr/>
            <p:nvPr/>
          </p:nvSpPr>
          <p:spPr>
            <a:xfrm>
              <a:off x="2624644" y="2160746"/>
              <a:ext cx="1803232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200" ker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577304" y="3557999"/>
              <a:ext cx="1897911" cy="48474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请添加文本请添加文本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请添加文本请添加文本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30871" y="2977005"/>
            <a:ext cx="2527856" cy="2756251"/>
            <a:chOff x="4673183" y="2160746"/>
            <a:chExt cx="1896477" cy="2067188"/>
          </a:xfrm>
          <a:effectLst/>
        </p:grpSpPr>
        <p:sp>
          <p:nvSpPr>
            <p:cNvPr id="23" name="矩形 22"/>
            <p:cNvSpPr/>
            <p:nvPr/>
          </p:nvSpPr>
          <p:spPr>
            <a:xfrm>
              <a:off x="4723393" y="2160746"/>
              <a:ext cx="1803231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200" ker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673183" y="3557999"/>
              <a:ext cx="1896477" cy="48474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请添加文本请添加文本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请添加文本请添加文本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034076" y="2977005"/>
            <a:ext cx="2527856" cy="2756251"/>
            <a:chOff x="6776236" y="2160746"/>
            <a:chExt cx="1896477" cy="2067188"/>
          </a:xfrm>
          <a:effectLst/>
        </p:grpSpPr>
        <p:sp>
          <p:nvSpPr>
            <p:cNvPr id="27" name="矩形 26"/>
            <p:cNvSpPr/>
            <p:nvPr/>
          </p:nvSpPr>
          <p:spPr>
            <a:xfrm>
              <a:off x="6823576" y="2160746"/>
              <a:ext cx="1801797" cy="2067188"/>
            </a:xfrm>
            <a:prstGeom prst="rect">
              <a:avLst/>
            </a:prstGeom>
            <a:noFill/>
            <a:ln w="3175">
              <a:solidFill>
                <a:srgbClr val="FDFDFD"/>
              </a:solidFill>
              <a:round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sz="1200" kern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776236" y="3557999"/>
              <a:ext cx="1896477" cy="48474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请添加文本请添加文本</a:t>
              </a: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ea typeface="微软雅黑" panose="020B0503020204020204" pitchFamily="34" charset="-122"/>
                </a:rPr>
                <a:t>请添加文本请添加文本</a:t>
              </a: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895" y="3264883"/>
            <a:ext cx="1846030" cy="123068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710" y="3264883"/>
            <a:ext cx="1846030" cy="1259629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6448" y="3260553"/>
            <a:ext cx="1783162" cy="1188877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8A7B04CD-6566-476F-9F2D-874A223E0A9B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182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481355" y="1952865"/>
            <a:ext cx="7216016" cy="3130145"/>
            <a:chOff x="1861016" y="1464648"/>
            <a:chExt cx="5412012" cy="2347609"/>
          </a:xfrm>
        </p:grpSpPr>
        <p:cxnSp>
          <p:nvCxnSpPr>
            <p:cNvPr id="4" name="Connector: Elbow 2"/>
            <p:cNvCxnSpPr/>
            <p:nvPr/>
          </p:nvCxnSpPr>
          <p:spPr>
            <a:xfrm rot="5400000" flipH="1" flipV="1">
              <a:off x="4560057" y="-789518"/>
              <a:ext cx="13931" cy="5412011"/>
            </a:xfrm>
            <a:prstGeom prst="bentConnector3">
              <a:avLst>
                <a:gd name="adj1" fmla="val 2117646"/>
              </a:avLst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Connector: Elbow 3"/>
            <p:cNvCxnSpPr/>
            <p:nvPr/>
          </p:nvCxnSpPr>
          <p:spPr>
            <a:xfrm rot="5400000">
              <a:off x="4560056" y="654389"/>
              <a:ext cx="13931" cy="5412011"/>
            </a:xfrm>
            <a:prstGeom prst="bentConnector3">
              <a:avLst>
                <a:gd name="adj1" fmla="val 2117646"/>
              </a:avLst>
            </a:prstGeom>
            <a:ln w="19050">
              <a:solidFill>
                <a:schemeClr val="bg1">
                  <a:lumMod val="65000"/>
                </a:schemeClr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7"/>
            <p:cNvGrpSpPr/>
            <p:nvPr/>
          </p:nvGrpSpPr>
          <p:grpSpPr>
            <a:xfrm>
              <a:off x="3589142" y="1464648"/>
              <a:ext cx="1917033" cy="341653"/>
              <a:chOff x="2921996" y="7073876"/>
              <a:chExt cx="990258" cy="176488"/>
            </a:xfrm>
          </p:grpSpPr>
          <p:sp>
            <p:nvSpPr>
              <p:cNvPr id="19" name="Rectangle: Rounded Corners 8"/>
              <p:cNvSpPr/>
              <p:nvPr/>
            </p:nvSpPr>
            <p:spPr>
              <a:xfrm>
                <a:off x="2921996" y="7073876"/>
                <a:ext cx="990258" cy="176488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 sz="21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TextBox 9"/>
              <p:cNvSpPr txBox="1"/>
              <p:nvPr/>
            </p:nvSpPr>
            <p:spPr bwMode="auto">
              <a:xfrm>
                <a:off x="3206440" y="7106720"/>
                <a:ext cx="421370" cy="83112"/>
              </a:xfrm>
              <a:prstGeom prst="roundRect">
                <a:avLst/>
              </a:prstGeom>
              <a:noFill/>
              <a:sp3d prstMaterial="matte">
                <a:bevelT w="1270" h="1270"/>
              </a:sp3d>
            </p:spPr>
            <p:txBody>
              <a:bodyPr wrap="none" lIns="0" tIns="0" rIns="0" bIns="0">
                <a:noAutofit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1333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7" name="Group 10"/>
            <p:cNvGrpSpPr/>
            <p:nvPr/>
          </p:nvGrpSpPr>
          <p:grpSpPr>
            <a:xfrm>
              <a:off x="3589140" y="3470604"/>
              <a:ext cx="1917033" cy="341653"/>
              <a:chOff x="2921996" y="7243270"/>
              <a:chExt cx="990258" cy="176488"/>
            </a:xfrm>
          </p:grpSpPr>
          <p:sp>
            <p:nvSpPr>
              <p:cNvPr id="17" name="Rectangle: Rounded Corners 11"/>
              <p:cNvSpPr/>
              <p:nvPr/>
            </p:nvSpPr>
            <p:spPr>
              <a:xfrm>
                <a:off x="2921996" y="7243270"/>
                <a:ext cx="990258" cy="176488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 sz="21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TextBox 12"/>
              <p:cNvSpPr txBox="1"/>
              <p:nvPr/>
            </p:nvSpPr>
            <p:spPr bwMode="auto">
              <a:xfrm>
                <a:off x="3206440" y="7276114"/>
                <a:ext cx="421370" cy="83112"/>
              </a:xfrm>
              <a:prstGeom prst="roundRect">
                <a:avLst/>
              </a:prstGeom>
              <a:noFill/>
              <a:sp3d prstMaterial="matte">
                <a:bevelT w="1270" h="1270"/>
              </a:sp3d>
            </p:spPr>
            <p:txBody>
              <a:bodyPr wrap="none" lIns="0" tIns="0" rIns="0" bIns="0">
                <a:noAutofit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1333" b="1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0" name="Group 1"/>
            <p:cNvGrpSpPr/>
            <p:nvPr/>
          </p:nvGrpSpPr>
          <p:grpSpPr>
            <a:xfrm>
              <a:off x="3374452" y="2263751"/>
              <a:ext cx="2271324" cy="741661"/>
              <a:chOff x="4764941" y="3386346"/>
              <a:chExt cx="2519192" cy="822613"/>
            </a:xfrm>
          </p:grpSpPr>
          <p:sp>
            <p:nvSpPr>
              <p:cNvPr id="15" name="TextBox 22"/>
              <p:cNvSpPr txBox="1"/>
              <p:nvPr/>
            </p:nvSpPr>
            <p:spPr>
              <a:xfrm>
                <a:off x="5307672" y="3386346"/>
                <a:ext cx="1433729" cy="332830"/>
              </a:xfrm>
              <a:prstGeom prst="rect">
                <a:avLst/>
              </a:prstGeom>
            </p:spPr>
            <p:txBody>
              <a:bodyPr wrap="none">
                <a:noAutofit/>
              </a:bodyPr>
              <a:lstStyle/>
              <a:p>
                <a:pPr algn="ctr">
                  <a:buClr>
                    <a:schemeClr val="tx1">
                      <a:lumMod val="85000"/>
                      <a:lumOff val="15000"/>
                    </a:schemeClr>
                  </a:buClr>
                  <a:buSzPct val="105000"/>
                </a:pPr>
                <a:r>
                  <a:rPr lang="zh-CN" altLang="en-US" sz="2133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6" name="Rectangle 23"/>
              <p:cNvSpPr/>
              <p:nvPr/>
            </p:nvSpPr>
            <p:spPr>
              <a:xfrm>
                <a:off x="4764941" y="3709715"/>
                <a:ext cx="2519192" cy="499244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</a:br>
                <a:r>
                  <a:rPr lang="zh-CN" altLang="en-US" sz="120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1495123" y="2581078"/>
            <a:ext cx="1972460" cy="1972420"/>
            <a:chOff x="1121342" y="1935808"/>
            <a:chExt cx="1479345" cy="1479315"/>
          </a:xfrm>
        </p:grpSpPr>
        <p:sp>
          <p:nvSpPr>
            <p:cNvPr id="8" name="Oval 14"/>
            <p:cNvSpPr/>
            <p:nvPr/>
          </p:nvSpPr>
          <p:spPr>
            <a:xfrm>
              <a:off x="1121342" y="1935808"/>
              <a:ext cx="1479345" cy="1479315"/>
            </a:xfrm>
            <a:prstGeom prst="ellipse">
              <a:avLst/>
            </a:prstGeom>
            <a:solidFill>
              <a:srgbClr val="BB402B"/>
            </a:solidFill>
            <a:ln w="15875">
              <a:noFill/>
              <a:miter lim="800000"/>
            </a:ln>
          </p:spPr>
          <p:txBody>
            <a:bodyPr anchor="ctr"/>
            <a:lstStyle/>
            <a:p>
              <a:pPr algn="ctr"/>
              <a:endParaRPr sz="213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: Shape 26"/>
            <p:cNvSpPr/>
            <p:nvPr/>
          </p:nvSpPr>
          <p:spPr bwMode="auto">
            <a:xfrm>
              <a:off x="1604609" y="2154388"/>
              <a:ext cx="512811" cy="512802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13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27"/>
            <p:cNvSpPr/>
            <p:nvPr/>
          </p:nvSpPr>
          <p:spPr>
            <a:xfrm>
              <a:off x="1402952" y="2746474"/>
              <a:ext cx="946413" cy="311618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690095" y="2580715"/>
            <a:ext cx="1973220" cy="1973179"/>
            <a:chOff x="6517571" y="1935536"/>
            <a:chExt cx="1479915" cy="1479884"/>
          </a:xfrm>
        </p:grpSpPr>
        <p:sp>
          <p:nvSpPr>
            <p:cNvPr id="9" name="Oval 17"/>
            <p:cNvSpPr/>
            <p:nvPr/>
          </p:nvSpPr>
          <p:spPr>
            <a:xfrm>
              <a:off x="6517571" y="1935536"/>
              <a:ext cx="1479915" cy="1479884"/>
            </a:xfrm>
            <a:prstGeom prst="ellipse">
              <a:avLst/>
            </a:prstGeom>
            <a:solidFill>
              <a:schemeClr val="accent2"/>
            </a:solidFill>
            <a:ln w="15875">
              <a:noFill/>
              <a:miter lim="800000"/>
            </a:ln>
          </p:spPr>
          <p:txBody>
            <a:bodyPr anchor="ctr"/>
            <a:lstStyle/>
            <a:p>
              <a:pPr algn="ctr"/>
              <a:endParaRPr sz="213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: Shape 25"/>
            <p:cNvSpPr/>
            <p:nvPr/>
          </p:nvSpPr>
          <p:spPr bwMode="auto">
            <a:xfrm>
              <a:off x="7016254" y="2154388"/>
              <a:ext cx="512811" cy="512802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133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28"/>
            <p:cNvSpPr/>
            <p:nvPr/>
          </p:nvSpPr>
          <p:spPr>
            <a:xfrm>
              <a:off x="6799453" y="2746474"/>
              <a:ext cx="946413" cy="311618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8EBA5527-3A69-45C3-9C78-0A1222CCDC97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855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ChangeAspect="1"/>
          </p:cNvGrpSpPr>
          <p:nvPr/>
        </p:nvGrpSpPr>
        <p:grpSpPr bwMode="auto">
          <a:xfrm>
            <a:off x="1106760" y="2063839"/>
            <a:ext cx="3478787" cy="3695079"/>
            <a:chOff x="2469" y="1167"/>
            <a:chExt cx="2509" cy="2665"/>
          </a:xfrm>
        </p:grpSpPr>
        <p:sp>
          <p:nvSpPr>
            <p:cNvPr id="33" name="Freeform: Shape 4"/>
            <p:cNvSpPr/>
            <p:nvPr/>
          </p:nvSpPr>
          <p:spPr bwMode="auto">
            <a:xfrm>
              <a:off x="4196" y="2445"/>
              <a:ext cx="720" cy="330"/>
            </a:xfrm>
            <a:custGeom>
              <a:avLst/>
              <a:gdLst>
                <a:gd name="T0" fmla="*/ 720 w 720"/>
                <a:gd name="T1" fmla="*/ 0 h 330"/>
                <a:gd name="T2" fmla="*/ 430 w 720"/>
                <a:gd name="T3" fmla="*/ 117 h 330"/>
                <a:gd name="T4" fmla="*/ 189 w 720"/>
                <a:gd name="T5" fmla="*/ 295 h 330"/>
                <a:gd name="T6" fmla="*/ 87 w 720"/>
                <a:gd name="T7" fmla="*/ 148 h 330"/>
                <a:gd name="T8" fmla="*/ 0 w 720"/>
                <a:gd name="T9" fmla="*/ 233 h 330"/>
                <a:gd name="T10" fmla="*/ 160 w 720"/>
                <a:gd name="T11" fmla="*/ 330 h 330"/>
                <a:gd name="T12" fmla="*/ 297 w 720"/>
                <a:gd name="T13" fmla="*/ 319 h 330"/>
                <a:gd name="T14" fmla="*/ 720 w 720"/>
                <a:gd name="T1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0" h="330">
                  <a:moveTo>
                    <a:pt x="720" y="0"/>
                  </a:moveTo>
                  <a:lnTo>
                    <a:pt x="430" y="117"/>
                  </a:lnTo>
                  <a:lnTo>
                    <a:pt x="189" y="295"/>
                  </a:lnTo>
                  <a:lnTo>
                    <a:pt x="87" y="148"/>
                  </a:lnTo>
                  <a:lnTo>
                    <a:pt x="0" y="233"/>
                  </a:lnTo>
                  <a:lnTo>
                    <a:pt x="160" y="330"/>
                  </a:lnTo>
                  <a:lnTo>
                    <a:pt x="297" y="319"/>
                  </a:lnTo>
                  <a:lnTo>
                    <a:pt x="720" y="0"/>
                  </a:lnTo>
                  <a:close/>
                </a:path>
              </a:pathLst>
            </a:custGeom>
            <a:solidFill>
              <a:srgbClr val="325A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4" name="Freeform: Shape 5"/>
            <p:cNvSpPr/>
            <p:nvPr/>
          </p:nvSpPr>
          <p:spPr bwMode="auto">
            <a:xfrm>
              <a:off x="3166" y="1375"/>
              <a:ext cx="557" cy="377"/>
            </a:xfrm>
            <a:custGeom>
              <a:avLst/>
              <a:gdLst>
                <a:gd name="T0" fmla="*/ 0 w 557"/>
                <a:gd name="T1" fmla="*/ 0 h 377"/>
                <a:gd name="T2" fmla="*/ 0 w 557"/>
                <a:gd name="T3" fmla="*/ 87 h 377"/>
                <a:gd name="T4" fmla="*/ 384 w 557"/>
                <a:gd name="T5" fmla="*/ 259 h 377"/>
                <a:gd name="T6" fmla="*/ 404 w 557"/>
                <a:gd name="T7" fmla="*/ 377 h 377"/>
                <a:gd name="T8" fmla="*/ 557 w 557"/>
                <a:gd name="T9" fmla="*/ 306 h 377"/>
                <a:gd name="T10" fmla="*/ 556 w 557"/>
                <a:gd name="T11" fmla="*/ 235 h 377"/>
                <a:gd name="T12" fmla="*/ 0 w 557"/>
                <a:gd name="T13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377">
                  <a:moveTo>
                    <a:pt x="0" y="0"/>
                  </a:moveTo>
                  <a:lnTo>
                    <a:pt x="0" y="87"/>
                  </a:lnTo>
                  <a:lnTo>
                    <a:pt x="384" y="259"/>
                  </a:lnTo>
                  <a:lnTo>
                    <a:pt x="404" y="377"/>
                  </a:lnTo>
                  <a:lnTo>
                    <a:pt x="557" y="306"/>
                  </a:lnTo>
                  <a:lnTo>
                    <a:pt x="556" y="2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5" name="Freeform: Shape 6"/>
            <p:cNvSpPr/>
            <p:nvPr/>
          </p:nvSpPr>
          <p:spPr bwMode="auto">
            <a:xfrm>
              <a:off x="3065" y="2649"/>
              <a:ext cx="212" cy="784"/>
            </a:xfrm>
            <a:custGeom>
              <a:avLst/>
              <a:gdLst>
                <a:gd name="T0" fmla="*/ 24 w 212"/>
                <a:gd name="T1" fmla="*/ 784 h 784"/>
                <a:gd name="T2" fmla="*/ 212 w 212"/>
                <a:gd name="T3" fmla="*/ 685 h 784"/>
                <a:gd name="T4" fmla="*/ 170 w 212"/>
                <a:gd name="T5" fmla="*/ 0 h 784"/>
                <a:gd name="T6" fmla="*/ 0 w 212"/>
                <a:gd name="T7" fmla="*/ 97 h 784"/>
                <a:gd name="T8" fmla="*/ 24 w 212"/>
                <a:gd name="T9" fmla="*/ 784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784">
                  <a:moveTo>
                    <a:pt x="24" y="784"/>
                  </a:moveTo>
                  <a:lnTo>
                    <a:pt x="212" y="685"/>
                  </a:lnTo>
                  <a:lnTo>
                    <a:pt x="170" y="0"/>
                  </a:lnTo>
                  <a:lnTo>
                    <a:pt x="0" y="97"/>
                  </a:lnTo>
                  <a:lnTo>
                    <a:pt x="24" y="78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6" name="Freeform: Shape 7"/>
            <p:cNvSpPr/>
            <p:nvPr/>
          </p:nvSpPr>
          <p:spPr bwMode="auto">
            <a:xfrm>
              <a:off x="3017" y="1634"/>
              <a:ext cx="638" cy="1033"/>
            </a:xfrm>
            <a:custGeom>
              <a:avLst/>
              <a:gdLst>
                <a:gd name="T0" fmla="*/ 35 w 638"/>
                <a:gd name="T1" fmla="*/ 1033 h 1033"/>
                <a:gd name="T2" fmla="*/ 164 w 638"/>
                <a:gd name="T3" fmla="*/ 973 h 1033"/>
                <a:gd name="T4" fmla="*/ 150 w 638"/>
                <a:gd name="T5" fmla="*/ 366 h 1033"/>
                <a:gd name="T6" fmla="*/ 638 w 638"/>
                <a:gd name="T7" fmla="*/ 85 h 1033"/>
                <a:gd name="T8" fmla="*/ 638 w 638"/>
                <a:gd name="T9" fmla="*/ 0 h 1033"/>
                <a:gd name="T10" fmla="*/ 0 w 638"/>
                <a:gd name="T11" fmla="*/ 268 h 1033"/>
                <a:gd name="T12" fmla="*/ 35 w 638"/>
                <a:gd name="T13" fmla="*/ 1033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1033">
                  <a:moveTo>
                    <a:pt x="35" y="1033"/>
                  </a:moveTo>
                  <a:lnTo>
                    <a:pt x="164" y="973"/>
                  </a:lnTo>
                  <a:lnTo>
                    <a:pt x="150" y="366"/>
                  </a:lnTo>
                  <a:lnTo>
                    <a:pt x="638" y="85"/>
                  </a:lnTo>
                  <a:lnTo>
                    <a:pt x="638" y="0"/>
                  </a:lnTo>
                  <a:lnTo>
                    <a:pt x="0" y="268"/>
                  </a:lnTo>
                  <a:lnTo>
                    <a:pt x="35" y="1033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7" name="Freeform: Shape 8"/>
            <p:cNvSpPr/>
            <p:nvPr/>
          </p:nvSpPr>
          <p:spPr bwMode="auto">
            <a:xfrm>
              <a:off x="4327" y="2740"/>
              <a:ext cx="95" cy="693"/>
            </a:xfrm>
            <a:custGeom>
              <a:avLst/>
              <a:gdLst>
                <a:gd name="T0" fmla="*/ 58 w 95"/>
                <a:gd name="T1" fmla="*/ 0 h 693"/>
                <a:gd name="T2" fmla="*/ 0 w 95"/>
                <a:gd name="T3" fmla="*/ 275 h 693"/>
                <a:gd name="T4" fmla="*/ 29 w 95"/>
                <a:gd name="T5" fmla="*/ 693 h 693"/>
                <a:gd name="T6" fmla="*/ 95 w 95"/>
                <a:gd name="T7" fmla="*/ 275 h 693"/>
                <a:gd name="T8" fmla="*/ 58 w 95"/>
                <a:gd name="T9" fmla="*/ 0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693">
                  <a:moveTo>
                    <a:pt x="58" y="0"/>
                  </a:moveTo>
                  <a:lnTo>
                    <a:pt x="0" y="275"/>
                  </a:lnTo>
                  <a:lnTo>
                    <a:pt x="29" y="693"/>
                  </a:lnTo>
                  <a:lnTo>
                    <a:pt x="95" y="275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B81F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8" name="Freeform: Shape 9"/>
            <p:cNvSpPr/>
            <p:nvPr/>
          </p:nvSpPr>
          <p:spPr bwMode="auto">
            <a:xfrm>
              <a:off x="4117" y="2638"/>
              <a:ext cx="279" cy="795"/>
            </a:xfrm>
            <a:custGeom>
              <a:avLst/>
              <a:gdLst>
                <a:gd name="T0" fmla="*/ 279 w 279"/>
                <a:gd name="T1" fmla="*/ 102 h 795"/>
                <a:gd name="T2" fmla="*/ 82 w 279"/>
                <a:gd name="T3" fmla="*/ 0 h 795"/>
                <a:gd name="T4" fmla="*/ 0 w 279"/>
                <a:gd name="T5" fmla="*/ 29 h 795"/>
                <a:gd name="T6" fmla="*/ 24 w 279"/>
                <a:gd name="T7" fmla="*/ 151 h 795"/>
                <a:gd name="T8" fmla="*/ 113 w 279"/>
                <a:gd name="T9" fmla="*/ 199 h 795"/>
                <a:gd name="T10" fmla="*/ 199 w 279"/>
                <a:gd name="T11" fmla="*/ 769 h 795"/>
                <a:gd name="T12" fmla="*/ 250 w 279"/>
                <a:gd name="T13" fmla="*/ 795 h 795"/>
                <a:gd name="T14" fmla="*/ 279 w 279"/>
                <a:gd name="T15" fmla="*/ 102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9" h="795">
                  <a:moveTo>
                    <a:pt x="279" y="102"/>
                  </a:moveTo>
                  <a:lnTo>
                    <a:pt x="82" y="0"/>
                  </a:lnTo>
                  <a:lnTo>
                    <a:pt x="0" y="29"/>
                  </a:lnTo>
                  <a:lnTo>
                    <a:pt x="24" y="151"/>
                  </a:lnTo>
                  <a:lnTo>
                    <a:pt x="113" y="199"/>
                  </a:lnTo>
                  <a:lnTo>
                    <a:pt x="199" y="769"/>
                  </a:lnTo>
                  <a:lnTo>
                    <a:pt x="250" y="795"/>
                  </a:lnTo>
                  <a:lnTo>
                    <a:pt x="279" y="10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9" name="Freeform: Shape 10"/>
            <p:cNvSpPr/>
            <p:nvPr/>
          </p:nvSpPr>
          <p:spPr bwMode="auto">
            <a:xfrm>
              <a:off x="3718" y="1375"/>
              <a:ext cx="562" cy="361"/>
            </a:xfrm>
            <a:custGeom>
              <a:avLst/>
              <a:gdLst>
                <a:gd name="T0" fmla="*/ 4 w 562"/>
                <a:gd name="T1" fmla="*/ 235 h 361"/>
                <a:gd name="T2" fmla="*/ 562 w 562"/>
                <a:gd name="T3" fmla="*/ 0 h 361"/>
                <a:gd name="T4" fmla="*/ 562 w 562"/>
                <a:gd name="T5" fmla="*/ 66 h 361"/>
                <a:gd name="T6" fmla="*/ 111 w 562"/>
                <a:gd name="T7" fmla="*/ 259 h 361"/>
                <a:gd name="T8" fmla="*/ 115 w 562"/>
                <a:gd name="T9" fmla="*/ 361 h 361"/>
                <a:gd name="T10" fmla="*/ 0 w 562"/>
                <a:gd name="T11" fmla="*/ 335 h 361"/>
                <a:gd name="T12" fmla="*/ 4 w 562"/>
                <a:gd name="T13" fmla="*/ 235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2" h="361">
                  <a:moveTo>
                    <a:pt x="4" y="235"/>
                  </a:moveTo>
                  <a:lnTo>
                    <a:pt x="562" y="0"/>
                  </a:lnTo>
                  <a:lnTo>
                    <a:pt x="562" y="66"/>
                  </a:lnTo>
                  <a:lnTo>
                    <a:pt x="111" y="259"/>
                  </a:lnTo>
                  <a:lnTo>
                    <a:pt x="115" y="361"/>
                  </a:lnTo>
                  <a:lnTo>
                    <a:pt x="0" y="335"/>
                  </a:lnTo>
                  <a:lnTo>
                    <a:pt x="4" y="23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0" name="Freeform: Shape 11"/>
            <p:cNvSpPr/>
            <p:nvPr/>
          </p:nvSpPr>
          <p:spPr bwMode="auto">
            <a:xfrm>
              <a:off x="3116" y="2689"/>
              <a:ext cx="1211" cy="427"/>
            </a:xfrm>
            <a:custGeom>
              <a:avLst/>
              <a:gdLst>
                <a:gd name="T0" fmla="*/ 0 w 1211"/>
                <a:gd name="T1" fmla="*/ 86 h 427"/>
                <a:gd name="T2" fmla="*/ 148 w 1211"/>
                <a:gd name="T3" fmla="*/ 0 h 427"/>
                <a:gd name="T4" fmla="*/ 1131 w 1211"/>
                <a:gd name="T5" fmla="*/ 44 h 427"/>
                <a:gd name="T6" fmla="*/ 1211 w 1211"/>
                <a:gd name="T7" fmla="*/ 86 h 427"/>
                <a:gd name="T8" fmla="*/ 607 w 1211"/>
                <a:gd name="T9" fmla="*/ 427 h 427"/>
                <a:gd name="T10" fmla="*/ 0 w 1211"/>
                <a:gd name="T11" fmla="*/ 86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1" h="427">
                  <a:moveTo>
                    <a:pt x="0" y="86"/>
                  </a:moveTo>
                  <a:lnTo>
                    <a:pt x="148" y="0"/>
                  </a:lnTo>
                  <a:lnTo>
                    <a:pt x="1131" y="44"/>
                  </a:lnTo>
                  <a:lnTo>
                    <a:pt x="1211" y="86"/>
                  </a:lnTo>
                  <a:lnTo>
                    <a:pt x="607" y="427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1" name="Freeform: Shape 12"/>
            <p:cNvSpPr/>
            <p:nvPr/>
          </p:nvSpPr>
          <p:spPr bwMode="auto">
            <a:xfrm>
              <a:off x="4258" y="2328"/>
              <a:ext cx="658" cy="412"/>
            </a:xfrm>
            <a:custGeom>
              <a:avLst/>
              <a:gdLst>
                <a:gd name="T0" fmla="*/ 658 w 658"/>
                <a:gd name="T1" fmla="*/ 117 h 412"/>
                <a:gd name="T2" fmla="*/ 445 w 658"/>
                <a:gd name="T3" fmla="*/ 0 h 412"/>
                <a:gd name="T4" fmla="*/ 0 w 658"/>
                <a:gd name="T5" fmla="*/ 175 h 412"/>
                <a:gd name="T6" fmla="*/ 58 w 658"/>
                <a:gd name="T7" fmla="*/ 378 h 412"/>
                <a:gd name="T8" fmla="*/ 127 w 658"/>
                <a:gd name="T9" fmla="*/ 412 h 412"/>
                <a:gd name="T10" fmla="*/ 658 w 658"/>
                <a:gd name="T11" fmla="*/ 11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58" h="412">
                  <a:moveTo>
                    <a:pt x="658" y="117"/>
                  </a:moveTo>
                  <a:lnTo>
                    <a:pt x="445" y="0"/>
                  </a:lnTo>
                  <a:lnTo>
                    <a:pt x="0" y="175"/>
                  </a:lnTo>
                  <a:lnTo>
                    <a:pt x="58" y="378"/>
                  </a:lnTo>
                  <a:lnTo>
                    <a:pt x="127" y="412"/>
                  </a:lnTo>
                  <a:lnTo>
                    <a:pt x="658" y="11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2" name="Freeform: Shape 13"/>
            <p:cNvSpPr/>
            <p:nvPr/>
          </p:nvSpPr>
          <p:spPr bwMode="auto">
            <a:xfrm>
              <a:off x="2547" y="2330"/>
              <a:ext cx="598" cy="410"/>
            </a:xfrm>
            <a:custGeom>
              <a:avLst/>
              <a:gdLst>
                <a:gd name="T0" fmla="*/ 0 w 598"/>
                <a:gd name="T1" fmla="*/ 109 h 410"/>
                <a:gd name="T2" fmla="*/ 204 w 598"/>
                <a:gd name="T3" fmla="*/ 0 h 410"/>
                <a:gd name="T4" fmla="*/ 525 w 598"/>
                <a:gd name="T5" fmla="*/ 331 h 410"/>
                <a:gd name="T6" fmla="*/ 598 w 598"/>
                <a:gd name="T7" fmla="*/ 297 h 410"/>
                <a:gd name="T8" fmla="*/ 598 w 598"/>
                <a:gd name="T9" fmla="*/ 371 h 410"/>
                <a:gd name="T10" fmla="*/ 530 w 598"/>
                <a:gd name="T11" fmla="*/ 410 h 410"/>
                <a:gd name="T12" fmla="*/ 0 w 598"/>
                <a:gd name="T13" fmla="*/ 109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8" h="410">
                  <a:moveTo>
                    <a:pt x="0" y="109"/>
                  </a:moveTo>
                  <a:lnTo>
                    <a:pt x="204" y="0"/>
                  </a:lnTo>
                  <a:lnTo>
                    <a:pt x="525" y="331"/>
                  </a:lnTo>
                  <a:lnTo>
                    <a:pt x="598" y="297"/>
                  </a:lnTo>
                  <a:lnTo>
                    <a:pt x="598" y="371"/>
                  </a:lnTo>
                  <a:lnTo>
                    <a:pt x="530" y="410"/>
                  </a:lnTo>
                  <a:lnTo>
                    <a:pt x="0" y="10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3" name="Freeform: Shape 14"/>
            <p:cNvSpPr/>
            <p:nvPr/>
          </p:nvSpPr>
          <p:spPr bwMode="auto">
            <a:xfrm>
              <a:off x="2547" y="2441"/>
              <a:ext cx="554" cy="988"/>
            </a:xfrm>
            <a:custGeom>
              <a:avLst/>
              <a:gdLst>
                <a:gd name="T0" fmla="*/ 45 w 554"/>
                <a:gd name="T1" fmla="*/ 669 h 988"/>
                <a:gd name="T2" fmla="*/ 554 w 554"/>
                <a:gd name="T3" fmla="*/ 988 h 988"/>
                <a:gd name="T4" fmla="*/ 530 w 554"/>
                <a:gd name="T5" fmla="*/ 301 h 988"/>
                <a:gd name="T6" fmla="*/ 0 w 554"/>
                <a:gd name="T7" fmla="*/ 0 h 988"/>
                <a:gd name="T8" fmla="*/ 45 w 554"/>
                <a:gd name="T9" fmla="*/ 669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4" h="988">
                  <a:moveTo>
                    <a:pt x="45" y="669"/>
                  </a:moveTo>
                  <a:lnTo>
                    <a:pt x="554" y="988"/>
                  </a:lnTo>
                  <a:lnTo>
                    <a:pt x="530" y="301"/>
                  </a:lnTo>
                  <a:lnTo>
                    <a:pt x="0" y="0"/>
                  </a:lnTo>
                  <a:lnTo>
                    <a:pt x="45" y="66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4" name="Freeform: Shape 15"/>
            <p:cNvSpPr/>
            <p:nvPr/>
          </p:nvSpPr>
          <p:spPr bwMode="auto">
            <a:xfrm>
              <a:off x="2474" y="1630"/>
              <a:ext cx="591" cy="1028"/>
            </a:xfrm>
            <a:custGeom>
              <a:avLst/>
              <a:gdLst>
                <a:gd name="T0" fmla="*/ 53 w 591"/>
                <a:gd name="T1" fmla="*/ 731 h 1028"/>
                <a:gd name="T2" fmla="*/ 591 w 591"/>
                <a:gd name="T3" fmla="*/ 1028 h 1028"/>
                <a:gd name="T4" fmla="*/ 556 w 591"/>
                <a:gd name="T5" fmla="*/ 263 h 1028"/>
                <a:gd name="T6" fmla="*/ 0 w 591"/>
                <a:gd name="T7" fmla="*/ 0 h 1028"/>
                <a:gd name="T8" fmla="*/ 53 w 591"/>
                <a:gd name="T9" fmla="*/ 731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1" h="1028">
                  <a:moveTo>
                    <a:pt x="53" y="731"/>
                  </a:moveTo>
                  <a:lnTo>
                    <a:pt x="591" y="1028"/>
                  </a:lnTo>
                  <a:lnTo>
                    <a:pt x="556" y="263"/>
                  </a:lnTo>
                  <a:lnTo>
                    <a:pt x="0" y="0"/>
                  </a:lnTo>
                  <a:lnTo>
                    <a:pt x="53" y="73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5" name="Freeform: Shape 16"/>
            <p:cNvSpPr/>
            <p:nvPr/>
          </p:nvSpPr>
          <p:spPr bwMode="auto">
            <a:xfrm>
              <a:off x="3787" y="1639"/>
              <a:ext cx="635" cy="1028"/>
            </a:xfrm>
            <a:custGeom>
              <a:avLst/>
              <a:gdLst>
                <a:gd name="T0" fmla="*/ 0 w 635"/>
                <a:gd name="T1" fmla="*/ 0 h 1028"/>
                <a:gd name="T2" fmla="*/ 0 w 635"/>
                <a:gd name="T3" fmla="*/ 88 h 1028"/>
                <a:gd name="T4" fmla="*/ 503 w 635"/>
                <a:gd name="T5" fmla="*/ 310 h 1028"/>
                <a:gd name="T6" fmla="*/ 503 w 635"/>
                <a:gd name="T7" fmla="*/ 988 h 1028"/>
                <a:gd name="T8" fmla="*/ 598 w 635"/>
                <a:gd name="T9" fmla="*/ 1028 h 1028"/>
                <a:gd name="T10" fmla="*/ 635 w 635"/>
                <a:gd name="T11" fmla="*/ 265 h 1028"/>
                <a:gd name="T12" fmla="*/ 0 w 635"/>
                <a:gd name="T13" fmla="*/ 0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5" h="1028">
                  <a:moveTo>
                    <a:pt x="0" y="0"/>
                  </a:moveTo>
                  <a:lnTo>
                    <a:pt x="0" y="88"/>
                  </a:lnTo>
                  <a:lnTo>
                    <a:pt x="503" y="310"/>
                  </a:lnTo>
                  <a:lnTo>
                    <a:pt x="503" y="988"/>
                  </a:lnTo>
                  <a:lnTo>
                    <a:pt x="598" y="1028"/>
                  </a:lnTo>
                  <a:lnTo>
                    <a:pt x="635" y="2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6" name="Freeform: Shape 17"/>
            <p:cNvSpPr/>
            <p:nvPr/>
          </p:nvSpPr>
          <p:spPr bwMode="auto">
            <a:xfrm>
              <a:off x="3089" y="1933"/>
              <a:ext cx="634" cy="1097"/>
            </a:xfrm>
            <a:custGeom>
              <a:avLst/>
              <a:gdLst>
                <a:gd name="T0" fmla="*/ 0 w 634"/>
                <a:gd name="T1" fmla="*/ 0 h 1097"/>
                <a:gd name="T2" fmla="*/ 27 w 634"/>
                <a:gd name="T3" fmla="*/ 767 h 1097"/>
                <a:gd name="T4" fmla="*/ 634 w 634"/>
                <a:gd name="T5" fmla="*/ 1097 h 1097"/>
                <a:gd name="T6" fmla="*/ 634 w 634"/>
                <a:gd name="T7" fmla="*/ 300 h 1097"/>
                <a:gd name="T8" fmla="*/ 0 w 634"/>
                <a:gd name="T9" fmla="*/ 0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4" h="1097">
                  <a:moveTo>
                    <a:pt x="0" y="0"/>
                  </a:moveTo>
                  <a:lnTo>
                    <a:pt x="27" y="767"/>
                  </a:lnTo>
                  <a:lnTo>
                    <a:pt x="634" y="1097"/>
                  </a:lnTo>
                  <a:lnTo>
                    <a:pt x="634" y="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7" name="Freeform: Shape 18"/>
            <p:cNvSpPr/>
            <p:nvPr/>
          </p:nvSpPr>
          <p:spPr bwMode="auto">
            <a:xfrm>
              <a:off x="3116" y="2775"/>
              <a:ext cx="607" cy="1057"/>
            </a:xfrm>
            <a:custGeom>
              <a:avLst/>
              <a:gdLst>
                <a:gd name="T0" fmla="*/ 607 w 607"/>
                <a:gd name="T1" fmla="*/ 1057 h 1057"/>
                <a:gd name="T2" fmla="*/ 607 w 607"/>
                <a:gd name="T3" fmla="*/ 341 h 1057"/>
                <a:gd name="T4" fmla="*/ 0 w 607"/>
                <a:gd name="T5" fmla="*/ 0 h 1057"/>
                <a:gd name="T6" fmla="*/ 30 w 607"/>
                <a:gd name="T7" fmla="*/ 693 h 1057"/>
                <a:gd name="T8" fmla="*/ 607 w 607"/>
                <a:gd name="T9" fmla="*/ 1057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057">
                  <a:moveTo>
                    <a:pt x="607" y="1057"/>
                  </a:moveTo>
                  <a:lnTo>
                    <a:pt x="607" y="341"/>
                  </a:lnTo>
                  <a:lnTo>
                    <a:pt x="0" y="0"/>
                  </a:lnTo>
                  <a:lnTo>
                    <a:pt x="30" y="693"/>
                  </a:lnTo>
                  <a:lnTo>
                    <a:pt x="607" y="105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8" name="Freeform: Shape 19"/>
            <p:cNvSpPr/>
            <p:nvPr/>
          </p:nvSpPr>
          <p:spPr bwMode="auto">
            <a:xfrm>
              <a:off x="3723" y="2775"/>
              <a:ext cx="604" cy="1057"/>
            </a:xfrm>
            <a:custGeom>
              <a:avLst/>
              <a:gdLst>
                <a:gd name="T0" fmla="*/ 0 w 604"/>
                <a:gd name="T1" fmla="*/ 341 h 1057"/>
                <a:gd name="T2" fmla="*/ 604 w 604"/>
                <a:gd name="T3" fmla="*/ 0 h 1057"/>
                <a:gd name="T4" fmla="*/ 580 w 604"/>
                <a:gd name="T5" fmla="*/ 693 h 1057"/>
                <a:gd name="T6" fmla="*/ 0 w 604"/>
                <a:gd name="T7" fmla="*/ 1057 h 1057"/>
                <a:gd name="T8" fmla="*/ 0 w 604"/>
                <a:gd name="T9" fmla="*/ 341 h 10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4" h="1057">
                  <a:moveTo>
                    <a:pt x="0" y="341"/>
                  </a:moveTo>
                  <a:lnTo>
                    <a:pt x="604" y="0"/>
                  </a:lnTo>
                  <a:lnTo>
                    <a:pt x="580" y="693"/>
                  </a:lnTo>
                  <a:lnTo>
                    <a:pt x="0" y="1057"/>
                  </a:lnTo>
                  <a:lnTo>
                    <a:pt x="0" y="34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49" name="Freeform: Shape 20"/>
            <p:cNvSpPr/>
            <p:nvPr/>
          </p:nvSpPr>
          <p:spPr bwMode="auto">
            <a:xfrm>
              <a:off x="3723" y="1933"/>
              <a:ext cx="633" cy="1097"/>
            </a:xfrm>
            <a:custGeom>
              <a:avLst/>
              <a:gdLst>
                <a:gd name="T0" fmla="*/ 0 w 633"/>
                <a:gd name="T1" fmla="*/ 300 h 1097"/>
                <a:gd name="T2" fmla="*/ 633 w 633"/>
                <a:gd name="T3" fmla="*/ 0 h 1097"/>
                <a:gd name="T4" fmla="*/ 604 w 633"/>
                <a:gd name="T5" fmla="*/ 767 h 1097"/>
                <a:gd name="T6" fmla="*/ 0 w 633"/>
                <a:gd name="T7" fmla="*/ 1097 h 1097"/>
                <a:gd name="T8" fmla="*/ 0 w 633"/>
                <a:gd name="T9" fmla="*/ 300 h 1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3" h="1097">
                  <a:moveTo>
                    <a:pt x="0" y="300"/>
                  </a:moveTo>
                  <a:lnTo>
                    <a:pt x="633" y="0"/>
                  </a:lnTo>
                  <a:lnTo>
                    <a:pt x="604" y="767"/>
                  </a:lnTo>
                  <a:lnTo>
                    <a:pt x="0" y="1097"/>
                  </a:lnTo>
                  <a:lnTo>
                    <a:pt x="0" y="30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0" name="Freeform: Shape 21"/>
            <p:cNvSpPr/>
            <p:nvPr/>
          </p:nvSpPr>
          <p:spPr bwMode="auto">
            <a:xfrm>
              <a:off x="4374" y="1639"/>
              <a:ext cx="593" cy="1028"/>
            </a:xfrm>
            <a:custGeom>
              <a:avLst/>
              <a:gdLst>
                <a:gd name="T0" fmla="*/ 37 w 593"/>
                <a:gd name="T1" fmla="*/ 265 h 1028"/>
                <a:gd name="T2" fmla="*/ 0 w 593"/>
                <a:gd name="T3" fmla="*/ 1028 h 1028"/>
                <a:gd name="T4" fmla="*/ 538 w 593"/>
                <a:gd name="T5" fmla="*/ 729 h 1028"/>
                <a:gd name="T6" fmla="*/ 593 w 593"/>
                <a:gd name="T7" fmla="*/ 0 h 1028"/>
                <a:gd name="T8" fmla="*/ 37 w 593"/>
                <a:gd name="T9" fmla="*/ 265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3" h="1028">
                  <a:moveTo>
                    <a:pt x="37" y="265"/>
                  </a:moveTo>
                  <a:lnTo>
                    <a:pt x="0" y="1028"/>
                  </a:lnTo>
                  <a:lnTo>
                    <a:pt x="538" y="729"/>
                  </a:lnTo>
                  <a:lnTo>
                    <a:pt x="593" y="0"/>
                  </a:lnTo>
                  <a:lnTo>
                    <a:pt x="37" y="26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1" name="Freeform: Shape 22"/>
            <p:cNvSpPr/>
            <p:nvPr/>
          </p:nvSpPr>
          <p:spPr bwMode="auto">
            <a:xfrm>
              <a:off x="4356" y="2445"/>
              <a:ext cx="560" cy="988"/>
            </a:xfrm>
            <a:custGeom>
              <a:avLst/>
              <a:gdLst>
                <a:gd name="T0" fmla="*/ 0 w 560"/>
                <a:gd name="T1" fmla="*/ 988 h 988"/>
                <a:gd name="T2" fmla="*/ 29 w 560"/>
                <a:gd name="T3" fmla="*/ 295 h 988"/>
                <a:gd name="T4" fmla="*/ 560 w 560"/>
                <a:gd name="T5" fmla="*/ 0 h 988"/>
                <a:gd name="T6" fmla="*/ 511 w 560"/>
                <a:gd name="T7" fmla="*/ 665 h 988"/>
                <a:gd name="T8" fmla="*/ 0 w 560"/>
                <a:gd name="T9" fmla="*/ 988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0" h="988">
                  <a:moveTo>
                    <a:pt x="0" y="988"/>
                  </a:moveTo>
                  <a:lnTo>
                    <a:pt x="29" y="295"/>
                  </a:lnTo>
                  <a:lnTo>
                    <a:pt x="560" y="0"/>
                  </a:lnTo>
                  <a:lnTo>
                    <a:pt x="511" y="665"/>
                  </a:lnTo>
                  <a:lnTo>
                    <a:pt x="0" y="988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2" name="Freeform: Shape 23"/>
            <p:cNvSpPr/>
            <p:nvPr/>
          </p:nvSpPr>
          <p:spPr bwMode="auto">
            <a:xfrm>
              <a:off x="3089" y="1663"/>
              <a:ext cx="1267" cy="570"/>
            </a:xfrm>
            <a:custGeom>
              <a:avLst/>
              <a:gdLst>
                <a:gd name="T0" fmla="*/ 0 w 1267"/>
                <a:gd name="T1" fmla="*/ 270 h 570"/>
                <a:gd name="T2" fmla="*/ 634 w 1267"/>
                <a:gd name="T3" fmla="*/ 0 h 570"/>
                <a:gd name="T4" fmla="*/ 1267 w 1267"/>
                <a:gd name="T5" fmla="*/ 270 h 570"/>
                <a:gd name="T6" fmla="*/ 634 w 1267"/>
                <a:gd name="T7" fmla="*/ 570 h 570"/>
                <a:gd name="T8" fmla="*/ 0 w 1267"/>
                <a:gd name="T9" fmla="*/ 2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7" h="570">
                  <a:moveTo>
                    <a:pt x="0" y="270"/>
                  </a:moveTo>
                  <a:lnTo>
                    <a:pt x="634" y="0"/>
                  </a:lnTo>
                  <a:lnTo>
                    <a:pt x="1267" y="270"/>
                  </a:lnTo>
                  <a:lnTo>
                    <a:pt x="634" y="570"/>
                  </a:lnTo>
                  <a:lnTo>
                    <a:pt x="0" y="27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3" name="Freeform: Shape 24"/>
            <p:cNvSpPr/>
            <p:nvPr/>
          </p:nvSpPr>
          <p:spPr bwMode="auto">
            <a:xfrm>
              <a:off x="2469" y="1399"/>
              <a:ext cx="1194" cy="503"/>
            </a:xfrm>
            <a:custGeom>
              <a:avLst/>
              <a:gdLst>
                <a:gd name="T0" fmla="*/ 0 w 1194"/>
                <a:gd name="T1" fmla="*/ 240 h 503"/>
                <a:gd name="T2" fmla="*/ 631 w 1194"/>
                <a:gd name="T3" fmla="*/ 0 h 503"/>
                <a:gd name="T4" fmla="*/ 1194 w 1194"/>
                <a:gd name="T5" fmla="*/ 235 h 503"/>
                <a:gd name="T6" fmla="*/ 556 w 1194"/>
                <a:gd name="T7" fmla="*/ 503 h 503"/>
                <a:gd name="T8" fmla="*/ 0 w 1194"/>
                <a:gd name="T9" fmla="*/ 24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4" h="503">
                  <a:moveTo>
                    <a:pt x="0" y="240"/>
                  </a:moveTo>
                  <a:lnTo>
                    <a:pt x="631" y="0"/>
                  </a:lnTo>
                  <a:lnTo>
                    <a:pt x="1194" y="235"/>
                  </a:lnTo>
                  <a:lnTo>
                    <a:pt x="556" y="503"/>
                  </a:lnTo>
                  <a:lnTo>
                    <a:pt x="0" y="2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4" name="Freeform: Shape 25"/>
            <p:cNvSpPr/>
            <p:nvPr/>
          </p:nvSpPr>
          <p:spPr bwMode="auto">
            <a:xfrm>
              <a:off x="3787" y="1399"/>
              <a:ext cx="1191" cy="505"/>
            </a:xfrm>
            <a:custGeom>
              <a:avLst/>
              <a:gdLst>
                <a:gd name="T0" fmla="*/ 635 w 1191"/>
                <a:gd name="T1" fmla="*/ 505 h 505"/>
                <a:gd name="T2" fmla="*/ 0 w 1191"/>
                <a:gd name="T3" fmla="*/ 240 h 505"/>
                <a:gd name="T4" fmla="*/ 564 w 1191"/>
                <a:gd name="T5" fmla="*/ 0 h 505"/>
                <a:gd name="T6" fmla="*/ 1191 w 1191"/>
                <a:gd name="T7" fmla="*/ 240 h 505"/>
                <a:gd name="T8" fmla="*/ 635 w 1191"/>
                <a:gd name="T9" fmla="*/ 5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1" h="505">
                  <a:moveTo>
                    <a:pt x="635" y="505"/>
                  </a:moveTo>
                  <a:lnTo>
                    <a:pt x="0" y="240"/>
                  </a:lnTo>
                  <a:lnTo>
                    <a:pt x="564" y="0"/>
                  </a:lnTo>
                  <a:lnTo>
                    <a:pt x="1191" y="240"/>
                  </a:lnTo>
                  <a:lnTo>
                    <a:pt x="635" y="5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5" name="Freeform: Shape 26"/>
            <p:cNvSpPr/>
            <p:nvPr/>
          </p:nvSpPr>
          <p:spPr bwMode="auto">
            <a:xfrm>
              <a:off x="3162" y="1167"/>
              <a:ext cx="1123" cy="445"/>
            </a:xfrm>
            <a:custGeom>
              <a:avLst/>
              <a:gdLst>
                <a:gd name="T0" fmla="*/ 560 w 1123"/>
                <a:gd name="T1" fmla="*/ 0 h 445"/>
                <a:gd name="T2" fmla="*/ 1123 w 1123"/>
                <a:gd name="T3" fmla="*/ 208 h 445"/>
                <a:gd name="T4" fmla="*/ 560 w 1123"/>
                <a:gd name="T5" fmla="*/ 445 h 445"/>
                <a:gd name="T6" fmla="*/ 0 w 1123"/>
                <a:gd name="T7" fmla="*/ 208 h 445"/>
                <a:gd name="T8" fmla="*/ 560 w 1123"/>
                <a:gd name="T9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3" h="445">
                  <a:moveTo>
                    <a:pt x="560" y="0"/>
                  </a:moveTo>
                  <a:lnTo>
                    <a:pt x="1123" y="208"/>
                  </a:lnTo>
                  <a:lnTo>
                    <a:pt x="560" y="445"/>
                  </a:lnTo>
                  <a:lnTo>
                    <a:pt x="0" y="208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5" name="Group 29"/>
          <p:cNvGrpSpPr/>
          <p:nvPr/>
        </p:nvGrpSpPr>
        <p:grpSpPr>
          <a:xfrm>
            <a:off x="5416878" y="2505398"/>
            <a:ext cx="940965" cy="940965"/>
            <a:chOff x="6832990" y="2145682"/>
            <a:chExt cx="823913" cy="823913"/>
          </a:xfrm>
        </p:grpSpPr>
        <p:sp>
          <p:nvSpPr>
            <p:cNvPr id="31" name="Oval 30"/>
            <p:cNvSpPr/>
            <p:nvPr/>
          </p:nvSpPr>
          <p:spPr bwMode="auto">
            <a:xfrm>
              <a:off x="6832990" y="2145682"/>
              <a:ext cx="823913" cy="823913"/>
            </a:xfrm>
            <a:prstGeom prst="ellipse">
              <a:avLst/>
            </a:prstGeom>
            <a:solidFill>
              <a:srgbClr val="BB402B"/>
            </a:solidFill>
            <a:ln w="57150">
              <a:noFill/>
              <a:round/>
            </a:ln>
          </p:spPr>
          <p:txBody>
            <a:bodyPr anchor="ctr"/>
            <a:lstStyle/>
            <a:p>
              <a:pPr algn="ctr"/>
              <a:endParaRPr sz="1867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: Shape 31"/>
            <p:cNvSpPr/>
            <p:nvPr/>
          </p:nvSpPr>
          <p:spPr bwMode="auto">
            <a:xfrm>
              <a:off x="7099504" y="2364371"/>
              <a:ext cx="290883" cy="386534"/>
            </a:xfrm>
            <a:custGeom>
              <a:avLst/>
              <a:gdLst>
                <a:gd name="T0" fmla="*/ 168 w 192"/>
                <a:gd name="T1" fmla="*/ 64 h 256"/>
                <a:gd name="T2" fmla="*/ 168 w 192"/>
                <a:gd name="T3" fmla="*/ 40 h 256"/>
                <a:gd name="T4" fmla="*/ 184 w 192"/>
                <a:gd name="T5" fmla="*/ 40 h 256"/>
                <a:gd name="T6" fmla="*/ 192 w 192"/>
                <a:gd name="T7" fmla="*/ 32 h 256"/>
                <a:gd name="T8" fmla="*/ 192 w 192"/>
                <a:gd name="T9" fmla="*/ 8 h 256"/>
                <a:gd name="T10" fmla="*/ 184 w 192"/>
                <a:gd name="T11" fmla="*/ 0 h 256"/>
                <a:gd name="T12" fmla="*/ 8 w 192"/>
                <a:gd name="T13" fmla="*/ 0 h 256"/>
                <a:gd name="T14" fmla="*/ 0 w 192"/>
                <a:gd name="T15" fmla="*/ 8 h 256"/>
                <a:gd name="T16" fmla="*/ 0 w 192"/>
                <a:gd name="T17" fmla="*/ 32 h 256"/>
                <a:gd name="T18" fmla="*/ 8 w 192"/>
                <a:gd name="T19" fmla="*/ 40 h 256"/>
                <a:gd name="T20" fmla="*/ 24 w 192"/>
                <a:gd name="T21" fmla="*/ 40 h 256"/>
                <a:gd name="T22" fmla="*/ 24 w 192"/>
                <a:gd name="T23" fmla="*/ 64 h 256"/>
                <a:gd name="T24" fmla="*/ 63 w 192"/>
                <a:gd name="T25" fmla="*/ 128 h 256"/>
                <a:gd name="T26" fmla="*/ 24 w 192"/>
                <a:gd name="T27" fmla="*/ 192 h 256"/>
                <a:gd name="T28" fmla="*/ 24 w 192"/>
                <a:gd name="T29" fmla="*/ 216 h 256"/>
                <a:gd name="T30" fmla="*/ 8 w 192"/>
                <a:gd name="T31" fmla="*/ 216 h 256"/>
                <a:gd name="T32" fmla="*/ 0 w 192"/>
                <a:gd name="T33" fmla="*/ 224 h 256"/>
                <a:gd name="T34" fmla="*/ 0 w 192"/>
                <a:gd name="T35" fmla="*/ 248 h 256"/>
                <a:gd name="T36" fmla="*/ 8 w 192"/>
                <a:gd name="T37" fmla="*/ 256 h 256"/>
                <a:gd name="T38" fmla="*/ 184 w 192"/>
                <a:gd name="T39" fmla="*/ 256 h 256"/>
                <a:gd name="T40" fmla="*/ 192 w 192"/>
                <a:gd name="T41" fmla="*/ 248 h 256"/>
                <a:gd name="T42" fmla="*/ 192 w 192"/>
                <a:gd name="T43" fmla="*/ 224 h 256"/>
                <a:gd name="T44" fmla="*/ 184 w 192"/>
                <a:gd name="T45" fmla="*/ 216 h 256"/>
                <a:gd name="T46" fmla="*/ 168 w 192"/>
                <a:gd name="T47" fmla="*/ 216 h 256"/>
                <a:gd name="T48" fmla="*/ 168 w 192"/>
                <a:gd name="T49" fmla="*/ 192 h 256"/>
                <a:gd name="T50" fmla="*/ 129 w 192"/>
                <a:gd name="T51" fmla="*/ 128 h 256"/>
                <a:gd name="T52" fmla="*/ 168 w 192"/>
                <a:gd name="T53" fmla="*/ 64 h 256"/>
                <a:gd name="T54" fmla="*/ 16 w 192"/>
                <a:gd name="T55" fmla="*/ 16 h 256"/>
                <a:gd name="T56" fmla="*/ 176 w 192"/>
                <a:gd name="T57" fmla="*/ 16 h 256"/>
                <a:gd name="T58" fmla="*/ 176 w 192"/>
                <a:gd name="T59" fmla="*/ 24 h 256"/>
                <a:gd name="T60" fmla="*/ 16 w 192"/>
                <a:gd name="T61" fmla="*/ 24 h 256"/>
                <a:gd name="T62" fmla="*/ 16 w 192"/>
                <a:gd name="T63" fmla="*/ 16 h 256"/>
                <a:gd name="T64" fmla="*/ 176 w 192"/>
                <a:gd name="T65" fmla="*/ 240 h 256"/>
                <a:gd name="T66" fmla="*/ 16 w 192"/>
                <a:gd name="T67" fmla="*/ 240 h 256"/>
                <a:gd name="T68" fmla="*/ 16 w 192"/>
                <a:gd name="T69" fmla="*/ 232 h 256"/>
                <a:gd name="T70" fmla="*/ 176 w 192"/>
                <a:gd name="T71" fmla="*/ 232 h 256"/>
                <a:gd name="T72" fmla="*/ 176 w 192"/>
                <a:gd name="T73" fmla="*/ 240 h 256"/>
                <a:gd name="T74" fmla="*/ 152 w 192"/>
                <a:gd name="T75" fmla="*/ 192 h 256"/>
                <a:gd name="T76" fmla="*/ 152 w 192"/>
                <a:gd name="T77" fmla="*/ 216 h 256"/>
                <a:gd name="T78" fmla="*/ 40 w 192"/>
                <a:gd name="T79" fmla="*/ 216 h 256"/>
                <a:gd name="T80" fmla="*/ 40 w 192"/>
                <a:gd name="T81" fmla="*/ 192 h 256"/>
                <a:gd name="T82" fmla="*/ 96 w 192"/>
                <a:gd name="T83" fmla="*/ 136 h 256"/>
                <a:gd name="T84" fmla="*/ 152 w 192"/>
                <a:gd name="T85" fmla="*/ 192 h 256"/>
                <a:gd name="T86" fmla="*/ 96 w 192"/>
                <a:gd name="T87" fmla="*/ 120 h 256"/>
                <a:gd name="T88" fmla="*/ 40 w 192"/>
                <a:gd name="T89" fmla="*/ 64 h 256"/>
                <a:gd name="T90" fmla="*/ 40 w 192"/>
                <a:gd name="T91" fmla="*/ 40 h 256"/>
                <a:gd name="T92" fmla="*/ 152 w 192"/>
                <a:gd name="T93" fmla="*/ 40 h 256"/>
                <a:gd name="T94" fmla="*/ 152 w 192"/>
                <a:gd name="T95" fmla="*/ 64 h 256"/>
                <a:gd name="T96" fmla="*/ 96 w 192"/>
                <a:gd name="T97" fmla="*/ 12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2" h="256">
                  <a:moveTo>
                    <a:pt x="168" y="64"/>
                  </a:moveTo>
                  <a:cubicBezTo>
                    <a:pt x="168" y="40"/>
                    <a:pt x="168" y="40"/>
                    <a:pt x="168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8" y="40"/>
                    <a:pt x="192" y="36"/>
                    <a:pt x="192" y="32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4"/>
                    <a:pt x="188" y="0"/>
                    <a:pt x="18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4" y="40"/>
                    <a:pt x="8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92"/>
                    <a:pt x="40" y="116"/>
                    <a:pt x="63" y="128"/>
                  </a:cubicBezTo>
                  <a:cubicBezTo>
                    <a:pt x="40" y="140"/>
                    <a:pt x="24" y="164"/>
                    <a:pt x="24" y="192"/>
                  </a:cubicBezTo>
                  <a:cubicBezTo>
                    <a:pt x="24" y="216"/>
                    <a:pt x="24" y="216"/>
                    <a:pt x="24" y="216"/>
                  </a:cubicBezTo>
                  <a:cubicBezTo>
                    <a:pt x="8" y="216"/>
                    <a:pt x="8" y="216"/>
                    <a:pt x="8" y="216"/>
                  </a:cubicBezTo>
                  <a:cubicBezTo>
                    <a:pt x="4" y="216"/>
                    <a:pt x="0" y="220"/>
                    <a:pt x="0" y="224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52"/>
                    <a:pt x="4" y="256"/>
                    <a:pt x="8" y="256"/>
                  </a:cubicBezTo>
                  <a:cubicBezTo>
                    <a:pt x="184" y="256"/>
                    <a:pt x="184" y="256"/>
                    <a:pt x="184" y="256"/>
                  </a:cubicBezTo>
                  <a:cubicBezTo>
                    <a:pt x="188" y="256"/>
                    <a:pt x="192" y="252"/>
                    <a:pt x="192" y="248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2" y="220"/>
                    <a:pt x="188" y="216"/>
                    <a:pt x="184" y="216"/>
                  </a:cubicBezTo>
                  <a:cubicBezTo>
                    <a:pt x="168" y="216"/>
                    <a:pt x="168" y="216"/>
                    <a:pt x="168" y="216"/>
                  </a:cubicBezTo>
                  <a:cubicBezTo>
                    <a:pt x="168" y="192"/>
                    <a:pt x="168" y="192"/>
                    <a:pt x="168" y="192"/>
                  </a:cubicBezTo>
                  <a:cubicBezTo>
                    <a:pt x="168" y="164"/>
                    <a:pt x="152" y="140"/>
                    <a:pt x="129" y="128"/>
                  </a:cubicBezTo>
                  <a:cubicBezTo>
                    <a:pt x="152" y="116"/>
                    <a:pt x="168" y="92"/>
                    <a:pt x="168" y="64"/>
                  </a:cubicBezTo>
                  <a:close/>
                  <a:moveTo>
                    <a:pt x="16" y="16"/>
                  </a:moveTo>
                  <a:cubicBezTo>
                    <a:pt x="176" y="16"/>
                    <a:pt x="176" y="16"/>
                    <a:pt x="176" y="16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6" y="16"/>
                  </a:lnTo>
                  <a:close/>
                  <a:moveTo>
                    <a:pt x="176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16" y="232"/>
                    <a:pt x="16" y="232"/>
                    <a:pt x="16" y="232"/>
                  </a:cubicBezTo>
                  <a:cubicBezTo>
                    <a:pt x="176" y="232"/>
                    <a:pt x="176" y="232"/>
                    <a:pt x="176" y="232"/>
                  </a:cubicBezTo>
                  <a:lnTo>
                    <a:pt x="176" y="240"/>
                  </a:lnTo>
                  <a:close/>
                  <a:moveTo>
                    <a:pt x="152" y="192"/>
                  </a:moveTo>
                  <a:cubicBezTo>
                    <a:pt x="152" y="216"/>
                    <a:pt x="152" y="216"/>
                    <a:pt x="152" y="216"/>
                  </a:cubicBezTo>
                  <a:cubicBezTo>
                    <a:pt x="40" y="216"/>
                    <a:pt x="40" y="216"/>
                    <a:pt x="40" y="216"/>
                  </a:cubicBezTo>
                  <a:cubicBezTo>
                    <a:pt x="40" y="192"/>
                    <a:pt x="40" y="192"/>
                    <a:pt x="40" y="192"/>
                  </a:cubicBezTo>
                  <a:cubicBezTo>
                    <a:pt x="40" y="161"/>
                    <a:pt x="65" y="136"/>
                    <a:pt x="96" y="136"/>
                  </a:cubicBezTo>
                  <a:cubicBezTo>
                    <a:pt x="127" y="136"/>
                    <a:pt x="152" y="161"/>
                    <a:pt x="152" y="192"/>
                  </a:cubicBezTo>
                  <a:close/>
                  <a:moveTo>
                    <a:pt x="96" y="120"/>
                  </a:moveTo>
                  <a:cubicBezTo>
                    <a:pt x="65" y="120"/>
                    <a:pt x="40" y="95"/>
                    <a:pt x="40" y="64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95"/>
                    <a:pt x="127" y="120"/>
                    <a:pt x="96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Group 32"/>
          <p:cNvGrpSpPr/>
          <p:nvPr/>
        </p:nvGrpSpPr>
        <p:grpSpPr>
          <a:xfrm>
            <a:off x="5458552" y="3830270"/>
            <a:ext cx="940965" cy="940965"/>
            <a:chOff x="6869481" y="3174886"/>
            <a:chExt cx="823913" cy="823913"/>
          </a:xfrm>
        </p:grpSpPr>
        <p:sp>
          <p:nvSpPr>
            <p:cNvPr id="27" name="Oval 33"/>
            <p:cNvSpPr/>
            <p:nvPr/>
          </p:nvSpPr>
          <p:spPr bwMode="auto">
            <a:xfrm>
              <a:off x="6869481" y="3174886"/>
              <a:ext cx="823913" cy="823913"/>
            </a:xfrm>
            <a:prstGeom prst="ellipse">
              <a:avLst/>
            </a:prstGeom>
            <a:solidFill>
              <a:srgbClr val="B84F00"/>
            </a:solidFill>
            <a:ln w="57150">
              <a:noFill/>
              <a:round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8" name="Group 34"/>
            <p:cNvGrpSpPr/>
            <p:nvPr/>
          </p:nvGrpSpPr>
          <p:grpSpPr>
            <a:xfrm>
              <a:off x="7099504" y="3437424"/>
              <a:ext cx="386534" cy="314469"/>
              <a:chOff x="6275559" y="2434671"/>
              <a:chExt cx="386534" cy="314469"/>
            </a:xfrm>
            <a:solidFill>
              <a:schemeClr val="bg1"/>
            </a:solidFill>
          </p:grpSpPr>
          <p:sp>
            <p:nvSpPr>
              <p:cNvPr id="29" name="Freeform: Shape 35"/>
              <p:cNvSpPr/>
              <p:nvPr/>
            </p:nvSpPr>
            <p:spPr bwMode="auto">
              <a:xfrm>
                <a:off x="6275559" y="2434671"/>
                <a:ext cx="386534" cy="314469"/>
              </a:xfrm>
              <a:custGeom>
                <a:avLst/>
                <a:gdLst>
                  <a:gd name="T0" fmla="*/ 248 w 256"/>
                  <a:gd name="T1" fmla="*/ 0 h 208"/>
                  <a:gd name="T2" fmla="*/ 40 w 256"/>
                  <a:gd name="T3" fmla="*/ 0 h 208"/>
                  <a:gd name="T4" fmla="*/ 32 w 256"/>
                  <a:gd name="T5" fmla="*/ 8 h 208"/>
                  <a:gd name="T6" fmla="*/ 32 w 256"/>
                  <a:gd name="T7" fmla="*/ 32 h 208"/>
                  <a:gd name="T8" fmla="*/ 8 w 256"/>
                  <a:gd name="T9" fmla="*/ 32 h 208"/>
                  <a:gd name="T10" fmla="*/ 0 w 256"/>
                  <a:gd name="T11" fmla="*/ 40 h 208"/>
                  <a:gd name="T12" fmla="*/ 0 w 256"/>
                  <a:gd name="T13" fmla="*/ 200 h 208"/>
                  <a:gd name="T14" fmla="*/ 8 w 256"/>
                  <a:gd name="T15" fmla="*/ 208 h 208"/>
                  <a:gd name="T16" fmla="*/ 216 w 256"/>
                  <a:gd name="T17" fmla="*/ 208 h 208"/>
                  <a:gd name="T18" fmla="*/ 224 w 256"/>
                  <a:gd name="T19" fmla="*/ 200 h 208"/>
                  <a:gd name="T20" fmla="*/ 224 w 256"/>
                  <a:gd name="T21" fmla="*/ 176 h 208"/>
                  <a:gd name="T22" fmla="*/ 248 w 256"/>
                  <a:gd name="T23" fmla="*/ 176 h 208"/>
                  <a:gd name="T24" fmla="*/ 256 w 256"/>
                  <a:gd name="T25" fmla="*/ 168 h 208"/>
                  <a:gd name="T26" fmla="*/ 256 w 256"/>
                  <a:gd name="T27" fmla="*/ 8 h 208"/>
                  <a:gd name="T28" fmla="*/ 248 w 256"/>
                  <a:gd name="T29" fmla="*/ 0 h 208"/>
                  <a:gd name="T30" fmla="*/ 208 w 256"/>
                  <a:gd name="T31" fmla="*/ 48 h 208"/>
                  <a:gd name="T32" fmla="*/ 208 w 256"/>
                  <a:gd name="T33" fmla="*/ 175 h 208"/>
                  <a:gd name="T34" fmla="*/ 165 w 256"/>
                  <a:gd name="T35" fmla="*/ 138 h 208"/>
                  <a:gd name="T36" fmla="*/ 156 w 256"/>
                  <a:gd name="T37" fmla="*/ 137 h 208"/>
                  <a:gd name="T38" fmla="*/ 122 w 256"/>
                  <a:gd name="T39" fmla="*/ 158 h 208"/>
                  <a:gd name="T40" fmla="*/ 70 w 256"/>
                  <a:gd name="T41" fmla="*/ 99 h 208"/>
                  <a:gd name="T42" fmla="*/ 64 w 256"/>
                  <a:gd name="T43" fmla="*/ 96 h 208"/>
                  <a:gd name="T44" fmla="*/ 58 w 256"/>
                  <a:gd name="T45" fmla="*/ 98 h 208"/>
                  <a:gd name="T46" fmla="*/ 16 w 256"/>
                  <a:gd name="T47" fmla="*/ 141 h 208"/>
                  <a:gd name="T48" fmla="*/ 16 w 256"/>
                  <a:gd name="T49" fmla="*/ 48 h 208"/>
                  <a:gd name="T50" fmla="*/ 208 w 256"/>
                  <a:gd name="T51" fmla="*/ 48 h 208"/>
                  <a:gd name="T52" fmla="*/ 16 w 256"/>
                  <a:gd name="T53" fmla="*/ 163 h 208"/>
                  <a:gd name="T54" fmla="*/ 64 w 256"/>
                  <a:gd name="T55" fmla="*/ 116 h 208"/>
                  <a:gd name="T56" fmla="*/ 114 w 256"/>
                  <a:gd name="T57" fmla="*/ 173 h 208"/>
                  <a:gd name="T58" fmla="*/ 124 w 256"/>
                  <a:gd name="T59" fmla="*/ 175 h 208"/>
                  <a:gd name="T60" fmla="*/ 159 w 256"/>
                  <a:gd name="T61" fmla="*/ 154 h 208"/>
                  <a:gd name="T62" fmla="*/ 204 w 256"/>
                  <a:gd name="T63" fmla="*/ 192 h 208"/>
                  <a:gd name="T64" fmla="*/ 16 w 256"/>
                  <a:gd name="T65" fmla="*/ 192 h 208"/>
                  <a:gd name="T66" fmla="*/ 16 w 256"/>
                  <a:gd name="T67" fmla="*/ 163 h 208"/>
                  <a:gd name="T68" fmla="*/ 240 w 256"/>
                  <a:gd name="T69" fmla="*/ 160 h 208"/>
                  <a:gd name="T70" fmla="*/ 224 w 256"/>
                  <a:gd name="T71" fmla="*/ 160 h 208"/>
                  <a:gd name="T72" fmla="*/ 224 w 256"/>
                  <a:gd name="T73" fmla="*/ 40 h 208"/>
                  <a:gd name="T74" fmla="*/ 216 w 256"/>
                  <a:gd name="T75" fmla="*/ 32 h 208"/>
                  <a:gd name="T76" fmla="*/ 48 w 256"/>
                  <a:gd name="T77" fmla="*/ 32 h 208"/>
                  <a:gd name="T78" fmla="*/ 48 w 256"/>
                  <a:gd name="T79" fmla="*/ 16 h 208"/>
                  <a:gd name="T80" fmla="*/ 240 w 256"/>
                  <a:gd name="T81" fmla="*/ 16 h 208"/>
                  <a:gd name="T82" fmla="*/ 240 w 256"/>
                  <a:gd name="T83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208">
                    <a:moveTo>
                      <a:pt x="24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4"/>
                      <a:pt x="4" y="208"/>
                      <a:pt x="8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20" y="208"/>
                      <a:pt x="224" y="204"/>
                      <a:pt x="224" y="200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248" y="176"/>
                      <a:pt x="248" y="176"/>
                      <a:pt x="248" y="176"/>
                    </a:cubicBezTo>
                    <a:cubicBezTo>
                      <a:pt x="252" y="176"/>
                      <a:pt x="256" y="172"/>
                      <a:pt x="256" y="168"/>
                    </a:cubicBezTo>
                    <a:cubicBezTo>
                      <a:pt x="256" y="8"/>
                      <a:pt x="256" y="8"/>
                      <a:pt x="256" y="8"/>
                    </a:cubicBezTo>
                    <a:cubicBezTo>
                      <a:pt x="256" y="4"/>
                      <a:pt x="252" y="0"/>
                      <a:pt x="248" y="0"/>
                    </a:cubicBezTo>
                    <a:close/>
                    <a:moveTo>
                      <a:pt x="208" y="48"/>
                    </a:moveTo>
                    <a:cubicBezTo>
                      <a:pt x="208" y="175"/>
                      <a:pt x="208" y="175"/>
                      <a:pt x="208" y="175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3" y="136"/>
                      <a:pt x="159" y="135"/>
                      <a:pt x="156" y="137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69" y="97"/>
                      <a:pt x="66" y="96"/>
                      <a:pt x="64" y="96"/>
                    </a:cubicBezTo>
                    <a:cubicBezTo>
                      <a:pt x="62" y="96"/>
                      <a:pt x="60" y="97"/>
                      <a:pt x="58" y="98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48"/>
                      <a:pt x="16" y="48"/>
                      <a:pt x="16" y="48"/>
                    </a:cubicBezTo>
                    <a:lnTo>
                      <a:pt x="208" y="48"/>
                    </a:lnTo>
                    <a:close/>
                    <a:moveTo>
                      <a:pt x="16" y="163"/>
                    </a:moveTo>
                    <a:cubicBezTo>
                      <a:pt x="64" y="116"/>
                      <a:pt x="64" y="116"/>
                      <a:pt x="64" y="116"/>
                    </a:cubicBezTo>
                    <a:cubicBezTo>
                      <a:pt x="114" y="173"/>
                      <a:pt x="114" y="173"/>
                      <a:pt x="114" y="173"/>
                    </a:cubicBezTo>
                    <a:cubicBezTo>
                      <a:pt x="117" y="176"/>
                      <a:pt x="121" y="177"/>
                      <a:pt x="124" y="175"/>
                    </a:cubicBezTo>
                    <a:cubicBezTo>
                      <a:pt x="159" y="154"/>
                      <a:pt x="159" y="154"/>
                      <a:pt x="159" y="154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16" y="192"/>
                      <a:pt x="16" y="192"/>
                      <a:pt x="16" y="192"/>
                    </a:cubicBezTo>
                    <a:lnTo>
                      <a:pt x="16" y="163"/>
                    </a:lnTo>
                    <a:close/>
                    <a:moveTo>
                      <a:pt x="240" y="160"/>
                    </a:moveTo>
                    <a:cubicBezTo>
                      <a:pt x="224" y="160"/>
                      <a:pt x="224" y="160"/>
                      <a:pt x="224" y="160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36"/>
                      <a:pt x="220" y="32"/>
                      <a:pt x="216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: Shape 36"/>
              <p:cNvSpPr/>
              <p:nvPr/>
            </p:nvSpPr>
            <p:spPr bwMode="auto">
              <a:xfrm>
                <a:off x="6481274" y="2531633"/>
                <a:ext cx="83858" cy="85169"/>
              </a:xfrm>
              <a:custGeom>
                <a:avLst/>
                <a:gdLst>
                  <a:gd name="T0" fmla="*/ 28 w 56"/>
                  <a:gd name="T1" fmla="*/ 56 h 56"/>
                  <a:gd name="T2" fmla="*/ 56 w 56"/>
                  <a:gd name="T3" fmla="*/ 28 h 56"/>
                  <a:gd name="T4" fmla="*/ 28 w 56"/>
                  <a:gd name="T5" fmla="*/ 0 h 56"/>
                  <a:gd name="T6" fmla="*/ 0 w 56"/>
                  <a:gd name="T7" fmla="*/ 28 h 56"/>
                  <a:gd name="T8" fmla="*/ 28 w 56"/>
                  <a:gd name="T9" fmla="*/ 56 h 56"/>
                  <a:gd name="T10" fmla="*/ 28 w 56"/>
                  <a:gd name="T11" fmla="*/ 16 h 56"/>
                  <a:gd name="T12" fmla="*/ 40 w 56"/>
                  <a:gd name="T13" fmla="*/ 28 h 56"/>
                  <a:gd name="T14" fmla="*/ 28 w 56"/>
                  <a:gd name="T15" fmla="*/ 40 h 56"/>
                  <a:gd name="T16" fmla="*/ 16 w 56"/>
                  <a:gd name="T17" fmla="*/ 28 h 56"/>
                  <a:gd name="T18" fmla="*/ 28 w 56"/>
                  <a:gd name="T19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56"/>
                    </a:move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lose/>
                    <a:moveTo>
                      <a:pt x="28" y="16"/>
                    </a:move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" name="Group 1"/>
          <p:cNvGrpSpPr/>
          <p:nvPr/>
        </p:nvGrpSpPr>
        <p:grpSpPr>
          <a:xfrm>
            <a:off x="6708067" y="2600909"/>
            <a:ext cx="4764796" cy="1261188"/>
            <a:chOff x="6384032" y="3124343"/>
            <a:chExt cx="5090832" cy="1261188"/>
          </a:xfrm>
        </p:grpSpPr>
        <p:sp>
          <p:nvSpPr>
            <p:cNvPr id="25" name="TextBox 27"/>
            <p:cNvSpPr txBox="1"/>
            <p:nvPr/>
          </p:nvSpPr>
          <p:spPr>
            <a:xfrm>
              <a:off x="6384032" y="3124343"/>
              <a:ext cx="5090832" cy="386936"/>
            </a:xfrm>
            <a:prstGeom prst="rect">
              <a:avLst/>
            </a:prstGeom>
            <a:ln>
              <a:noFill/>
            </a:ln>
          </p:spPr>
          <p:txBody>
            <a:bodyPr vert="horz" wrap="none" lIns="0" tIns="0" rIns="0" bIns="0" anchor="b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867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6" name="TextBox 37"/>
            <p:cNvSpPr txBox="1"/>
            <p:nvPr/>
          </p:nvSpPr>
          <p:spPr>
            <a:xfrm>
              <a:off x="6384032" y="3511279"/>
              <a:ext cx="5090832" cy="874252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8" name="Group 40"/>
          <p:cNvGrpSpPr/>
          <p:nvPr/>
        </p:nvGrpSpPr>
        <p:grpSpPr>
          <a:xfrm>
            <a:off x="6708067" y="3914794"/>
            <a:ext cx="4764796" cy="1261188"/>
            <a:chOff x="6384032" y="3124343"/>
            <a:chExt cx="5090832" cy="1261188"/>
          </a:xfrm>
        </p:grpSpPr>
        <p:sp>
          <p:nvSpPr>
            <p:cNvPr id="23" name="TextBox 41"/>
            <p:cNvSpPr txBox="1"/>
            <p:nvPr/>
          </p:nvSpPr>
          <p:spPr>
            <a:xfrm>
              <a:off x="6384032" y="3124343"/>
              <a:ext cx="5090832" cy="386936"/>
            </a:xfrm>
            <a:prstGeom prst="rect">
              <a:avLst/>
            </a:prstGeom>
            <a:ln>
              <a:noFill/>
            </a:ln>
          </p:spPr>
          <p:txBody>
            <a:bodyPr vert="horz" wrap="none" lIns="0" tIns="0" rIns="0" bIns="0" anchor="b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867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4" name="TextBox 42"/>
            <p:cNvSpPr txBox="1"/>
            <p:nvPr/>
          </p:nvSpPr>
          <p:spPr>
            <a:xfrm>
              <a:off x="6384032" y="3511279"/>
              <a:ext cx="5090832" cy="874252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9" name="Group 43"/>
          <p:cNvGrpSpPr/>
          <p:nvPr/>
        </p:nvGrpSpPr>
        <p:grpSpPr>
          <a:xfrm>
            <a:off x="4316679" y="1416915"/>
            <a:ext cx="940965" cy="940965"/>
            <a:chOff x="6832990" y="2145682"/>
            <a:chExt cx="823913" cy="823913"/>
          </a:xfrm>
        </p:grpSpPr>
        <p:sp>
          <p:nvSpPr>
            <p:cNvPr id="21" name="Oval 44"/>
            <p:cNvSpPr/>
            <p:nvPr/>
          </p:nvSpPr>
          <p:spPr bwMode="auto">
            <a:xfrm>
              <a:off x="6832990" y="2145682"/>
              <a:ext cx="823913" cy="823913"/>
            </a:xfrm>
            <a:prstGeom prst="ellipse">
              <a:avLst/>
            </a:prstGeom>
            <a:solidFill>
              <a:srgbClr val="BB402B"/>
            </a:solidFill>
            <a:ln w="57150">
              <a:noFill/>
              <a:round/>
            </a:ln>
          </p:spPr>
          <p:txBody>
            <a:bodyPr anchor="ctr"/>
            <a:lstStyle/>
            <a:p>
              <a:pPr algn="ctr"/>
              <a:endParaRPr sz="1867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: Shape 45"/>
            <p:cNvSpPr/>
            <p:nvPr/>
          </p:nvSpPr>
          <p:spPr bwMode="auto">
            <a:xfrm>
              <a:off x="7099504" y="2364371"/>
              <a:ext cx="290883" cy="386534"/>
            </a:xfrm>
            <a:custGeom>
              <a:avLst/>
              <a:gdLst>
                <a:gd name="T0" fmla="*/ 168 w 192"/>
                <a:gd name="T1" fmla="*/ 64 h 256"/>
                <a:gd name="T2" fmla="*/ 168 w 192"/>
                <a:gd name="T3" fmla="*/ 40 h 256"/>
                <a:gd name="T4" fmla="*/ 184 w 192"/>
                <a:gd name="T5" fmla="*/ 40 h 256"/>
                <a:gd name="T6" fmla="*/ 192 w 192"/>
                <a:gd name="T7" fmla="*/ 32 h 256"/>
                <a:gd name="T8" fmla="*/ 192 w 192"/>
                <a:gd name="T9" fmla="*/ 8 h 256"/>
                <a:gd name="T10" fmla="*/ 184 w 192"/>
                <a:gd name="T11" fmla="*/ 0 h 256"/>
                <a:gd name="T12" fmla="*/ 8 w 192"/>
                <a:gd name="T13" fmla="*/ 0 h 256"/>
                <a:gd name="T14" fmla="*/ 0 w 192"/>
                <a:gd name="T15" fmla="*/ 8 h 256"/>
                <a:gd name="T16" fmla="*/ 0 w 192"/>
                <a:gd name="T17" fmla="*/ 32 h 256"/>
                <a:gd name="T18" fmla="*/ 8 w 192"/>
                <a:gd name="T19" fmla="*/ 40 h 256"/>
                <a:gd name="T20" fmla="*/ 24 w 192"/>
                <a:gd name="T21" fmla="*/ 40 h 256"/>
                <a:gd name="T22" fmla="*/ 24 w 192"/>
                <a:gd name="T23" fmla="*/ 64 h 256"/>
                <a:gd name="T24" fmla="*/ 63 w 192"/>
                <a:gd name="T25" fmla="*/ 128 h 256"/>
                <a:gd name="T26" fmla="*/ 24 w 192"/>
                <a:gd name="T27" fmla="*/ 192 h 256"/>
                <a:gd name="T28" fmla="*/ 24 w 192"/>
                <a:gd name="T29" fmla="*/ 216 h 256"/>
                <a:gd name="T30" fmla="*/ 8 w 192"/>
                <a:gd name="T31" fmla="*/ 216 h 256"/>
                <a:gd name="T32" fmla="*/ 0 w 192"/>
                <a:gd name="T33" fmla="*/ 224 h 256"/>
                <a:gd name="T34" fmla="*/ 0 w 192"/>
                <a:gd name="T35" fmla="*/ 248 h 256"/>
                <a:gd name="T36" fmla="*/ 8 w 192"/>
                <a:gd name="T37" fmla="*/ 256 h 256"/>
                <a:gd name="T38" fmla="*/ 184 w 192"/>
                <a:gd name="T39" fmla="*/ 256 h 256"/>
                <a:gd name="T40" fmla="*/ 192 w 192"/>
                <a:gd name="T41" fmla="*/ 248 h 256"/>
                <a:gd name="T42" fmla="*/ 192 w 192"/>
                <a:gd name="T43" fmla="*/ 224 h 256"/>
                <a:gd name="T44" fmla="*/ 184 w 192"/>
                <a:gd name="T45" fmla="*/ 216 h 256"/>
                <a:gd name="T46" fmla="*/ 168 w 192"/>
                <a:gd name="T47" fmla="*/ 216 h 256"/>
                <a:gd name="T48" fmla="*/ 168 w 192"/>
                <a:gd name="T49" fmla="*/ 192 h 256"/>
                <a:gd name="T50" fmla="*/ 129 w 192"/>
                <a:gd name="T51" fmla="*/ 128 h 256"/>
                <a:gd name="T52" fmla="*/ 168 w 192"/>
                <a:gd name="T53" fmla="*/ 64 h 256"/>
                <a:gd name="T54" fmla="*/ 16 w 192"/>
                <a:gd name="T55" fmla="*/ 16 h 256"/>
                <a:gd name="T56" fmla="*/ 176 w 192"/>
                <a:gd name="T57" fmla="*/ 16 h 256"/>
                <a:gd name="T58" fmla="*/ 176 w 192"/>
                <a:gd name="T59" fmla="*/ 24 h 256"/>
                <a:gd name="T60" fmla="*/ 16 w 192"/>
                <a:gd name="T61" fmla="*/ 24 h 256"/>
                <a:gd name="T62" fmla="*/ 16 w 192"/>
                <a:gd name="T63" fmla="*/ 16 h 256"/>
                <a:gd name="T64" fmla="*/ 176 w 192"/>
                <a:gd name="T65" fmla="*/ 240 h 256"/>
                <a:gd name="T66" fmla="*/ 16 w 192"/>
                <a:gd name="T67" fmla="*/ 240 h 256"/>
                <a:gd name="T68" fmla="*/ 16 w 192"/>
                <a:gd name="T69" fmla="*/ 232 h 256"/>
                <a:gd name="T70" fmla="*/ 176 w 192"/>
                <a:gd name="T71" fmla="*/ 232 h 256"/>
                <a:gd name="T72" fmla="*/ 176 w 192"/>
                <a:gd name="T73" fmla="*/ 240 h 256"/>
                <a:gd name="T74" fmla="*/ 152 w 192"/>
                <a:gd name="T75" fmla="*/ 192 h 256"/>
                <a:gd name="T76" fmla="*/ 152 w 192"/>
                <a:gd name="T77" fmla="*/ 216 h 256"/>
                <a:gd name="T78" fmla="*/ 40 w 192"/>
                <a:gd name="T79" fmla="*/ 216 h 256"/>
                <a:gd name="T80" fmla="*/ 40 w 192"/>
                <a:gd name="T81" fmla="*/ 192 h 256"/>
                <a:gd name="T82" fmla="*/ 96 w 192"/>
                <a:gd name="T83" fmla="*/ 136 h 256"/>
                <a:gd name="T84" fmla="*/ 152 w 192"/>
                <a:gd name="T85" fmla="*/ 192 h 256"/>
                <a:gd name="T86" fmla="*/ 96 w 192"/>
                <a:gd name="T87" fmla="*/ 120 h 256"/>
                <a:gd name="T88" fmla="*/ 40 w 192"/>
                <a:gd name="T89" fmla="*/ 64 h 256"/>
                <a:gd name="T90" fmla="*/ 40 w 192"/>
                <a:gd name="T91" fmla="*/ 40 h 256"/>
                <a:gd name="T92" fmla="*/ 152 w 192"/>
                <a:gd name="T93" fmla="*/ 40 h 256"/>
                <a:gd name="T94" fmla="*/ 152 w 192"/>
                <a:gd name="T95" fmla="*/ 64 h 256"/>
                <a:gd name="T96" fmla="*/ 96 w 192"/>
                <a:gd name="T97" fmla="*/ 12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2" h="256">
                  <a:moveTo>
                    <a:pt x="168" y="64"/>
                  </a:moveTo>
                  <a:cubicBezTo>
                    <a:pt x="168" y="40"/>
                    <a:pt x="168" y="40"/>
                    <a:pt x="168" y="40"/>
                  </a:cubicBezTo>
                  <a:cubicBezTo>
                    <a:pt x="184" y="40"/>
                    <a:pt x="184" y="40"/>
                    <a:pt x="184" y="40"/>
                  </a:cubicBezTo>
                  <a:cubicBezTo>
                    <a:pt x="188" y="40"/>
                    <a:pt x="192" y="36"/>
                    <a:pt x="192" y="32"/>
                  </a:cubicBezTo>
                  <a:cubicBezTo>
                    <a:pt x="192" y="8"/>
                    <a:pt x="192" y="8"/>
                    <a:pt x="192" y="8"/>
                  </a:cubicBezTo>
                  <a:cubicBezTo>
                    <a:pt x="192" y="4"/>
                    <a:pt x="188" y="0"/>
                    <a:pt x="18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4" y="40"/>
                    <a:pt x="8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92"/>
                    <a:pt x="40" y="116"/>
                    <a:pt x="63" y="128"/>
                  </a:cubicBezTo>
                  <a:cubicBezTo>
                    <a:pt x="40" y="140"/>
                    <a:pt x="24" y="164"/>
                    <a:pt x="24" y="192"/>
                  </a:cubicBezTo>
                  <a:cubicBezTo>
                    <a:pt x="24" y="216"/>
                    <a:pt x="24" y="216"/>
                    <a:pt x="24" y="216"/>
                  </a:cubicBezTo>
                  <a:cubicBezTo>
                    <a:pt x="8" y="216"/>
                    <a:pt x="8" y="216"/>
                    <a:pt x="8" y="216"/>
                  </a:cubicBezTo>
                  <a:cubicBezTo>
                    <a:pt x="4" y="216"/>
                    <a:pt x="0" y="220"/>
                    <a:pt x="0" y="224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0" y="252"/>
                    <a:pt x="4" y="256"/>
                    <a:pt x="8" y="256"/>
                  </a:cubicBezTo>
                  <a:cubicBezTo>
                    <a:pt x="184" y="256"/>
                    <a:pt x="184" y="256"/>
                    <a:pt x="184" y="256"/>
                  </a:cubicBezTo>
                  <a:cubicBezTo>
                    <a:pt x="188" y="256"/>
                    <a:pt x="192" y="252"/>
                    <a:pt x="192" y="248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2" y="220"/>
                    <a:pt x="188" y="216"/>
                    <a:pt x="184" y="216"/>
                  </a:cubicBezTo>
                  <a:cubicBezTo>
                    <a:pt x="168" y="216"/>
                    <a:pt x="168" y="216"/>
                    <a:pt x="168" y="216"/>
                  </a:cubicBezTo>
                  <a:cubicBezTo>
                    <a:pt x="168" y="192"/>
                    <a:pt x="168" y="192"/>
                    <a:pt x="168" y="192"/>
                  </a:cubicBezTo>
                  <a:cubicBezTo>
                    <a:pt x="168" y="164"/>
                    <a:pt x="152" y="140"/>
                    <a:pt x="129" y="128"/>
                  </a:cubicBezTo>
                  <a:cubicBezTo>
                    <a:pt x="152" y="116"/>
                    <a:pt x="168" y="92"/>
                    <a:pt x="168" y="64"/>
                  </a:cubicBezTo>
                  <a:close/>
                  <a:moveTo>
                    <a:pt x="16" y="16"/>
                  </a:moveTo>
                  <a:cubicBezTo>
                    <a:pt x="176" y="16"/>
                    <a:pt x="176" y="16"/>
                    <a:pt x="176" y="16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16" y="24"/>
                    <a:pt x="16" y="24"/>
                    <a:pt x="16" y="24"/>
                  </a:cubicBezTo>
                  <a:lnTo>
                    <a:pt x="16" y="16"/>
                  </a:lnTo>
                  <a:close/>
                  <a:moveTo>
                    <a:pt x="176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16" y="232"/>
                    <a:pt x="16" y="232"/>
                    <a:pt x="16" y="232"/>
                  </a:cubicBezTo>
                  <a:cubicBezTo>
                    <a:pt x="176" y="232"/>
                    <a:pt x="176" y="232"/>
                    <a:pt x="176" y="232"/>
                  </a:cubicBezTo>
                  <a:lnTo>
                    <a:pt x="176" y="240"/>
                  </a:lnTo>
                  <a:close/>
                  <a:moveTo>
                    <a:pt x="152" y="192"/>
                  </a:moveTo>
                  <a:cubicBezTo>
                    <a:pt x="152" y="216"/>
                    <a:pt x="152" y="216"/>
                    <a:pt x="152" y="216"/>
                  </a:cubicBezTo>
                  <a:cubicBezTo>
                    <a:pt x="40" y="216"/>
                    <a:pt x="40" y="216"/>
                    <a:pt x="40" y="216"/>
                  </a:cubicBezTo>
                  <a:cubicBezTo>
                    <a:pt x="40" y="192"/>
                    <a:pt x="40" y="192"/>
                    <a:pt x="40" y="192"/>
                  </a:cubicBezTo>
                  <a:cubicBezTo>
                    <a:pt x="40" y="161"/>
                    <a:pt x="65" y="136"/>
                    <a:pt x="96" y="136"/>
                  </a:cubicBezTo>
                  <a:cubicBezTo>
                    <a:pt x="127" y="136"/>
                    <a:pt x="152" y="161"/>
                    <a:pt x="152" y="192"/>
                  </a:cubicBezTo>
                  <a:close/>
                  <a:moveTo>
                    <a:pt x="96" y="120"/>
                  </a:moveTo>
                  <a:cubicBezTo>
                    <a:pt x="65" y="120"/>
                    <a:pt x="40" y="95"/>
                    <a:pt x="40" y="64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152" y="40"/>
                    <a:pt x="152" y="40"/>
                    <a:pt x="152" y="40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2" y="95"/>
                    <a:pt x="127" y="120"/>
                    <a:pt x="96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Group 46"/>
          <p:cNvGrpSpPr/>
          <p:nvPr/>
        </p:nvGrpSpPr>
        <p:grpSpPr>
          <a:xfrm>
            <a:off x="4316679" y="4897439"/>
            <a:ext cx="940965" cy="940965"/>
            <a:chOff x="6869481" y="3174886"/>
            <a:chExt cx="823913" cy="823913"/>
          </a:xfrm>
        </p:grpSpPr>
        <p:sp>
          <p:nvSpPr>
            <p:cNvPr id="17" name="Oval 47"/>
            <p:cNvSpPr/>
            <p:nvPr/>
          </p:nvSpPr>
          <p:spPr bwMode="auto">
            <a:xfrm>
              <a:off x="6869481" y="3174886"/>
              <a:ext cx="823913" cy="823913"/>
            </a:xfrm>
            <a:prstGeom prst="ellipse">
              <a:avLst/>
            </a:prstGeom>
            <a:solidFill>
              <a:srgbClr val="997300"/>
            </a:solidFill>
            <a:ln w="57150">
              <a:noFill/>
              <a:round/>
            </a:ln>
          </p:spPr>
          <p:txBody>
            <a:bodyPr anchor="ctr"/>
            <a:lstStyle/>
            <a:p>
              <a:pPr algn="ctr"/>
              <a:endParaRPr sz="1867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8" name="Group 48"/>
            <p:cNvGrpSpPr/>
            <p:nvPr/>
          </p:nvGrpSpPr>
          <p:grpSpPr>
            <a:xfrm>
              <a:off x="7099504" y="3437424"/>
              <a:ext cx="386534" cy="314469"/>
              <a:chOff x="6275559" y="2434671"/>
              <a:chExt cx="386534" cy="314469"/>
            </a:xfrm>
            <a:solidFill>
              <a:schemeClr val="bg1"/>
            </a:solidFill>
          </p:grpSpPr>
          <p:sp>
            <p:nvSpPr>
              <p:cNvPr id="19" name="Freeform: Shape 49"/>
              <p:cNvSpPr/>
              <p:nvPr/>
            </p:nvSpPr>
            <p:spPr bwMode="auto">
              <a:xfrm>
                <a:off x="6275559" y="2434671"/>
                <a:ext cx="386534" cy="314469"/>
              </a:xfrm>
              <a:custGeom>
                <a:avLst/>
                <a:gdLst>
                  <a:gd name="T0" fmla="*/ 248 w 256"/>
                  <a:gd name="T1" fmla="*/ 0 h 208"/>
                  <a:gd name="T2" fmla="*/ 40 w 256"/>
                  <a:gd name="T3" fmla="*/ 0 h 208"/>
                  <a:gd name="T4" fmla="*/ 32 w 256"/>
                  <a:gd name="T5" fmla="*/ 8 h 208"/>
                  <a:gd name="T6" fmla="*/ 32 w 256"/>
                  <a:gd name="T7" fmla="*/ 32 h 208"/>
                  <a:gd name="T8" fmla="*/ 8 w 256"/>
                  <a:gd name="T9" fmla="*/ 32 h 208"/>
                  <a:gd name="T10" fmla="*/ 0 w 256"/>
                  <a:gd name="T11" fmla="*/ 40 h 208"/>
                  <a:gd name="T12" fmla="*/ 0 w 256"/>
                  <a:gd name="T13" fmla="*/ 200 h 208"/>
                  <a:gd name="T14" fmla="*/ 8 w 256"/>
                  <a:gd name="T15" fmla="*/ 208 h 208"/>
                  <a:gd name="T16" fmla="*/ 216 w 256"/>
                  <a:gd name="T17" fmla="*/ 208 h 208"/>
                  <a:gd name="T18" fmla="*/ 224 w 256"/>
                  <a:gd name="T19" fmla="*/ 200 h 208"/>
                  <a:gd name="T20" fmla="*/ 224 w 256"/>
                  <a:gd name="T21" fmla="*/ 176 h 208"/>
                  <a:gd name="T22" fmla="*/ 248 w 256"/>
                  <a:gd name="T23" fmla="*/ 176 h 208"/>
                  <a:gd name="T24" fmla="*/ 256 w 256"/>
                  <a:gd name="T25" fmla="*/ 168 h 208"/>
                  <a:gd name="T26" fmla="*/ 256 w 256"/>
                  <a:gd name="T27" fmla="*/ 8 h 208"/>
                  <a:gd name="T28" fmla="*/ 248 w 256"/>
                  <a:gd name="T29" fmla="*/ 0 h 208"/>
                  <a:gd name="T30" fmla="*/ 208 w 256"/>
                  <a:gd name="T31" fmla="*/ 48 h 208"/>
                  <a:gd name="T32" fmla="*/ 208 w 256"/>
                  <a:gd name="T33" fmla="*/ 175 h 208"/>
                  <a:gd name="T34" fmla="*/ 165 w 256"/>
                  <a:gd name="T35" fmla="*/ 138 h 208"/>
                  <a:gd name="T36" fmla="*/ 156 w 256"/>
                  <a:gd name="T37" fmla="*/ 137 h 208"/>
                  <a:gd name="T38" fmla="*/ 122 w 256"/>
                  <a:gd name="T39" fmla="*/ 158 h 208"/>
                  <a:gd name="T40" fmla="*/ 70 w 256"/>
                  <a:gd name="T41" fmla="*/ 99 h 208"/>
                  <a:gd name="T42" fmla="*/ 64 w 256"/>
                  <a:gd name="T43" fmla="*/ 96 h 208"/>
                  <a:gd name="T44" fmla="*/ 58 w 256"/>
                  <a:gd name="T45" fmla="*/ 98 h 208"/>
                  <a:gd name="T46" fmla="*/ 16 w 256"/>
                  <a:gd name="T47" fmla="*/ 141 h 208"/>
                  <a:gd name="T48" fmla="*/ 16 w 256"/>
                  <a:gd name="T49" fmla="*/ 48 h 208"/>
                  <a:gd name="T50" fmla="*/ 208 w 256"/>
                  <a:gd name="T51" fmla="*/ 48 h 208"/>
                  <a:gd name="T52" fmla="*/ 16 w 256"/>
                  <a:gd name="T53" fmla="*/ 163 h 208"/>
                  <a:gd name="T54" fmla="*/ 64 w 256"/>
                  <a:gd name="T55" fmla="*/ 116 h 208"/>
                  <a:gd name="T56" fmla="*/ 114 w 256"/>
                  <a:gd name="T57" fmla="*/ 173 h 208"/>
                  <a:gd name="T58" fmla="*/ 124 w 256"/>
                  <a:gd name="T59" fmla="*/ 175 h 208"/>
                  <a:gd name="T60" fmla="*/ 159 w 256"/>
                  <a:gd name="T61" fmla="*/ 154 h 208"/>
                  <a:gd name="T62" fmla="*/ 204 w 256"/>
                  <a:gd name="T63" fmla="*/ 192 h 208"/>
                  <a:gd name="T64" fmla="*/ 16 w 256"/>
                  <a:gd name="T65" fmla="*/ 192 h 208"/>
                  <a:gd name="T66" fmla="*/ 16 w 256"/>
                  <a:gd name="T67" fmla="*/ 163 h 208"/>
                  <a:gd name="T68" fmla="*/ 240 w 256"/>
                  <a:gd name="T69" fmla="*/ 160 h 208"/>
                  <a:gd name="T70" fmla="*/ 224 w 256"/>
                  <a:gd name="T71" fmla="*/ 160 h 208"/>
                  <a:gd name="T72" fmla="*/ 224 w 256"/>
                  <a:gd name="T73" fmla="*/ 40 h 208"/>
                  <a:gd name="T74" fmla="*/ 216 w 256"/>
                  <a:gd name="T75" fmla="*/ 32 h 208"/>
                  <a:gd name="T76" fmla="*/ 48 w 256"/>
                  <a:gd name="T77" fmla="*/ 32 h 208"/>
                  <a:gd name="T78" fmla="*/ 48 w 256"/>
                  <a:gd name="T79" fmla="*/ 16 h 208"/>
                  <a:gd name="T80" fmla="*/ 240 w 256"/>
                  <a:gd name="T81" fmla="*/ 16 h 208"/>
                  <a:gd name="T82" fmla="*/ 240 w 256"/>
                  <a:gd name="T83" fmla="*/ 160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56" h="208">
                    <a:moveTo>
                      <a:pt x="248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32"/>
                      <a:pt x="32" y="32"/>
                      <a:pt x="32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4" y="32"/>
                      <a:pt x="0" y="36"/>
                      <a:pt x="0" y="40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0" y="204"/>
                      <a:pt x="4" y="208"/>
                      <a:pt x="8" y="208"/>
                    </a:cubicBezTo>
                    <a:cubicBezTo>
                      <a:pt x="216" y="208"/>
                      <a:pt x="216" y="208"/>
                      <a:pt x="216" y="208"/>
                    </a:cubicBezTo>
                    <a:cubicBezTo>
                      <a:pt x="220" y="208"/>
                      <a:pt x="224" y="204"/>
                      <a:pt x="224" y="200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248" y="176"/>
                      <a:pt x="248" y="176"/>
                      <a:pt x="248" y="176"/>
                    </a:cubicBezTo>
                    <a:cubicBezTo>
                      <a:pt x="252" y="176"/>
                      <a:pt x="256" y="172"/>
                      <a:pt x="256" y="168"/>
                    </a:cubicBezTo>
                    <a:cubicBezTo>
                      <a:pt x="256" y="8"/>
                      <a:pt x="256" y="8"/>
                      <a:pt x="256" y="8"/>
                    </a:cubicBezTo>
                    <a:cubicBezTo>
                      <a:pt x="256" y="4"/>
                      <a:pt x="252" y="0"/>
                      <a:pt x="248" y="0"/>
                    </a:cubicBezTo>
                    <a:close/>
                    <a:moveTo>
                      <a:pt x="208" y="48"/>
                    </a:moveTo>
                    <a:cubicBezTo>
                      <a:pt x="208" y="175"/>
                      <a:pt x="208" y="175"/>
                      <a:pt x="208" y="175"/>
                    </a:cubicBezTo>
                    <a:cubicBezTo>
                      <a:pt x="165" y="138"/>
                      <a:pt x="165" y="138"/>
                      <a:pt x="165" y="138"/>
                    </a:cubicBezTo>
                    <a:cubicBezTo>
                      <a:pt x="163" y="136"/>
                      <a:pt x="159" y="135"/>
                      <a:pt x="156" y="137"/>
                    </a:cubicBezTo>
                    <a:cubicBezTo>
                      <a:pt x="122" y="158"/>
                      <a:pt x="122" y="158"/>
                      <a:pt x="122" y="158"/>
                    </a:cubicBezTo>
                    <a:cubicBezTo>
                      <a:pt x="70" y="99"/>
                      <a:pt x="70" y="99"/>
                      <a:pt x="70" y="99"/>
                    </a:cubicBezTo>
                    <a:cubicBezTo>
                      <a:pt x="69" y="97"/>
                      <a:pt x="66" y="96"/>
                      <a:pt x="64" y="96"/>
                    </a:cubicBezTo>
                    <a:cubicBezTo>
                      <a:pt x="62" y="96"/>
                      <a:pt x="60" y="97"/>
                      <a:pt x="58" y="98"/>
                    </a:cubicBezTo>
                    <a:cubicBezTo>
                      <a:pt x="16" y="141"/>
                      <a:pt x="16" y="141"/>
                      <a:pt x="16" y="141"/>
                    </a:cubicBezTo>
                    <a:cubicBezTo>
                      <a:pt x="16" y="48"/>
                      <a:pt x="16" y="48"/>
                      <a:pt x="16" y="48"/>
                    </a:cubicBezTo>
                    <a:lnTo>
                      <a:pt x="208" y="48"/>
                    </a:lnTo>
                    <a:close/>
                    <a:moveTo>
                      <a:pt x="16" y="163"/>
                    </a:moveTo>
                    <a:cubicBezTo>
                      <a:pt x="64" y="116"/>
                      <a:pt x="64" y="116"/>
                      <a:pt x="64" y="116"/>
                    </a:cubicBezTo>
                    <a:cubicBezTo>
                      <a:pt x="114" y="173"/>
                      <a:pt x="114" y="173"/>
                      <a:pt x="114" y="173"/>
                    </a:cubicBezTo>
                    <a:cubicBezTo>
                      <a:pt x="117" y="176"/>
                      <a:pt x="121" y="177"/>
                      <a:pt x="124" y="175"/>
                    </a:cubicBezTo>
                    <a:cubicBezTo>
                      <a:pt x="159" y="154"/>
                      <a:pt x="159" y="154"/>
                      <a:pt x="159" y="154"/>
                    </a:cubicBezTo>
                    <a:cubicBezTo>
                      <a:pt x="204" y="192"/>
                      <a:pt x="204" y="192"/>
                      <a:pt x="204" y="192"/>
                    </a:cubicBezTo>
                    <a:cubicBezTo>
                      <a:pt x="16" y="192"/>
                      <a:pt x="16" y="192"/>
                      <a:pt x="16" y="192"/>
                    </a:cubicBezTo>
                    <a:lnTo>
                      <a:pt x="16" y="163"/>
                    </a:lnTo>
                    <a:close/>
                    <a:moveTo>
                      <a:pt x="240" y="160"/>
                    </a:moveTo>
                    <a:cubicBezTo>
                      <a:pt x="224" y="160"/>
                      <a:pt x="224" y="160"/>
                      <a:pt x="224" y="160"/>
                    </a:cubicBezTo>
                    <a:cubicBezTo>
                      <a:pt x="224" y="40"/>
                      <a:pt x="224" y="40"/>
                      <a:pt x="224" y="40"/>
                    </a:cubicBezTo>
                    <a:cubicBezTo>
                      <a:pt x="224" y="36"/>
                      <a:pt x="220" y="32"/>
                      <a:pt x="216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16"/>
                      <a:pt x="48" y="16"/>
                      <a:pt x="48" y="16"/>
                    </a:cubicBezTo>
                    <a:cubicBezTo>
                      <a:pt x="240" y="16"/>
                      <a:pt x="240" y="16"/>
                      <a:pt x="240" y="16"/>
                    </a:cubicBezTo>
                    <a:lnTo>
                      <a:pt x="240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: Shape 50"/>
              <p:cNvSpPr/>
              <p:nvPr/>
            </p:nvSpPr>
            <p:spPr bwMode="auto">
              <a:xfrm>
                <a:off x="6481274" y="2531633"/>
                <a:ext cx="83858" cy="85169"/>
              </a:xfrm>
              <a:custGeom>
                <a:avLst/>
                <a:gdLst>
                  <a:gd name="T0" fmla="*/ 28 w 56"/>
                  <a:gd name="T1" fmla="*/ 56 h 56"/>
                  <a:gd name="T2" fmla="*/ 56 w 56"/>
                  <a:gd name="T3" fmla="*/ 28 h 56"/>
                  <a:gd name="T4" fmla="*/ 28 w 56"/>
                  <a:gd name="T5" fmla="*/ 0 h 56"/>
                  <a:gd name="T6" fmla="*/ 0 w 56"/>
                  <a:gd name="T7" fmla="*/ 28 h 56"/>
                  <a:gd name="T8" fmla="*/ 28 w 56"/>
                  <a:gd name="T9" fmla="*/ 56 h 56"/>
                  <a:gd name="T10" fmla="*/ 28 w 56"/>
                  <a:gd name="T11" fmla="*/ 16 h 56"/>
                  <a:gd name="T12" fmla="*/ 40 w 56"/>
                  <a:gd name="T13" fmla="*/ 28 h 56"/>
                  <a:gd name="T14" fmla="*/ 28 w 56"/>
                  <a:gd name="T15" fmla="*/ 40 h 56"/>
                  <a:gd name="T16" fmla="*/ 16 w 56"/>
                  <a:gd name="T17" fmla="*/ 28 h 56"/>
                  <a:gd name="T18" fmla="*/ 28 w 56"/>
                  <a:gd name="T19" fmla="*/ 1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56"/>
                    </a:move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lose/>
                    <a:moveTo>
                      <a:pt x="28" y="16"/>
                    </a:moveTo>
                    <a:cubicBezTo>
                      <a:pt x="35" y="16"/>
                      <a:pt x="40" y="21"/>
                      <a:pt x="40" y="28"/>
                    </a:cubicBezTo>
                    <a:cubicBezTo>
                      <a:pt x="40" y="35"/>
                      <a:pt x="35" y="40"/>
                      <a:pt x="28" y="40"/>
                    </a:cubicBezTo>
                    <a:cubicBezTo>
                      <a:pt x="21" y="40"/>
                      <a:pt x="16" y="35"/>
                      <a:pt x="16" y="28"/>
                    </a:cubicBezTo>
                    <a:cubicBezTo>
                      <a:pt x="16" y="21"/>
                      <a:pt x="21" y="16"/>
                      <a:pt x="2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Group 51"/>
          <p:cNvGrpSpPr/>
          <p:nvPr/>
        </p:nvGrpSpPr>
        <p:grpSpPr>
          <a:xfrm>
            <a:off x="5458553" y="1477527"/>
            <a:ext cx="4764796" cy="1261188"/>
            <a:chOff x="6384032" y="3124343"/>
            <a:chExt cx="5090832" cy="1261188"/>
          </a:xfrm>
        </p:grpSpPr>
        <p:sp>
          <p:nvSpPr>
            <p:cNvPr id="15" name="TextBox 52"/>
            <p:cNvSpPr txBox="1"/>
            <p:nvPr/>
          </p:nvSpPr>
          <p:spPr>
            <a:xfrm>
              <a:off x="6384032" y="3124343"/>
              <a:ext cx="5090832" cy="386936"/>
            </a:xfrm>
            <a:prstGeom prst="rect">
              <a:avLst/>
            </a:prstGeom>
            <a:ln>
              <a:noFill/>
            </a:ln>
          </p:spPr>
          <p:txBody>
            <a:bodyPr vert="horz" wrap="none" lIns="0" tIns="0" rIns="0" bIns="0" anchor="b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867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6" name="TextBox 53"/>
            <p:cNvSpPr txBox="1"/>
            <p:nvPr/>
          </p:nvSpPr>
          <p:spPr>
            <a:xfrm>
              <a:off x="6384032" y="3511279"/>
              <a:ext cx="5090832" cy="874252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12" name="Group 54"/>
          <p:cNvGrpSpPr/>
          <p:nvPr/>
        </p:nvGrpSpPr>
        <p:grpSpPr>
          <a:xfrm>
            <a:off x="5458553" y="5026145"/>
            <a:ext cx="4764796" cy="1261188"/>
            <a:chOff x="6384032" y="3124343"/>
            <a:chExt cx="5090832" cy="1261188"/>
          </a:xfrm>
        </p:grpSpPr>
        <p:sp>
          <p:nvSpPr>
            <p:cNvPr id="13" name="TextBox 55"/>
            <p:cNvSpPr txBox="1"/>
            <p:nvPr/>
          </p:nvSpPr>
          <p:spPr>
            <a:xfrm>
              <a:off x="6384032" y="3124343"/>
              <a:ext cx="5090832" cy="386936"/>
            </a:xfrm>
            <a:prstGeom prst="rect">
              <a:avLst/>
            </a:prstGeom>
            <a:ln>
              <a:noFill/>
            </a:ln>
          </p:spPr>
          <p:txBody>
            <a:bodyPr vert="horz" wrap="none" lIns="0" tIns="0" rIns="0" bIns="0" anchor="b" anchorCtr="0">
              <a:norm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867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4" name="TextBox 56"/>
            <p:cNvSpPr txBox="1"/>
            <p:nvPr/>
          </p:nvSpPr>
          <p:spPr>
            <a:xfrm>
              <a:off x="6384032" y="3511279"/>
              <a:ext cx="5090832" cy="874252"/>
            </a:xfrm>
            <a:prstGeom prst="rect">
              <a:avLst/>
            </a:prstGeom>
            <a:ln>
              <a:noFill/>
            </a:ln>
          </p:spPr>
          <p:txBody>
            <a:bodyPr vert="horz"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680D70FF-1ED5-49C2-A285-77B6E143FADD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929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9"/>
          <p:cNvCxnSpPr/>
          <p:nvPr/>
        </p:nvCxnSpPr>
        <p:spPr bwMode="auto">
          <a:xfrm flipV="1">
            <a:off x="8889077" y="2376305"/>
            <a:ext cx="523429" cy="212152"/>
          </a:xfrm>
          <a:prstGeom prst="line">
            <a:avLst/>
          </a:prstGeom>
          <a:solidFill>
            <a:schemeClr val="accent1"/>
          </a:solidFill>
          <a:ln w="15875" cap="rnd" cmpd="sng" algn="ctr">
            <a:solidFill>
              <a:schemeClr val="bg1">
                <a:lumMod val="75000"/>
              </a:schemeClr>
            </a:solidFill>
            <a:prstDash val="sysDot"/>
            <a:round/>
            <a:headEnd type="oval" w="sm" len="sm"/>
            <a:tailEnd type="oval" w="sm" len="sm"/>
          </a:ln>
          <a:effectLst/>
        </p:spPr>
      </p:cxnSp>
      <p:grpSp>
        <p:nvGrpSpPr>
          <p:cNvPr id="52" name="组合 51"/>
          <p:cNvGrpSpPr/>
          <p:nvPr/>
        </p:nvGrpSpPr>
        <p:grpSpPr>
          <a:xfrm>
            <a:off x="5979896" y="1029625"/>
            <a:ext cx="2848841" cy="2965975"/>
            <a:chOff x="2187137" y="1691330"/>
            <a:chExt cx="2136631" cy="2224481"/>
          </a:xfrm>
        </p:grpSpPr>
        <p:sp>
          <p:nvSpPr>
            <p:cNvPr id="5" name="Oval 40"/>
            <p:cNvSpPr/>
            <p:nvPr/>
          </p:nvSpPr>
          <p:spPr bwMode="auto">
            <a:xfrm>
              <a:off x="2187137" y="1779179"/>
              <a:ext cx="2136631" cy="2136632"/>
            </a:xfrm>
            <a:prstGeom prst="ellipse">
              <a:avLst/>
            </a:prstGeom>
            <a:noFill/>
            <a:ln w="2857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TextBox 41"/>
            <p:cNvSpPr txBox="1"/>
            <p:nvPr/>
          </p:nvSpPr>
          <p:spPr>
            <a:xfrm>
              <a:off x="2519675" y="2569097"/>
              <a:ext cx="1471557" cy="34624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3200" b="1" spc="-180" baseline="300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7" name="TextBox 42"/>
            <p:cNvSpPr txBox="1"/>
            <p:nvPr/>
          </p:nvSpPr>
          <p:spPr>
            <a:xfrm>
              <a:off x="2187137" y="2845314"/>
              <a:ext cx="2136631" cy="390780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8" name="Oval 43"/>
            <p:cNvSpPr>
              <a:spLocks noChangeAspect="1"/>
            </p:cNvSpPr>
            <p:nvPr/>
          </p:nvSpPr>
          <p:spPr bwMode="auto">
            <a:xfrm>
              <a:off x="3535763" y="1691330"/>
              <a:ext cx="496124" cy="497429"/>
            </a:xfrm>
            <a:prstGeom prst="ellipse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44"/>
            <p:cNvGrpSpPr/>
            <p:nvPr/>
          </p:nvGrpSpPr>
          <p:grpSpPr bwMode="auto">
            <a:xfrm>
              <a:off x="3627544" y="1781533"/>
              <a:ext cx="309934" cy="309935"/>
              <a:chOff x="0" y="0"/>
              <a:chExt cx="576" cy="576"/>
            </a:xfrm>
            <a:solidFill>
              <a:schemeClr val="bg1"/>
            </a:solidFill>
            <a:effectLst/>
          </p:grpSpPr>
          <p:sp>
            <p:nvSpPr>
              <p:cNvPr id="32" name="Freeform: Shape 45"/>
              <p:cNvSpPr/>
              <p:nvPr/>
            </p:nvSpPr>
            <p:spPr bwMode="auto">
              <a:xfrm>
                <a:off x="0" y="0"/>
                <a:ext cx="576" cy="5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7951" y="7646"/>
                    </a:moveTo>
                    <a:cubicBezTo>
                      <a:pt x="18069" y="7639"/>
                      <a:pt x="18121" y="7531"/>
                      <a:pt x="18225" y="7500"/>
                    </a:cubicBezTo>
                    <a:cubicBezTo>
                      <a:pt x="18420" y="7442"/>
                      <a:pt x="18352" y="7564"/>
                      <a:pt x="18447" y="7660"/>
                    </a:cubicBezTo>
                    <a:cubicBezTo>
                      <a:pt x="18529" y="7660"/>
                      <a:pt x="18346" y="7716"/>
                      <a:pt x="18334" y="7716"/>
                    </a:cubicBezTo>
                    <a:cubicBezTo>
                      <a:pt x="18252" y="7747"/>
                      <a:pt x="18257" y="7731"/>
                      <a:pt x="18192" y="7731"/>
                    </a:cubicBezTo>
                    <a:cubicBezTo>
                      <a:pt x="18166" y="7764"/>
                      <a:pt x="18232" y="7915"/>
                      <a:pt x="18248" y="7915"/>
                    </a:cubicBezTo>
                    <a:cubicBezTo>
                      <a:pt x="18307" y="8002"/>
                      <a:pt x="18338" y="7946"/>
                      <a:pt x="18332" y="8076"/>
                    </a:cubicBezTo>
                    <a:cubicBezTo>
                      <a:pt x="18326" y="8193"/>
                      <a:pt x="18422" y="8085"/>
                      <a:pt x="18461" y="8085"/>
                    </a:cubicBezTo>
                    <a:cubicBezTo>
                      <a:pt x="18461" y="8156"/>
                      <a:pt x="18566" y="8214"/>
                      <a:pt x="18574" y="8297"/>
                    </a:cubicBezTo>
                    <a:cubicBezTo>
                      <a:pt x="18528" y="8303"/>
                      <a:pt x="18423" y="8283"/>
                      <a:pt x="18404" y="8297"/>
                    </a:cubicBezTo>
                    <a:cubicBezTo>
                      <a:pt x="18411" y="8380"/>
                      <a:pt x="18461" y="8380"/>
                      <a:pt x="18461" y="8453"/>
                    </a:cubicBezTo>
                    <a:cubicBezTo>
                      <a:pt x="18549" y="8453"/>
                      <a:pt x="18392" y="8680"/>
                      <a:pt x="18546" y="8680"/>
                    </a:cubicBezTo>
                    <a:cubicBezTo>
                      <a:pt x="18510" y="8823"/>
                      <a:pt x="18267" y="8774"/>
                      <a:pt x="18234" y="8638"/>
                    </a:cubicBezTo>
                    <a:cubicBezTo>
                      <a:pt x="17995" y="8584"/>
                      <a:pt x="18122" y="8416"/>
                      <a:pt x="18114" y="8284"/>
                    </a:cubicBezTo>
                    <a:cubicBezTo>
                      <a:pt x="18104" y="8108"/>
                      <a:pt x="17951" y="8050"/>
                      <a:pt x="17951" y="7915"/>
                    </a:cubicBezTo>
                    <a:cubicBezTo>
                      <a:pt x="17826" y="7915"/>
                      <a:pt x="17951" y="7670"/>
                      <a:pt x="17951" y="7646"/>
                    </a:cubicBezTo>
                    <a:close/>
                    <a:moveTo>
                      <a:pt x="17869" y="15860"/>
                    </a:moveTo>
                    <a:cubicBezTo>
                      <a:pt x="17880" y="15711"/>
                      <a:pt x="17855" y="15455"/>
                      <a:pt x="17923" y="15455"/>
                    </a:cubicBezTo>
                    <a:cubicBezTo>
                      <a:pt x="17923" y="15341"/>
                      <a:pt x="17986" y="15185"/>
                      <a:pt x="17994" y="15044"/>
                    </a:cubicBezTo>
                    <a:cubicBezTo>
                      <a:pt x="18017" y="15044"/>
                      <a:pt x="18041" y="15044"/>
                      <a:pt x="18065" y="15044"/>
                    </a:cubicBezTo>
                    <a:cubicBezTo>
                      <a:pt x="18065" y="15015"/>
                      <a:pt x="18058" y="14913"/>
                      <a:pt x="18107" y="14888"/>
                    </a:cubicBezTo>
                    <a:cubicBezTo>
                      <a:pt x="18107" y="14812"/>
                      <a:pt x="18303" y="14778"/>
                      <a:pt x="18192" y="14676"/>
                    </a:cubicBezTo>
                    <a:cubicBezTo>
                      <a:pt x="18145" y="14660"/>
                      <a:pt x="18107" y="14451"/>
                      <a:pt x="18107" y="14378"/>
                    </a:cubicBezTo>
                    <a:cubicBezTo>
                      <a:pt x="18046" y="14439"/>
                      <a:pt x="18138" y="14619"/>
                      <a:pt x="17994" y="14619"/>
                    </a:cubicBezTo>
                    <a:cubicBezTo>
                      <a:pt x="17994" y="14447"/>
                      <a:pt x="17802" y="14718"/>
                      <a:pt x="17966" y="14718"/>
                    </a:cubicBezTo>
                    <a:cubicBezTo>
                      <a:pt x="17966" y="14874"/>
                      <a:pt x="17765" y="14803"/>
                      <a:pt x="17696" y="14761"/>
                    </a:cubicBezTo>
                    <a:cubicBezTo>
                      <a:pt x="17662" y="14847"/>
                      <a:pt x="17637" y="14882"/>
                      <a:pt x="17739" y="14903"/>
                    </a:cubicBezTo>
                    <a:cubicBezTo>
                      <a:pt x="17698" y="15025"/>
                      <a:pt x="17655" y="14946"/>
                      <a:pt x="17597" y="14903"/>
                    </a:cubicBezTo>
                    <a:cubicBezTo>
                      <a:pt x="17540" y="15073"/>
                      <a:pt x="17410" y="16061"/>
                      <a:pt x="17786" y="15978"/>
                    </a:cubicBezTo>
                    <a:cubicBezTo>
                      <a:pt x="16200" y="18114"/>
                      <a:pt x="13659" y="19500"/>
                      <a:pt x="10800" y="19500"/>
                    </a:cubicBezTo>
                    <a:cubicBezTo>
                      <a:pt x="6003" y="19500"/>
                      <a:pt x="2100" y="15597"/>
                      <a:pt x="2100" y="10800"/>
                    </a:cubicBezTo>
                    <a:cubicBezTo>
                      <a:pt x="2100" y="9473"/>
                      <a:pt x="2400" y="8214"/>
                      <a:pt x="2934" y="7088"/>
                    </a:cubicBezTo>
                    <a:cubicBezTo>
                      <a:pt x="2934" y="7089"/>
                      <a:pt x="2936" y="7091"/>
                      <a:pt x="2936" y="7093"/>
                    </a:cubicBezTo>
                    <a:cubicBezTo>
                      <a:pt x="3188" y="7294"/>
                      <a:pt x="3192" y="7631"/>
                      <a:pt x="3192" y="7901"/>
                    </a:cubicBezTo>
                    <a:cubicBezTo>
                      <a:pt x="3158" y="8054"/>
                      <a:pt x="3234" y="8236"/>
                      <a:pt x="3234" y="8383"/>
                    </a:cubicBezTo>
                    <a:cubicBezTo>
                      <a:pt x="3305" y="8418"/>
                      <a:pt x="3432" y="8638"/>
                      <a:pt x="3432" y="8709"/>
                    </a:cubicBezTo>
                    <a:cubicBezTo>
                      <a:pt x="3435" y="8709"/>
                      <a:pt x="3594" y="8932"/>
                      <a:pt x="3603" y="8949"/>
                    </a:cubicBezTo>
                    <a:cubicBezTo>
                      <a:pt x="3792" y="8949"/>
                      <a:pt x="3886" y="9032"/>
                      <a:pt x="3886" y="9205"/>
                    </a:cubicBezTo>
                    <a:cubicBezTo>
                      <a:pt x="3876" y="9205"/>
                      <a:pt x="4000" y="9469"/>
                      <a:pt x="4042" y="9502"/>
                    </a:cubicBezTo>
                    <a:cubicBezTo>
                      <a:pt x="4042" y="9577"/>
                      <a:pt x="4155" y="9849"/>
                      <a:pt x="4226" y="9885"/>
                    </a:cubicBezTo>
                    <a:cubicBezTo>
                      <a:pt x="4226" y="10115"/>
                      <a:pt x="4784" y="10484"/>
                      <a:pt x="4465" y="9943"/>
                    </a:cubicBezTo>
                    <a:cubicBezTo>
                      <a:pt x="4436" y="9894"/>
                      <a:pt x="4289" y="9616"/>
                      <a:pt x="4255" y="9616"/>
                    </a:cubicBezTo>
                    <a:cubicBezTo>
                      <a:pt x="4255" y="9525"/>
                      <a:pt x="4068" y="9420"/>
                      <a:pt x="4090" y="9342"/>
                    </a:cubicBezTo>
                    <a:cubicBezTo>
                      <a:pt x="4124" y="9221"/>
                      <a:pt x="4340" y="9498"/>
                      <a:pt x="4340" y="9559"/>
                    </a:cubicBezTo>
                    <a:cubicBezTo>
                      <a:pt x="4371" y="9559"/>
                      <a:pt x="4453" y="9741"/>
                      <a:pt x="4453" y="9758"/>
                    </a:cubicBezTo>
                    <a:cubicBezTo>
                      <a:pt x="4505" y="9758"/>
                      <a:pt x="4709" y="9909"/>
                      <a:pt x="4709" y="9999"/>
                    </a:cubicBezTo>
                    <a:cubicBezTo>
                      <a:pt x="4856" y="9999"/>
                      <a:pt x="4940" y="10367"/>
                      <a:pt x="4945" y="10471"/>
                    </a:cubicBezTo>
                    <a:cubicBezTo>
                      <a:pt x="4948" y="10558"/>
                      <a:pt x="4996" y="10792"/>
                      <a:pt x="5120" y="10792"/>
                    </a:cubicBezTo>
                    <a:cubicBezTo>
                      <a:pt x="5174" y="10900"/>
                      <a:pt x="5409" y="10861"/>
                      <a:pt x="5460" y="10962"/>
                    </a:cubicBezTo>
                    <a:cubicBezTo>
                      <a:pt x="5611" y="10962"/>
                      <a:pt x="5777" y="11075"/>
                      <a:pt x="5941" y="11075"/>
                    </a:cubicBezTo>
                    <a:cubicBezTo>
                      <a:pt x="6084" y="11075"/>
                      <a:pt x="6113" y="11246"/>
                      <a:pt x="6239" y="11246"/>
                    </a:cubicBezTo>
                    <a:cubicBezTo>
                      <a:pt x="6259" y="11285"/>
                      <a:pt x="6324" y="11271"/>
                      <a:pt x="6324" y="11302"/>
                    </a:cubicBezTo>
                    <a:cubicBezTo>
                      <a:pt x="6448" y="11302"/>
                      <a:pt x="6791" y="11496"/>
                      <a:pt x="6735" y="11642"/>
                    </a:cubicBezTo>
                    <a:cubicBezTo>
                      <a:pt x="6795" y="11672"/>
                      <a:pt x="6964" y="11843"/>
                      <a:pt x="6947" y="11926"/>
                    </a:cubicBezTo>
                    <a:cubicBezTo>
                      <a:pt x="6971" y="12095"/>
                      <a:pt x="7238" y="12086"/>
                      <a:pt x="7345" y="12138"/>
                    </a:cubicBezTo>
                    <a:cubicBezTo>
                      <a:pt x="7444" y="11839"/>
                      <a:pt x="7571" y="12122"/>
                      <a:pt x="7571" y="12266"/>
                    </a:cubicBezTo>
                    <a:cubicBezTo>
                      <a:pt x="7561" y="12313"/>
                      <a:pt x="7571" y="12512"/>
                      <a:pt x="7571" y="12606"/>
                    </a:cubicBezTo>
                    <a:cubicBezTo>
                      <a:pt x="7701" y="12606"/>
                      <a:pt x="7536" y="12818"/>
                      <a:pt x="7501" y="12677"/>
                    </a:cubicBezTo>
                    <a:cubicBezTo>
                      <a:pt x="7451" y="12698"/>
                      <a:pt x="7423" y="12736"/>
                      <a:pt x="7415" y="12790"/>
                    </a:cubicBezTo>
                    <a:cubicBezTo>
                      <a:pt x="7346" y="12790"/>
                      <a:pt x="7186" y="13220"/>
                      <a:pt x="7345" y="13272"/>
                    </a:cubicBezTo>
                    <a:cubicBezTo>
                      <a:pt x="7326" y="13439"/>
                      <a:pt x="7134" y="13582"/>
                      <a:pt x="7316" y="13683"/>
                    </a:cubicBezTo>
                    <a:cubicBezTo>
                      <a:pt x="7316" y="13672"/>
                      <a:pt x="7662" y="14179"/>
                      <a:pt x="7614" y="14179"/>
                    </a:cubicBezTo>
                    <a:cubicBezTo>
                      <a:pt x="7614" y="14259"/>
                      <a:pt x="7665" y="14355"/>
                      <a:pt x="7685" y="14420"/>
                    </a:cubicBezTo>
                    <a:cubicBezTo>
                      <a:pt x="7685" y="14567"/>
                      <a:pt x="7830" y="14902"/>
                      <a:pt x="8039" y="14902"/>
                    </a:cubicBezTo>
                    <a:cubicBezTo>
                      <a:pt x="8037" y="14898"/>
                      <a:pt x="8254" y="15129"/>
                      <a:pt x="8223" y="15129"/>
                    </a:cubicBezTo>
                    <a:cubicBezTo>
                      <a:pt x="8287" y="15511"/>
                      <a:pt x="8195" y="15751"/>
                      <a:pt x="8195" y="16163"/>
                    </a:cubicBezTo>
                    <a:cubicBezTo>
                      <a:pt x="8072" y="16163"/>
                      <a:pt x="8188" y="16989"/>
                      <a:pt x="8025" y="17071"/>
                    </a:cubicBezTo>
                    <a:cubicBezTo>
                      <a:pt x="7995" y="17203"/>
                      <a:pt x="7898" y="17312"/>
                      <a:pt x="7940" y="17396"/>
                    </a:cubicBezTo>
                    <a:cubicBezTo>
                      <a:pt x="7954" y="17531"/>
                      <a:pt x="7940" y="17666"/>
                      <a:pt x="7940" y="17779"/>
                    </a:cubicBezTo>
                    <a:cubicBezTo>
                      <a:pt x="7907" y="17779"/>
                      <a:pt x="7869" y="17962"/>
                      <a:pt x="7869" y="18006"/>
                    </a:cubicBezTo>
                    <a:cubicBezTo>
                      <a:pt x="7775" y="18006"/>
                      <a:pt x="7769" y="18709"/>
                      <a:pt x="7780" y="18957"/>
                    </a:cubicBezTo>
                    <a:cubicBezTo>
                      <a:pt x="8005" y="19041"/>
                      <a:pt x="8236" y="19114"/>
                      <a:pt x="8470" y="19179"/>
                    </a:cubicBezTo>
                    <a:cubicBezTo>
                      <a:pt x="8443" y="19138"/>
                      <a:pt x="8422" y="19094"/>
                      <a:pt x="8422" y="19040"/>
                    </a:cubicBezTo>
                    <a:cubicBezTo>
                      <a:pt x="8327" y="19040"/>
                      <a:pt x="8420" y="18785"/>
                      <a:pt x="8521" y="18785"/>
                    </a:cubicBezTo>
                    <a:cubicBezTo>
                      <a:pt x="8556" y="18663"/>
                      <a:pt x="8618" y="18661"/>
                      <a:pt x="8677" y="18572"/>
                    </a:cubicBezTo>
                    <a:cubicBezTo>
                      <a:pt x="8747" y="18572"/>
                      <a:pt x="8635" y="18459"/>
                      <a:pt x="8635" y="18530"/>
                    </a:cubicBezTo>
                    <a:cubicBezTo>
                      <a:pt x="8618" y="18530"/>
                      <a:pt x="8618" y="18575"/>
                      <a:pt x="8578" y="18586"/>
                    </a:cubicBezTo>
                    <a:cubicBezTo>
                      <a:pt x="8565" y="18552"/>
                      <a:pt x="8582" y="18516"/>
                      <a:pt x="8564" y="18516"/>
                    </a:cubicBezTo>
                    <a:cubicBezTo>
                      <a:pt x="8564" y="18436"/>
                      <a:pt x="8606" y="18359"/>
                      <a:pt x="8606" y="18275"/>
                    </a:cubicBezTo>
                    <a:cubicBezTo>
                      <a:pt x="8633" y="18275"/>
                      <a:pt x="8668" y="18173"/>
                      <a:pt x="8706" y="18147"/>
                    </a:cubicBezTo>
                    <a:cubicBezTo>
                      <a:pt x="8784" y="18056"/>
                      <a:pt x="8862" y="18045"/>
                      <a:pt x="8862" y="17920"/>
                    </a:cubicBezTo>
                    <a:cubicBezTo>
                      <a:pt x="8879" y="17920"/>
                      <a:pt x="8837" y="17779"/>
                      <a:pt x="8805" y="17779"/>
                    </a:cubicBezTo>
                    <a:cubicBezTo>
                      <a:pt x="8888" y="17707"/>
                      <a:pt x="8989" y="17837"/>
                      <a:pt x="8989" y="17693"/>
                    </a:cubicBezTo>
                    <a:cubicBezTo>
                      <a:pt x="9015" y="17693"/>
                      <a:pt x="9032" y="17605"/>
                      <a:pt x="9032" y="17580"/>
                    </a:cubicBezTo>
                    <a:cubicBezTo>
                      <a:pt x="9152" y="17500"/>
                      <a:pt x="9130" y="17481"/>
                      <a:pt x="9315" y="17481"/>
                    </a:cubicBezTo>
                    <a:cubicBezTo>
                      <a:pt x="9338" y="17435"/>
                      <a:pt x="9473" y="17380"/>
                      <a:pt x="9528" y="17382"/>
                    </a:cubicBezTo>
                    <a:cubicBezTo>
                      <a:pt x="9528" y="17362"/>
                      <a:pt x="9545" y="17169"/>
                      <a:pt x="9528" y="17169"/>
                    </a:cubicBezTo>
                    <a:cubicBezTo>
                      <a:pt x="9528" y="17065"/>
                      <a:pt x="9712" y="17054"/>
                      <a:pt x="9712" y="17013"/>
                    </a:cubicBezTo>
                    <a:cubicBezTo>
                      <a:pt x="9812" y="16942"/>
                      <a:pt x="9843" y="16857"/>
                      <a:pt x="9849" y="16740"/>
                    </a:cubicBezTo>
                    <a:cubicBezTo>
                      <a:pt x="9854" y="16645"/>
                      <a:pt x="9994" y="16531"/>
                      <a:pt x="10073" y="16531"/>
                    </a:cubicBezTo>
                    <a:cubicBezTo>
                      <a:pt x="10199" y="16531"/>
                      <a:pt x="10115" y="16475"/>
                      <a:pt x="10194" y="16475"/>
                    </a:cubicBezTo>
                    <a:cubicBezTo>
                      <a:pt x="10171" y="16407"/>
                      <a:pt x="10224" y="16412"/>
                      <a:pt x="10260" y="16368"/>
                    </a:cubicBezTo>
                    <a:cubicBezTo>
                      <a:pt x="10314" y="16301"/>
                      <a:pt x="10296" y="16065"/>
                      <a:pt x="10307" y="15964"/>
                    </a:cubicBezTo>
                    <a:cubicBezTo>
                      <a:pt x="10281" y="15964"/>
                      <a:pt x="10425" y="15828"/>
                      <a:pt x="10435" y="15808"/>
                    </a:cubicBezTo>
                    <a:cubicBezTo>
                      <a:pt x="10502" y="15808"/>
                      <a:pt x="10552" y="15752"/>
                      <a:pt x="10619" y="15752"/>
                    </a:cubicBezTo>
                    <a:cubicBezTo>
                      <a:pt x="10655" y="15681"/>
                      <a:pt x="10888" y="15575"/>
                      <a:pt x="10974" y="15511"/>
                    </a:cubicBezTo>
                    <a:cubicBezTo>
                      <a:pt x="11011" y="15360"/>
                      <a:pt x="11115" y="15330"/>
                      <a:pt x="11115" y="15170"/>
                    </a:cubicBezTo>
                    <a:cubicBezTo>
                      <a:pt x="11157" y="15170"/>
                      <a:pt x="11200" y="14858"/>
                      <a:pt x="11200" y="14802"/>
                    </a:cubicBezTo>
                    <a:cubicBezTo>
                      <a:pt x="11208" y="14802"/>
                      <a:pt x="11215" y="14518"/>
                      <a:pt x="11215" y="14490"/>
                    </a:cubicBezTo>
                    <a:cubicBezTo>
                      <a:pt x="11221" y="14490"/>
                      <a:pt x="11427" y="14261"/>
                      <a:pt x="11427" y="14234"/>
                    </a:cubicBezTo>
                    <a:cubicBezTo>
                      <a:pt x="11617" y="14093"/>
                      <a:pt x="11588" y="13676"/>
                      <a:pt x="11405" y="13514"/>
                    </a:cubicBezTo>
                    <a:cubicBezTo>
                      <a:pt x="11299" y="13420"/>
                      <a:pt x="11232" y="13367"/>
                      <a:pt x="11073" y="13313"/>
                    </a:cubicBezTo>
                    <a:cubicBezTo>
                      <a:pt x="11048" y="13388"/>
                      <a:pt x="10982" y="13340"/>
                      <a:pt x="10915" y="13339"/>
                    </a:cubicBezTo>
                    <a:cubicBezTo>
                      <a:pt x="10800" y="13335"/>
                      <a:pt x="10788" y="13413"/>
                      <a:pt x="10676" y="13413"/>
                    </a:cubicBezTo>
                    <a:cubicBezTo>
                      <a:pt x="10690" y="13345"/>
                      <a:pt x="10725" y="13144"/>
                      <a:pt x="10591" y="13130"/>
                    </a:cubicBezTo>
                    <a:cubicBezTo>
                      <a:pt x="10591" y="13265"/>
                      <a:pt x="10455" y="13200"/>
                      <a:pt x="10492" y="13115"/>
                    </a:cubicBezTo>
                    <a:cubicBezTo>
                      <a:pt x="10428" y="13115"/>
                      <a:pt x="10369" y="13016"/>
                      <a:pt x="10280" y="13002"/>
                    </a:cubicBezTo>
                    <a:cubicBezTo>
                      <a:pt x="10280" y="13147"/>
                      <a:pt x="10062" y="13030"/>
                      <a:pt x="10123" y="13030"/>
                    </a:cubicBezTo>
                    <a:cubicBezTo>
                      <a:pt x="10123" y="13012"/>
                      <a:pt x="10087" y="12817"/>
                      <a:pt x="10138" y="12817"/>
                    </a:cubicBezTo>
                    <a:cubicBezTo>
                      <a:pt x="10121" y="12734"/>
                      <a:pt x="10101" y="12590"/>
                      <a:pt x="10038" y="12548"/>
                    </a:cubicBezTo>
                    <a:cubicBezTo>
                      <a:pt x="9983" y="12431"/>
                      <a:pt x="10070" y="12473"/>
                      <a:pt x="9939" y="12364"/>
                    </a:cubicBezTo>
                    <a:cubicBezTo>
                      <a:pt x="9917" y="12318"/>
                      <a:pt x="9905" y="12353"/>
                      <a:pt x="9883" y="12308"/>
                    </a:cubicBezTo>
                    <a:cubicBezTo>
                      <a:pt x="9839" y="12308"/>
                      <a:pt x="9753" y="12192"/>
                      <a:pt x="9727" y="12293"/>
                    </a:cubicBezTo>
                    <a:cubicBezTo>
                      <a:pt x="9644" y="12287"/>
                      <a:pt x="9572" y="12248"/>
                      <a:pt x="9495" y="12224"/>
                    </a:cubicBezTo>
                    <a:cubicBezTo>
                      <a:pt x="9355" y="12182"/>
                      <a:pt x="9478" y="12169"/>
                      <a:pt x="9386" y="12123"/>
                    </a:cubicBezTo>
                    <a:cubicBezTo>
                      <a:pt x="9386" y="12082"/>
                      <a:pt x="9259" y="12071"/>
                      <a:pt x="9259" y="12010"/>
                    </a:cubicBezTo>
                    <a:cubicBezTo>
                      <a:pt x="9233" y="11942"/>
                      <a:pt x="9182" y="11935"/>
                      <a:pt x="9174" y="11911"/>
                    </a:cubicBezTo>
                    <a:cubicBezTo>
                      <a:pt x="9161" y="11914"/>
                      <a:pt x="9152" y="11909"/>
                      <a:pt x="9145" y="11897"/>
                    </a:cubicBezTo>
                    <a:cubicBezTo>
                      <a:pt x="9117" y="11898"/>
                      <a:pt x="9123" y="11842"/>
                      <a:pt x="9059" y="11842"/>
                    </a:cubicBezTo>
                    <a:cubicBezTo>
                      <a:pt x="9053" y="11822"/>
                      <a:pt x="8992" y="11772"/>
                      <a:pt x="8975" y="11783"/>
                    </a:cubicBezTo>
                    <a:cubicBezTo>
                      <a:pt x="8909" y="11829"/>
                      <a:pt x="8732" y="11807"/>
                      <a:pt x="8655" y="11802"/>
                    </a:cubicBezTo>
                    <a:cubicBezTo>
                      <a:pt x="8463" y="11788"/>
                      <a:pt x="8497" y="11569"/>
                      <a:pt x="8395" y="11556"/>
                    </a:cubicBezTo>
                    <a:cubicBezTo>
                      <a:pt x="8327" y="11603"/>
                      <a:pt x="8249" y="11646"/>
                      <a:pt x="8172" y="11647"/>
                    </a:cubicBezTo>
                    <a:cubicBezTo>
                      <a:pt x="8154" y="11620"/>
                      <a:pt x="8151" y="11627"/>
                      <a:pt x="8111" y="11603"/>
                    </a:cubicBezTo>
                    <a:cubicBezTo>
                      <a:pt x="8101" y="11603"/>
                      <a:pt x="8049" y="11633"/>
                      <a:pt x="8035" y="11643"/>
                    </a:cubicBezTo>
                    <a:cubicBezTo>
                      <a:pt x="7988" y="11672"/>
                      <a:pt x="7943" y="11762"/>
                      <a:pt x="7885" y="11730"/>
                    </a:cubicBezTo>
                    <a:cubicBezTo>
                      <a:pt x="7858" y="11700"/>
                      <a:pt x="7838" y="11708"/>
                      <a:pt x="7827" y="11755"/>
                    </a:cubicBezTo>
                    <a:cubicBezTo>
                      <a:pt x="7708" y="11755"/>
                      <a:pt x="7887" y="12038"/>
                      <a:pt x="7601" y="12038"/>
                    </a:cubicBezTo>
                    <a:cubicBezTo>
                      <a:pt x="7612" y="11938"/>
                      <a:pt x="7602" y="11840"/>
                      <a:pt x="7459" y="11840"/>
                    </a:cubicBezTo>
                    <a:cubicBezTo>
                      <a:pt x="7459" y="11962"/>
                      <a:pt x="7255" y="11938"/>
                      <a:pt x="7161" y="11925"/>
                    </a:cubicBezTo>
                    <a:cubicBezTo>
                      <a:pt x="7185" y="11831"/>
                      <a:pt x="7139" y="11763"/>
                      <a:pt x="7062" y="11712"/>
                    </a:cubicBezTo>
                    <a:cubicBezTo>
                      <a:pt x="7062" y="11639"/>
                      <a:pt x="7006" y="11546"/>
                      <a:pt x="7006" y="11429"/>
                    </a:cubicBezTo>
                    <a:cubicBezTo>
                      <a:pt x="6906" y="11429"/>
                      <a:pt x="7056" y="11117"/>
                      <a:pt x="6892" y="11117"/>
                    </a:cubicBezTo>
                    <a:cubicBezTo>
                      <a:pt x="6902" y="11134"/>
                      <a:pt x="6907" y="11153"/>
                      <a:pt x="6906" y="11174"/>
                    </a:cubicBezTo>
                    <a:cubicBezTo>
                      <a:pt x="6793" y="11174"/>
                      <a:pt x="6679" y="11194"/>
                      <a:pt x="6566" y="11174"/>
                    </a:cubicBezTo>
                    <a:cubicBezTo>
                      <a:pt x="6594" y="11071"/>
                      <a:pt x="6506" y="11060"/>
                      <a:pt x="6533" y="10951"/>
                    </a:cubicBezTo>
                    <a:cubicBezTo>
                      <a:pt x="6554" y="10862"/>
                      <a:pt x="6590" y="10783"/>
                      <a:pt x="6609" y="10692"/>
                    </a:cubicBezTo>
                    <a:cubicBezTo>
                      <a:pt x="6651" y="10692"/>
                      <a:pt x="6645" y="10564"/>
                      <a:pt x="6722" y="10564"/>
                    </a:cubicBezTo>
                    <a:cubicBezTo>
                      <a:pt x="6800" y="10519"/>
                      <a:pt x="6694" y="10393"/>
                      <a:pt x="6694" y="10508"/>
                    </a:cubicBezTo>
                    <a:cubicBezTo>
                      <a:pt x="6694" y="10508"/>
                      <a:pt x="6553" y="10558"/>
                      <a:pt x="6537" y="10564"/>
                    </a:cubicBezTo>
                    <a:cubicBezTo>
                      <a:pt x="6537" y="10573"/>
                      <a:pt x="6396" y="10708"/>
                      <a:pt x="6396" y="10607"/>
                    </a:cubicBezTo>
                    <a:cubicBezTo>
                      <a:pt x="6324" y="10635"/>
                      <a:pt x="6214" y="10778"/>
                      <a:pt x="6325" y="10805"/>
                    </a:cubicBezTo>
                    <a:cubicBezTo>
                      <a:pt x="6313" y="10864"/>
                      <a:pt x="6226" y="10910"/>
                      <a:pt x="6226" y="10919"/>
                    </a:cubicBezTo>
                    <a:cubicBezTo>
                      <a:pt x="6065" y="10920"/>
                      <a:pt x="6123" y="10908"/>
                      <a:pt x="6113" y="10833"/>
                    </a:cubicBezTo>
                    <a:cubicBezTo>
                      <a:pt x="6019" y="10833"/>
                      <a:pt x="5911" y="10621"/>
                      <a:pt x="5815" y="10621"/>
                    </a:cubicBezTo>
                    <a:cubicBezTo>
                      <a:pt x="5815" y="10530"/>
                      <a:pt x="5716" y="10443"/>
                      <a:pt x="5716" y="10323"/>
                    </a:cubicBezTo>
                    <a:cubicBezTo>
                      <a:pt x="5692" y="10323"/>
                      <a:pt x="5692" y="9898"/>
                      <a:pt x="5716" y="9898"/>
                    </a:cubicBezTo>
                    <a:cubicBezTo>
                      <a:pt x="5716" y="9682"/>
                      <a:pt x="5867" y="9502"/>
                      <a:pt x="6084" y="9480"/>
                    </a:cubicBezTo>
                    <a:cubicBezTo>
                      <a:pt x="6220" y="9466"/>
                      <a:pt x="6205" y="9562"/>
                      <a:pt x="6328" y="9580"/>
                    </a:cubicBezTo>
                    <a:cubicBezTo>
                      <a:pt x="6399" y="9590"/>
                      <a:pt x="6440" y="9558"/>
                      <a:pt x="6509" y="9530"/>
                    </a:cubicBezTo>
                    <a:cubicBezTo>
                      <a:pt x="6505" y="9471"/>
                      <a:pt x="6466" y="9455"/>
                      <a:pt x="6453" y="9402"/>
                    </a:cubicBezTo>
                    <a:cubicBezTo>
                      <a:pt x="6537" y="9402"/>
                      <a:pt x="6772" y="9417"/>
                      <a:pt x="6807" y="9487"/>
                    </a:cubicBezTo>
                    <a:cubicBezTo>
                      <a:pt x="6888" y="9521"/>
                      <a:pt x="6992" y="9430"/>
                      <a:pt x="7048" y="9509"/>
                    </a:cubicBezTo>
                    <a:cubicBezTo>
                      <a:pt x="7090" y="9567"/>
                      <a:pt x="7161" y="9754"/>
                      <a:pt x="7161" y="9813"/>
                    </a:cubicBezTo>
                    <a:cubicBezTo>
                      <a:pt x="7144" y="9813"/>
                      <a:pt x="7238" y="9954"/>
                      <a:pt x="7247" y="9969"/>
                    </a:cubicBezTo>
                    <a:cubicBezTo>
                      <a:pt x="7380" y="9967"/>
                      <a:pt x="7347" y="9863"/>
                      <a:pt x="7326" y="9763"/>
                    </a:cubicBezTo>
                    <a:cubicBezTo>
                      <a:pt x="7309" y="9681"/>
                      <a:pt x="7288" y="9431"/>
                      <a:pt x="7232" y="9374"/>
                    </a:cubicBezTo>
                    <a:cubicBezTo>
                      <a:pt x="7232" y="9134"/>
                      <a:pt x="7396" y="9159"/>
                      <a:pt x="7488" y="8977"/>
                    </a:cubicBezTo>
                    <a:cubicBezTo>
                      <a:pt x="7637" y="8977"/>
                      <a:pt x="7669" y="8737"/>
                      <a:pt x="7757" y="8679"/>
                    </a:cubicBezTo>
                    <a:cubicBezTo>
                      <a:pt x="7757" y="8649"/>
                      <a:pt x="7814" y="8459"/>
                      <a:pt x="7827" y="8452"/>
                    </a:cubicBezTo>
                    <a:cubicBezTo>
                      <a:pt x="7847" y="8338"/>
                      <a:pt x="7896" y="8341"/>
                      <a:pt x="7941" y="8268"/>
                    </a:cubicBezTo>
                    <a:cubicBezTo>
                      <a:pt x="7924" y="8268"/>
                      <a:pt x="8125" y="8118"/>
                      <a:pt x="8125" y="8141"/>
                    </a:cubicBezTo>
                    <a:cubicBezTo>
                      <a:pt x="8201" y="8090"/>
                      <a:pt x="8267" y="7931"/>
                      <a:pt x="8295" y="7843"/>
                    </a:cubicBezTo>
                    <a:cubicBezTo>
                      <a:pt x="8334" y="7843"/>
                      <a:pt x="8420" y="7763"/>
                      <a:pt x="8437" y="7730"/>
                    </a:cubicBezTo>
                    <a:cubicBezTo>
                      <a:pt x="8537" y="7730"/>
                      <a:pt x="8597" y="7673"/>
                      <a:pt x="8721" y="7673"/>
                    </a:cubicBezTo>
                    <a:cubicBezTo>
                      <a:pt x="8701" y="7713"/>
                      <a:pt x="8721" y="7704"/>
                      <a:pt x="8735" y="7772"/>
                    </a:cubicBezTo>
                    <a:cubicBezTo>
                      <a:pt x="8739" y="7771"/>
                      <a:pt x="8657" y="7790"/>
                      <a:pt x="8648" y="7769"/>
                    </a:cubicBezTo>
                    <a:cubicBezTo>
                      <a:pt x="8633" y="7825"/>
                      <a:pt x="8520" y="7840"/>
                      <a:pt x="8749" y="7814"/>
                    </a:cubicBezTo>
                    <a:cubicBezTo>
                      <a:pt x="8763" y="7784"/>
                      <a:pt x="8838" y="7757"/>
                      <a:pt x="8877" y="7744"/>
                    </a:cubicBezTo>
                    <a:cubicBezTo>
                      <a:pt x="8877" y="7671"/>
                      <a:pt x="8983" y="7722"/>
                      <a:pt x="9004" y="7658"/>
                    </a:cubicBezTo>
                    <a:cubicBezTo>
                      <a:pt x="8921" y="7654"/>
                      <a:pt x="8856" y="7622"/>
                      <a:pt x="8800" y="7530"/>
                    </a:cubicBezTo>
                    <a:cubicBezTo>
                      <a:pt x="8741" y="7435"/>
                      <a:pt x="8618" y="7304"/>
                      <a:pt x="8820" y="7304"/>
                    </a:cubicBezTo>
                    <a:cubicBezTo>
                      <a:pt x="8820" y="7275"/>
                      <a:pt x="8792" y="7291"/>
                      <a:pt x="8792" y="7262"/>
                    </a:cubicBezTo>
                    <a:cubicBezTo>
                      <a:pt x="8687" y="7291"/>
                      <a:pt x="8665" y="7361"/>
                      <a:pt x="8550" y="7361"/>
                    </a:cubicBezTo>
                    <a:cubicBezTo>
                      <a:pt x="8409" y="7408"/>
                      <a:pt x="8340" y="7547"/>
                      <a:pt x="8181" y="7545"/>
                    </a:cubicBezTo>
                    <a:cubicBezTo>
                      <a:pt x="8195" y="7402"/>
                      <a:pt x="8447" y="7114"/>
                      <a:pt x="8577" y="7072"/>
                    </a:cubicBezTo>
                    <a:cubicBezTo>
                      <a:pt x="8825" y="6993"/>
                      <a:pt x="9234" y="7212"/>
                      <a:pt x="9302" y="6907"/>
                    </a:cubicBezTo>
                    <a:cubicBezTo>
                      <a:pt x="9351" y="6913"/>
                      <a:pt x="9570" y="6991"/>
                      <a:pt x="9570" y="6893"/>
                    </a:cubicBezTo>
                    <a:cubicBezTo>
                      <a:pt x="9623" y="6893"/>
                      <a:pt x="9526" y="6794"/>
                      <a:pt x="9627" y="6794"/>
                    </a:cubicBezTo>
                    <a:cubicBezTo>
                      <a:pt x="9613" y="6724"/>
                      <a:pt x="9497" y="6638"/>
                      <a:pt x="9458" y="6638"/>
                    </a:cubicBezTo>
                    <a:cubicBezTo>
                      <a:pt x="9458" y="6482"/>
                      <a:pt x="9373" y="6652"/>
                      <a:pt x="9329" y="6652"/>
                    </a:cubicBezTo>
                    <a:cubicBezTo>
                      <a:pt x="9329" y="6550"/>
                      <a:pt x="9293" y="6559"/>
                      <a:pt x="9259" y="6524"/>
                    </a:cubicBezTo>
                    <a:cubicBezTo>
                      <a:pt x="9259" y="6449"/>
                      <a:pt x="9097" y="6334"/>
                      <a:pt x="9046" y="6255"/>
                    </a:cubicBezTo>
                    <a:cubicBezTo>
                      <a:pt x="8977" y="6255"/>
                      <a:pt x="8877" y="5906"/>
                      <a:pt x="8819" y="5943"/>
                    </a:cubicBezTo>
                    <a:cubicBezTo>
                      <a:pt x="8819" y="6029"/>
                      <a:pt x="8755" y="6142"/>
                      <a:pt x="8663" y="6142"/>
                    </a:cubicBezTo>
                    <a:cubicBezTo>
                      <a:pt x="8663" y="6199"/>
                      <a:pt x="8520" y="6173"/>
                      <a:pt x="8493" y="6170"/>
                    </a:cubicBezTo>
                    <a:cubicBezTo>
                      <a:pt x="8493" y="6087"/>
                      <a:pt x="8522" y="6159"/>
                      <a:pt x="8522" y="6113"/>
                    </a:cubicBezTo>
                    <a:cubicBezTo>
                      <a:pt x="8474" y="6113"/>
                      <a:pt x="8479" y="6053"/>
                      <a:pt x="8479" y="6043"/>
                    </a:cubicBezTo>
                    <a:cubicBezTo>
                      <a:pt x="8452" y="6043"/>
                      <a:pt x="8238" y="5833"/>
                      <a:pt x="8238" y="5788"/>
                    </a:cubicBezTo>
                    <a:cubicBezTo>
                      <a:pt x="8048" y="5851"/>
                      <a:pt x="8194" y="5771"/>
                      <a:pt x="8011" y="5688"/>
                    </a:cubicBezTo>
                    <a:cubicBezTo>
                      <a:pt x="7947" y="5856"/>
                      <a:pt x="7766" y="5717"/>
                      <a:pt x="7657" y="5717"/>
                    </a:cubicBezTo>
                    <a:cubicBezTo>
                      <a:pt x="7657" y="5740"/>
                      <a:pt x="7564" y="5704"/>
                      <a:pt x="7529" y="5717"/>
                    </a:cubicBezTo>
                    <a:cubicBezTo>
                      <a:pt x="7530" y="5816"/>
                      <a:pt x="7612" y="6029"/>
                      <a:pt x="7501" y="6057"/>
                    </a:cubicBezTo>
                    <a:cubicBezTo>
                      <a:pt x="7522" y="6132"/>
                      <a:pt x="7574" y="6082"/>
                      <a:pt x="7616" y="6132"/>
                    </a:cubicBezTo>
                    <a:cubicBezTo>
                      <a:pt x="7681" y="6210"/>
                      <a:pt x="7655" y="6350"/>
                      <a:pt x="7614" y="6440"/>
                    </a:cubicBezTo>
                    <a:cubicBezTo>
                      <a:pt x="7778" y="6503"/>
                      <a:pt x="7487" y="6634"/>
                      <a:pt x="7487" y="6553"/>
                    </a:cubicBezTo>
                    <a:cubicBezTo>
                      <a:pt x="7397" y="6578"/>
                      <a:pt x="7383" y="6692"/>
                      <a:pt x="7472" y="6751"/>
                    </a:cubicBezTo>
                    <a:cubicBezTo>
                      <a:pt x="7472" y="6809"/>
                      <a:pt x="7443" y="6908"/>
                      <a:pt x="7529" y="6908"/>
                    </a:cubicBezTo>
                    <a:cubicBezTo>
                      <a:pt x="7505" y="7002"/>
                      <a:pt x="7363" y="7012"/>
                      <a:pt x="7274" y="6979"/>
                    </a:cubicBezTo>
                    <a:cubicBezTo>
                      <a:pt x="7265" y="6950"/>
                      <a:pt x="7274" y="6940"/>
                      <a:pt x="7302" y="6950"/>
                    </a:cubicBezTo>
                    <a:cubicBezTo>
                      <a:pt x="7288" y="6896"/>
                      <a:pt x="7220" y="6737"/>
                      <a:pt x="7245" y="6737"/>
                    </a:cubicBezTo>
                    <a:cubicBezTo>
                      <a:pt x="7227" y="6683"/>
                      <a:pt x="7047" y="6397"/>
                      <a:pt x="7047" y="6553"/>
                    </a:cubicBezTo>
                    <a:cubicBezTo>
                      <a:pt x="6945" y="6553"/>
                      <a:pt x="6835" y="6575"/>
                      <a:pt x="6835" y="6453"/>
                    </a:cubicBezTo>
                    <a:cubicBezTo>
                      <a:pt x="6797" y="6441"/>
                      <a:pt x="6737" y="6413"/>
                      <a:pt x="6721" y="6383"/>
                    </a:cubicBezTo>
                    <a:cubicBezTo>
                      <a:pt x="6535" y="6356"/>
                      <a:pt x="6460" y="6335"/>
                      <a:pt x="6253" y="6298"/>
                    </a:cubicBezTo>
                    <a:cubicBezTo>
                      <a:pt x="6262" y="6212"/>
                      <a:pt x="6076" y="6055"/>
                      <a:pt x="5984" y="6000"/>
                    </a:cubicBezTo>
                    <a:cubicBezTo>
                      <a:pt x="5984" y="5789"/>
                      <a:pt x="5924" y="5594"/>
                      <a:pt x="6154" y="5561"/>
                    </a:cubicBezTo>
                    <a:cubicBezTo>
                      <a:pt x="6154" y="5593"/>
                      <a:pt x="6359" y="5498"/>
                      <a:pt x="6381" y="5490"/>
                    </a:cubicBezTo>
                    <a:cubicBezTo>
                      <a:pt x="6439" y="5373"/>
                      <a:pt x="6554" y="5554"/>
                      <a:pt x="6603" y="5380"/>
                    </a:cubicBezTo>
                    <a:cubicBezTo>
                      <a:pt x="6633" y="5275"/>
                      <a:pt x="6758" y="5210"/>
                      <a:pt x="6863" y="5249"/>
                    </a:cubicBezTo>
                    <a:cubicBezTo>
                      <a:pt x="6845" y="5381"/>
                      <a:pt x="6807" y="5518"/>
                      <a:pt x="6693" y="5518"/>
                    </a:cubicBezTo>
                    <a:cubicBezTo>
                      <a:pt x="6775" y="5588"/>
                      <a:pt x="6998" y="5490"/>
                      <a:pt x="7089" y="5490"/>
                    </a:cubicBezTo>
                    <a:cubicBezTo>
                      <a:pt x="7089" y="5499"/>
                      <a:pt x="7235" y="5518"/>
                      <a:pt x="7274" y="5518"/>
                    </a:cubicBezTo>
                    <a:cubicBezTo>
                      <a:pt x="7210" y="5433"/>
                      <a:pt x="6803" y="5361"/>
                      <a:pt x="6990" y="5221"/>
                    </a:cubicBezTo>
                    <a:cubicBezTo>
                      <a:pt x="6990" y="5181"/>
                      <a:pt x="7154" y="5180"/>
                      <a:pt x="7176" y="5093"/>
                    </a:cubicBezTo>
                    <a:cubicBezTo>
                      <a:pt x="7193" y="5025"/>
                      <a:pt x="7212" y="4832"/>
                      <a:pt x="7175" y="4819"/>
                    </a:cubicBezTo>
                    <a:cubicBezTo>
                      <a:pt x="7120" y="4800"/>
                      <a:pt x="7064" y="4827"/>
                      <a:pt x="6976" y="4810"/>
                    </a:cubicBezTo>
                    <a:cubicBezTo>
                      <a:pt x="6976" y="4780"/>
                      <a:pt x="6975" y="4753"/>
                      <a:pt x="6947" y="4753"/>
                    </a:cubicBezTo>
                    <a:cubicBezTo>
                      <a:pt x="6947" y="4841"/>
                      <a:pt x="6868" y="4758"/>
                      <a:pt x="6806" y="4781"/>
                    </a:cubicBezTo>
                    <a:cubicBezTo>
                      <a:pt x="6806" y="4803"/>
                      <a:pt x="6859" y="4867"/>
                      <a:pt x="6820" y="4867"/>
                    </a:cubicBezTo>
                    <a:cubicBezTo>
                      <a:pt x="6820" y="4998"/>
                      <a:pt x="6805" y="5126"/>
                      <a:pt x="6636" y="5150"/>
                    </a:cubicBezTo>
                    <a:cubicBezTo>
                      <a:pt x="6634" y="5058"/>
                      <a:pt x="6587" y="4883"/>
                      <a:pt x="6494" y="4852"/>
                    </a:cubicBezTo>
                    <a:cubicBezTo>
                      <a:pt x="6494" y="5125"/>
                      <a:pt x="6233" y="4739"/>
                      <a:pt x="6182" y="4696"/>
                    </a:cubicBezTo>
                    <a:cubicBezTo>
                      <a:pt x="6162" y="4615"/>
                      <a:pt x="6104" y="4580"/>
                      <a:pt x="6040" y="4555"/>
                    </a:cubicBezTo>
                    <a:cubicBezTo>
                      <a:pt x="5997" y="4665"/>
                      <a:pt x="5921" y="4566"/>
                      <a:pt x="5855" y="4681"/>
                    </a:cubicBezTo>
                    <a:cubicBezTo>
                      <a:pt x="5801" y="4775"/>
                      <a:pt x="5861" y="4763"/>
                      <a:pt x="5799" y="4866"/>
                    </a:cubicBezTo>
                    <a:cubicBezTo>
                      <a:pt x="5719" y="4866"/>
                      <a:pt x="5523" y="4812"/>
                      <a:pt x="5516" y="4895"/>
                    </a:cubicBezTo>
                    <a:cubicBezTo>
                      <a:pt x="5600" y="4897"/>
                      <a:pt x="5635" y="4916"/>
                      <a:pt x="5615" y="4994"/>
                    </a:cubicBezTo>
                    <a:cubicBezTo>
                      <a:pt x="5753" y="4994"/>
                      <a:pt x="5558" y="5081"/>
                      <a:pt x="5558" y="5093"/>
                    </a:cubicBezTo>
                    <a:cubicBezTo>
                      <a:pt x="5479" y="5093"/>
                      <a:pt x="5425" y="5125"/>
                      <a:pt x="5332" y="5110"/>
                    </a:cubicBezTo>
                    <a:cubicBezTo>
                      <a:pt x="5217" y="5092"/>
                      <a:pt x="5097" y="5071"/>
                      <a:pt x="4988" y="5035"/>
                    </a:cubicBezTo>
                    <a:cubicBezTo>
                      <a:pt x="4894" y="5003"/>
                      <a:pt x="4911" y="4952"/>
                      <a:pt x="4878" y="4952"/>
                    </a:cubicBezTo>
                    <a:cubicBezTo>
                      <a:pt x="4752" y="4742"/>
                      <a:pt x="5063" y="4867"/>
                      <a:pt x="5063" y="4881"/>
                    </a:cubicBezTo>
                    <a:cubicBezTo>
                      <a:pt x="5166" y="4881"/>
                      <a:pt x="5288" y="5015"/>
                      <a:pt x="5261" y="4796"/>
                    </a:cubicBezTo>
                    <a:cubicBezTo>
                      <a:pt x="5298" y="4805"/>
                      <a:pt x="5336" y="4810"/>
                      <a:pt x="5374" y="4810"/>
                    </a:cubicBezTo>
                    <a:cubicBezTo>
                      <a:pt x="5350" y="4712"/>
                      <a:pt x="5239" y="4762"/>
                      <a:pt x="5162" y="4767"/>
                    </a:cubicBezTo>
                    <a:cubicBezTo>
                      <a:pt x="5163" y="4707"/>
                      <a:pt x="5079" y="4569"/>
                      <a:pt x="5063" y="4569"/>
                    </a:cubicBezTo>
                    <a:cubicBezTo>
                      <a:pt x="5028" y="4464"/>
                      <a:pt x="5048" y="4459"/>
                      <a:pt x="5048" y="4370"/>
                    </a:cubicBezTo>
                    <a:cubicBezTo>
                      <a:pt x="5024" y="4377"/>
                      <a:pt x="4882" y="4473"/>
                      <a:pt x="4869" y="4443"/>
                    </a:cubicBezTo>
                    <a:cubicBezTo>
                      <a:pt x="6424" y="2990"/>
                      <a:pt x="8510" y="2099"/>
                      <a:pt x="10800" y="2099"/>
                    </a:cubicBezTo>
                    <a:cubicBezTo>
                      <a:pt x="13466" y="2099"/>
                      <a:pt x="15854" y="3307"/>
                      <a:pt x="17450" y="5201"/>
                    </a:cubicBezTo>
                    <a:cubicBezTo>
                      <a:pt x="17399" y="5342"/>
                      <a:pt x="17273" y="5227"/>
                      <a:pt x="17214" y="5335"/>
                    </a:cubicBezTo>
                    <a:cubicBezTo>
                      <a:pt x="17198" y="5335"/>
                      <a:pt x="17155" y="5462"/>
                      <a:pt x="17242" y="5462"/>
                    </a:cubicBezTo>
                    <a:cubicBezTo>
                      <a:pt x="17214" y="5576"/>
                      <a:pt x="17100" y="5560"/>
                      <a:pt x="17100" y="5462"/>
                    </a:cubicBezTo>
                    <a:cubicBezTo>
                      <a:pt x="17021" y="5462"/>
                      <a:pt x="16975" y="5549"/>
                      <a:pt x="16860" y="5547"/>
                    </a:cubicBezTo>
                    <a:cubicBezTo>
                      <a:pt x="16874" y="5475"/>
                      <a:pt x="16729" y="5264"/>
                      <a:pt x="16647" y="5264"/>
                    </a:cubicBezTo>
                    <a:cubicBezTo>
                      <a:pt x="16673" y="5212"/>
                      <a:pt x="16647" y="5259"/>
                      <a:pt x="16647" y="5207"/>
                    </a:cubicBezTo>
                    <a:cubicBezTo>
                      <a:pt x="16883" y="5207"/>
                      <a:pt x="17132" y="5165"/>
                      <a:pt x="17313" y="5165"/>
                    </a:cubicBezTo>
                    <a:cubicBezTo>
                      <a:pt x="17313" y="5035"/>
                      <a:pt x="16928" y="4871"/>
                      <a:pt x="16834" y="4921"/>
                    </a:cubicBezTo>
                    <a:cubicBezTo>
                      <a:pt x="16779" y="4951"/>
                      <a:pt x="16610" y="4867"/>
                      <a:pt x="16534" y="4867"/>
                    </a:cubicBezTo>
                    <a:cubicBezTo>
                      <a:pt x="16534" y="4811"/>
                      <a:pt x="16056" y="4812"/>
                      <a:pt x="15981" y="4810"/>
                    </a:cubicBezTo>
                    <a:cubicBezTo>
                      <a:pt x="15981" y="4715"/>
                      <a:pt x="15220" y="4925"/>
                      <a:pt x="15151" y="4930"/>
                    </a:cubicBezTo>
                    <a:cubicBezTo>
                      <a:pt x="14989" y="4943"/>
                      <a:pt x="14920" y="5039"/>
                      <a:pt x="14790" y="5150"/>
                    </a:cubicBezTo>
                    <a:cubicBezTo>
                      <a:pt x="14790" y="5149"/>
                      <a:pt x="14400" y="5476"/>
                      <a:pt x="14592" y="5476"/>
                    </a:cubicBezTo>
                    <a:cubicBezTo>
                      <a:pt x="14567" y="5700"/>
                      <a:pt x="13982" y="5675"/>
                      <a:pt x="13982" y="5817"/>
                    </a:cubicBezTo>
                    <a:cubicBezTo>
                      <a:pt x="13955" y="5824"/>
                      <a:pt x="13783" y="5780"/>
                      <a:pt x="13868" y="5929"/>
                    </a:cubicBezTo>
                    <a:cubicBezTo>
                      <a:pt x="13854" y="5929"/>
                      <a:pt x="14001" y="6095"/>
                      <a:pt x="14011" y="6114"/>
                    </a:cubicBezTo>
                    <a:cubicBezTo>
                      <a:pt x="14133" y="6114"/>
                      <a:pt x="14238" y="6170"/>
                      <a:pt x="14393" y="6170"/>
                    </a:cubicBezTo>
                    <a:cubicBezTo>
                      <a:pt x="14410" y="6137"/>
                      <a:pt x="14478" y="6120"/>
                      <a:pt x="14521" y="6114"/>
                    </a:cubicBezTo>
                    <a:cubicBezTo>
                      <a:pt x="14528" y="6201"/>
                      <a:pt x="14597" y="6383"/>
                      <a:pt x="14649" y="6383"/>
                    </a:cubicBezTo>
                    <a:cubicBezTo>
                      <a:pt x="14649" y="6464"/>
                      <a:pt x="14690" y="6592"/>
                      <a:pt x="14535" y="6511"/>
                    </a:cubicBezTo>
                    <a:cubicBezTo>
                      <a:pt x="14513" y="6494"/>
                      <a:pt x="14508" y="6379"/>
                      <a:pt x="14502" y="6337"/>
                    </a:cubicBezTo>
                    <a:cubicBezTo>
                      <a:pt x="14486" y="6228"/>
                      <a:pt x="14370" y="6386"/>
                      <a:pt x="14266" y="6369"/>
                    </a:cubicBezTo>
                    <a:cubicBezTo>
                      <a:pt x="14266" y="6449"/>
                      <a:pt x="14250" y="6666"/>
                      <a:pt x="14336" y="6695"/>
                    </a:cubicBezTo>
                    <a:cubicBezTo>
                      <a:pt x="14297" y="6813"/>
                      <a:pt x="14137" y="6732"/>
                      <a:pt x="14068" y="6837"/>
                    </a:cubicBezTo>
                    <a:cubicBezTo>
                      <a:pt x="14009" y="6837"/>
                      <a:pt x="13912" y="7011"/>
                      <a:pt x="13912" y="6893"/>
                    </a:cubicBezTo>
                    <a:cubicBezTo>
                      <a:pt x="13820" y="6954"/>
                      <a:pt x="13920" y="7118"/>
                      <a:pt x="13742" y="7021"/>
                    </a:cubicBezTo>
                    <a:cubicBezTo>
                      <a:pt x="13735" y="7060"/>
                      <a:pt x="13738" y="7113"/>
                      <a:pt x="13727" y="7177"/>
                    </a:cubicBezTo>
                    <a:cubicBezTo>
                      <a:pt x="13840" y="7177"/>
                      <a:pt x="13706" y="7262"/>
                      <a:pt x="13671" y="7262"/>
                    </a:cubicBezTo>
                    <a:cubicBezTo>
                      <a:pt x="13671" y="7386"/>
                      <a:pt x="13544" y="7255"/>
                      <a:pt x="13515" y="7234"/>
                    </a:cubicBezTo>
                    <a:cubicBezTo>
                      <a:pt x="13512" y="7240"/>
                      <a:pt x="13508" y="7245"/>
                      <a:pt x="13500" y="7247"/>
                    </a:cubicBezTo>
                    <a:cubicBezTo>
                      <a:pt x="13607" y="7428"/>
                      <a:pt x="13337" y="7343"/>
                      <a:pt x="13263" y="7302"/>
                    </a:cubicBezTo>
                    <a:cubicBezTo>
                      <a:pt x="13176" y="7253"/>
                      <a:pt x="13299" y="7384"/>
                      <a:pt x="13358" y="7404"/>
                    </a:cubicBezTo>
                    <a:cubicBezTo>
                      <a:pt x="13358" y="7492"/>
                      <a:pt x="13655" y="7652"/>
                      <a:pt x="13486" y="7829"/>
                    </a:cubicBezTo>
                    <a:cubicBezTo>
                      <a:pt x="13486" y="7881"/>
                      <a:pt x="13491" y="7886"/>
                      <a:pt x="13543" y="7886"/>
                    </a:cubicBezTo>
                    <a:cubicBezTo>
                      <a:pt x="13543" y="8010"/>
                      <a:pt x="13390" y="7988"/>
                      <a:pt x="13302" y="7971"/>
                    </a:cubicBezTo>
                    <a:cubicBezTo>
                      <a:pt x="13340" y="7898"/>
                      <a:pt x="13312" y="7860"/>
                      <a:pt x="13217" y="7857"/>
                    </a:cubicBezTo>
                    <a:cubicBezTo>
                      <a:pt x="13217" y="7966"/>
                      <a:pt x="12989" y="7906"/>
                      <a:pt x="12891" y="7942"/>
                    </a:cubicBezTo>
                    <a:cubicBezTo>
                      <a:pt x="12873" y="7906"/>
                      <a:pt x="12866" y="7895"/>
                      <a:pt x="12834" y="7886"/>
                    </a:cubicBezTo>
                    <a:cubicBezTo>
                      <a:pt x="12807" y="7951"/>
                      <a:pt x="12764" y="8396"/>
                      <a:pt x="12778" y="8396"/>
                    </a:cubicBezTo>
                    <a:cubicBezTo>
                      <a:pt x="12778" y="8571"/>
                      <a:pt x="12916" y="8683"/>
                      <a:pt x="13075" y="8736"/>
                    </a:cubicBezTo>
                    <a:cubicBezTo>
                      <a:pt x="13075" y="8692"/>
                      <a:pt x="13445" y="8720"/>
                      <a:pt x="13460" y="8660"/>
                    </a:cubicBezTo>
                    <a:cubicBezTo>
                      <a:pt x="13491" y="8540"/>
                      <a:pt x="13592" y="8537"/>
                      <a:pt x="13614" y="8410"/>
                    </a:cubicBezTo>
                    <a:cubicBezTo>
                      <a:pt x="13624" y="8351"/>
                      <a:pt x="13808" y="7901"/>
                      <a:pt x="13813" y="7900"/>
                    </a:cubicBezTo>
                    <a:cubicBezTo>
                      <a:pt x="13813" y="7883"/>
                      <a:pt x="14150" y="7991"/>
                      <a:pt x="14209" y="7871"/>
                    </a:cubicBezTo>
                    <a:cubicBezTo>
                      <a:pt x="14239" y="7871"/>
                      <a:pt x="14316" y="7844"/>
                      <a:pt x="14336" y="7815"/>
                    </a:cubicBezTo>
                    <a:cubicBezTo>
                      <a:pt x="14446" y="7829"/>
                      <a:pt x="14471" y="8027"/>
                      <a:pt x="14535" y="8027"/>
                    </a:cubicBezTo>
                    <a:cubicBezTo>
                      <a:pt x="14613" y="8144"/>
                      <a:pt x="14798" y="8114"/>
                      <a:pt x="14861" y="8240"/>
                    </a:cubicBezTo>
                    <a:cubicBezTo>
                      <a:pt x="14953" y="8240"/>
                      <a:pt x="14960" y="8478"/>
                      <a:pt x="14960" y="8566"/>
                    </a:cubicBezTo>
                    <a:cubicBezTo>
                      <a:pt x="15066" y="8486"/>
                      <a:pt x="15079" y="8416"/>
                      <a:pt x="15055" y="8335"/>
                    </a:cubicBezTo>
                    <a:cubicBezTo>
                      <a:pt x="15013" y="8194"/>
                      <a:pt x="15167" y="8362"/>
                      <a:pt x="15215" y="8297"/>
                    </a:cubicBezTo>
                    <a:cubicBezTo>
                      <a:pt x="15148" y="8297"/>
                      <a:pt x="15163" y="8166"/>
                      <a:pt x="15031" y="8198"/>
                    </a:cubicBezTo>
                    <a:cubicBezTo>
                      <a:pt x="15022" y="8161"/>
                      <a:pt x="15017" y="8123"/>
                      <a:pt x="15017" y="8084"/>
                    </a:cubicBezTo>
                    <a:cubicBezTo>
                      <a:pt x="14837" y="8114"/>
                      <a:pt x="14852" y="7842"/>
                      <a:pt x="14705" y="7872"/>
                    </a:cubicBezTo>
                    <a:cubicBezTo>
                      <a:pt x="14688" y="7805"/>
                      <a:pt x="14604" y="7784"/>
                      <a:pt x="14650" y="7702"/>
                    </a:cubicBezTo>
                    <a:cubicBezTo>
                      <a:pt x="14722" y="7572"/>
                      <a:pt x="14958" y="7957"/>
                      <a:pt x="15059" y="7957"/>
                    </a:cubicBezTo>
                    <a:cubicBezTo>
                      <a:pt x="15083" y="8004"/>
                      <a:pt x="15243" y="8020"/>
                      <a:pt x="15243" y="8056"/>
                    </a:cubicBezTo>
                    <a:cubicBezTo>
                      <a:pt x="15327" y="8084"/>
                      <a:pt x="15286" y="8221"/>
                      <a:pt x="15286" y="8297"/>
                    </a:cubicBezTo>
                    <a:cubicBezTo>
                      <a:pt x="15365" y="8297"/>
                      <a:pt x="15338" y="8340"/>
                      <a:pt x="15371" y="8396"/>
                    </a:cubicBezTo>
                    <a:cubicBezTo>
                      <a:pt x="15484" y="8453"/>
                      <a:pt x="15420" y="8667"/>
                      <a:pt x="15612" y="8708"/>
                    </a:cubicBezTo>
                    <a:cubicBezTo>
                      <a:pt x="15612" y="8636"/>
                      <a:pt x="15796" y="8495"/>
                      <a:pt x="15683" y="8495"/>
                    </a:cubicBezTo>
                    <a:cubicBezTo>
                      <a:pt x="15692" y="8437"/>
                      <a:pt x="15559" y="8180"/>
                      <a:pt x="15744" y="8216"/>
                    </a:cubicBezTo>
                    <a:cubicBezTo>
                      <a:pt x="15810" y="8229"/>
                      <a:pt x="15917" y="8234"/>
                      <a:pt x="15938" y="8313"/>
                    </a:cubicBezTo>
                    <a:cubicBezTo>
                      <a:pt x="15977" y="8469"/>
                      <a:pt x="15944" y="8555"/>
                      <a:pt x="16066" y="8665"/>
                    </a:cubicBezTo>
                    <a:cubicBezTo>
                      <a:pt x="16142" y="8819"/>
                      <a:pt x="16411" y="8648"/>
                      <a:pt x="16448" y="8722"/>
                    </a:cubicBezTo>
                    <a:cubicBezTo>
                      <a:pt x="16474" y="8722"/>
                      <a:pt x="16646" y="8794"/>
                      <a:pt x="16646" y="8736"/>
                    </a:cubicBezTo>
                    <a:cubicBezTo>
                      <a:pt x="16724" y="8711"/>
                      <a:pt x="16747" y="8694"/>
                      <a:pt x="16845" y="8694"/>
                    </a:cubicBezTo>
                    <a:cubicBezTo>
                      <a:pt x="16845" y="8792"/>
                      <a:pt x="16810" y="8918"/>
                      <a:pt x="16792" y="9001"/>
                    </a:cubicBezTo>
                    <a:cubicBezTo>
                      <a:pt x="16778" y="9068"/>
                      <a:pt x="16710" y="9131"/>
                      <a:pt x="16732" y="9218"/>
                    </a:cubicBezTo>
                    <a:cubicBezTo>
                      <a:pt x="16667" y="9218"/>
                      <a:pt x="16677" y="9303"/>
                      <a:pt x="16746" y="9303"/>
                    </a:cubicBezTo>
                    <a:cubicBezTo>
                      <a:pt x="16746" y="9434"/>
                      <a:pt x="16592" y="9413"/>
                      <a:pt x="16490" y="9402"/>
                    </a:cubicBezTo>
                    <a:cubicBezTo>
                      <a:pt x="16519" y="9500"/>
                      <a:pt x="16689" y="9710"/>
                      <a:pt x="16760" y="9757"/>
                    </a:cubicBezTo>
                    <a:cubicBezTo>
                      <a:pt x="16789" y="9843"/>
                      <a:pt x="16860" y="9994"/>
                      <a:pt x="16930" y="10040"/>
                    </a:cubicBezTo>
                    <a:cubicBezTo>
                      <a:pt x="16941" y="10105"/>
                      <a:pt x="17007" y="10284"/>
                      <a:pt x="17058" y="10309"/>
                    </a:cubicBezTo>
                    <a:cubicBezTo>
                      <a:pt x="17058" y="10407"/>
                      <a:pt x="17393" y="11032"/>
                      <a:pt x="17313" y="11032"/>
                    </a:cubicBezTo>
                    <a:cubicBezTo>
                      <a:pt x="17344" y="11084"/>
                      <a:pt x="17379" y="11107"/>
                      <a:pt x="17369" y="11160"/>
                    </a:cubicBezTo>
                    <a:cubicBezTo>
                      <a:pt x="17496" y="11160"/>
                      <a:pt x="17446" y="11471"/>
                      <a:pt x="17709" y="11471"/>
                    </a:cubicBezTo>
                    <a:cubicBezTo>
                      <a:pt x="17728" y="11433"/>
                      <a:pt x="17941" y="11358"/>
                      <a:pt x="17993" y="11358"/>
                    </a:cubicBezTo>
                    <a:cubicBezTo>
                      <a:pt x="18041" y="11263"/>
                      <a:pt x="18301" y="11188"/>
                      <a:pt x="18375" y="11188"/>
                    </a:cubicBezTo>
                    <a:cubicBezTo>
                      <a:pt x="18350" y="11111"/>
                      <a:pt x="18772" y="10928"/>
                      <a:pt x="18772" y="10890"/>
                    </a:cubicBezTo>
                    <a:cubicBezTo>
                      <a:pt x="18825" y="10871"/>
                      <a:pt x="18871" y="10761"/>
                      <a:pt x="18871" y="10699"/>
                    </a:cubicBezTo>
                    <a:cubicBezTo>
                      <a:pt x="18871" y="10603"/>
                      <a:pt x="18942" y="10596"/>
                      <a:pt x="18942" y="10522"/>
                    </a:cubicBezTo>
                    <a:cubicBezTo>
                      <a:pt x="19056" y="10446"/>
                      <a:pt x="19083" y="10254"/>
                      <a:pt x="18928" y="10210"/>
                    </a:cubicBezTo>
                    <a:cubicBezTo>
                      <a:pt x="18955" y="10373"/>
                      <a:pt x="18814" y="10287"/>
                      <a:pt x="18834" y="10243"/>
                    </a:cubicBezTo>
                    <a:cubicBezTo>
                      <a:pt x="18865" y="10178"/>
                      <a:pt x="18819" y="10152"/>
                      <a:pt x="18772" y="10097"/>
                    </a:cubicBezTo>
                    <a:cubicBezTo>
                      <a:pt x="18718" y="10070"/>
                      <a:pt x="18783" y="10009"/>
                      <a:pt x="18729" y="9969"/>
                    </a:cubicBezTo>
                    <a:cubicBezTo>
                      <a:pt x="18658" y="10146"/>
                      <a:pt x="18520" y="10224"/>
                      <a:pt x="18375" y="10224"/>
                    </a:cubicBezTo>
                    <a:cubicBezTo>
                      <a:pt x="18334" y="10107"/>
                      <a:pt x="18463" y="10258"/>
                      <a:pt x="18358" y="10097"/>
                    </a:cubicBezTo>
                    <a:cubicBezTo>
                      <a:pt x="18327" y="10050"/>
                      <a:pt x="18318" y="9998"/>
                      <a:pt x="18332" y="9941"/>
                    </a:cubicBezTo>
                    <a:cubicBezTo>
                      <a:pt x="18314" y="9941"/>
                      <a:pt x="18317" y="9936"/>
                      <a:pt x="18304" y="9926"/>
                    </a:cubicBezTo>
                    <a:cubicBezTo>
                      <a:pt x="18279" y="10077"/>
                      <a:pt x="18295" y="10097"/>
                      <a:pt x="18190" y="10097"/>
                    </a:cubicBezTo>
                    <a:cubicBezTo>
                      <a:pt x="18172" y="10045"/>
                      <a:pt x="18273" y="10019"/>
                      <a:pt x="18191" y="9939"/>
                    </a:cubicBezTo>
                    <a:cubicBezTo>
                      <a:pt x="18158" y="9908"/>
                      <a:pt x="18134" y="9823"/>
                      <a:pt x="18134" y="9785"/>
                    </a:cubicBezTo>
                    <a:cubicBezTo>
                      <a:pt x="18088" y="9754"/>
                      <a:pt x="17978" y="9575"/>
                      <a:pt x="18005" y="9526"/>
                    </a:cubicBezTo>
                    <a:cubicBezTo>
                      <a:pt x="18105" y="9345"/>
                      <a:pt x="18341" y="9758"/>
                      <a:pt x="18318" y="9827"/>
                    </a:cubicBezTo>
                    <a:cubicBezTo>
                      <a:pt x="18332" y="9822"/>
                      <a:pt x="18336" y="9827"/>
                      <a:pt x="18332" y="9841"/>
                    </a:cubicBezTo>
                    <a:cubicBezTo>
                      <a:pt x="18615" y="9756"/>
                      <a:pt x="18856" y="10026"/>
                      <a:pt x="19140" y="10026"/>
                    </a:cubicBezTo>
                    <a:cubicBezTo>
                      <a:pt x="19191" y="10047"/>
                      <a:pt x="19347" y="10079"/>
                      <a:pt x="19465" y="10072"/>
                    </a:cubicBezTo>
                    <a:cubicBezTo>
                      <a:pt x="19485" y="10312"/>
                      <a:pt x="19498" y="10554"/>
                      <a:pt x="19498" y="10799"/>
                    </a:cubicBezTo>
                    <a:cubicBezTo>
                      <a:pt x="19500" y="12687"/>
                      <a:pt x="18894" y="14433"/>
                      <a:pt x="17869" y="15860"/>
                    </a:cubicBezTo>
                    <a:close/>
                    <a:moveTo>
                      <a:pt x="16109" y="8099"/>
                    </a:moveTo>
                    <a:cubicBezTo>
                      <a:pt x="16087" y="7865"/>
                      <a:pt x="16229" y="7741"/>
                      <a:pt x="16321" y="7532"/>
                    </a:cubicBezTo>
                    <a:cubicBezTo>
                      <a:pt x="16482" y="7516"/>
                      <a:pt x="16539" y="7556"/>
                      <a:pt x="16534" y="7702"/>
                    </a:cubicBezTo>
                    <a:cubicBezTo>
                      <a:pt x="16648" y="7702"/>
                      <a:pt x="16556" y="7834"/>
                      <a:pt x="16708" y="7776"/>
                    </a:cubicBezTo>
                    <a:cubicBezTo>
                      <a:pt x="16745" y="7724"/>
                      <a:pt x="16796" y="7709"/>
                      <a:pt x="16860" y="7731"/>
                    </a:cubicBezTo>
                    <a:cubicBezTo>
                      <a:pt x="16959" y="7731"/>
                      <a:pt x="16986" y="7787"/>
                      <a:pt x="17059" y="7787"/>
                    </a:cubicBezTo>
                    <a:cubicBezTo>
                      <a:pt x="17129" y="7929"/>
                      <a:pt x="17351" y="7886"/>
                      <a:pt x="17342" y="8142"/>
                    </a:cubicBezTo>
                    <a:cubicBezTo>
                      <a:pt x="17504" y="8142"/>
                      <a:pt x="17200" y="8306"/>
                      <a:pt x="17200" y="8269"/>
                    </a:cubicBezTo>
                    <a:cubicBezTo>
                      <a:pt x="17019" y="8321"/>
                      <a:pt x="16979" y="8142"/>
                      <a:pt x="16902" y="8142"/>
                    </a:cubicBezTo>
                    <a:cubicBezTo>
                      <a:pt x="16902" y="8309"/>
                      <a:pt x="16808" y="8113"/>
                      <a:pt x="16789" y="8113"/>
                    </a:cubicBezTo>
                    <a:cubicBezTo>
                      <a:pt x="16789" y="8170"/>
                      <a:pt x="16242" y="8203"/>
                      <a:pt x="16151" y="8198"/>
                    </a:cubicBezTo>
                    <a:cubicBezTo>
                      <a:pt x="16164" y="8130"/>
                      <a:pt x="16176" y="8115"/>
                      <a:pt x="16109" y="8099"/>
                    </a:cubicBezTo>
                    <a:close/>
                    <a:moveTo>
                      <a:pt x="16109" y="809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: Shape 46"/>
              <p:cNvSpPr/>
              <p:nvPr/>
            </p:nvSpPr>
            <p:spPr bwMode="auto">
              <a:xfrm>
                <a:off x="304" y="144"/>
                <a:ext cx="22" cy="7"/>
              </a:xfrm>
              <a:custGeom>
                <a:avLst/>
                <a:gdLst>
                  <a:gd name="T0" fmla="*/ 0 w 20542"/>
                  <a:gd name="T1" fmla="*/ 0 h 17263"/>
                  <a:gd name="T2" fmla="*/ 0 w 20542"/>
                  <a:gd name="T3" fmla="*/ 0 h 17263"/>
                  <a:gd name="T4" fmla="*/ 0 w 20542"/>
                  <a:gd name="T5" fmla="*/ 0 h 17263"/>
                  <a:gd name="T6" fmla="*/ 0 w 20542"/>
                  <a:gd name="T7" fmla="*/ 0 h 17263"/>
                  <a:gd name="T8" fmla="*/ 0 w 20542"/>
                  <a:gd name="T9" fmla="*/ 0 h 17263"/>
                  <a:gd name="T10" fmla="*/ 0 w 20542"/>
                  <a:gd name="T11" fmla="*/ 0 h 17263"/>
                  <a:gd name="T12" fmla="*/ 0 w 20542"/>
                  <a:gd name="T13" fmla="*/ 0 h 17263"/>
                  <a:gd name="T14" fmla="*/ 0 w 20542"/>
                  <a:gd name="T15" fmla="*/ 0 h 17263"/>
                  <a:gd name="T16" fmla="*/ 0 w 20542"/>
                  <a:gd name="T17" fmla="*/ 0 h 17263"/>
                  <a:gd name="T18" fmla="*/ 0 w 20542"/>
                  <a:gd name="T19" fmla="*/ 0 h 17263"/>
                  <a:gd name="T20" fmla="*/ 0 w 20542"/>
                  <a:gd name="T21" fmla="*/ 0 h 17263"/>
                  <a:gd name="T22" fmla="*/ 0 w 20542"/>
                  <a:gd name="T23" fmla="*/ 0 h 17263"/>
                  <a:gd name="T24" fmla="*/ 0 w 20542"/>
                  <a:gd name="T25" fmla="*/ 0 h 1726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542" h="17263">
                    <a:moveTo>
                      <a:pt x="19936" y="4186"/>
                    </a:moveTo>
                    <a:cubicBezTo>
                      <a:pt x="18293" y="6058"/>
                      <a:pt x="18766" y="9572"/>
                      <a:pt x="16483" y="7506"/>
                    </a:cubicBezTo>
                    <a:cubicBezTo>
                      <a:pt x="16483" y="-3197"/>
                      <a:pt x="15350" y="3479"/>
                      <a:pt x="11192" y="4910"/>
                    </a:cubicBezTo>
                    <a:cubicBezTo>
                      <a:pt x="10429" y="5139"/>
                      <a:pt x="5153" y="9537"/>
                      <a:pt x="5153" y="7506"/>
                    </a:cubicBezTo>
                    <a:cubicBezTo>
                      <a:pt x="5095" y="7506"/>
                      <a:pt x="5320" y="3196"/>
                      <a:pt x="5153" y="1660"/>
                    </a:cubicBezTo>
                    <a:cubicBezTo>
                      <a:pt x="4048" y="936"/>
                      <a:pt x="4819" y="1660"/>
                      <a:pt x="4819" y="0"/>
                    </a:cubicBezTo>
                    <a:cubicBezTo>
                      <a:pt x="4281" y="0"/>
                      <a:pt x="349" y="4186"/>
                      <a:pt x="349" y="4186"/>
                    </a:cubicBezTo>
                    <a:cubicBezTo>
                      <a:pt x="3714" y="4186"/>
                      <a:pt x="0" y="10915"/>
                      <a:pt x="0" y="13316"/>
                    </a:cubicBezTo>
                    <a:cubicBezTo>
                      <a:pt x="2602" y="14058"/>
                      <a:pt x="4339" y="16655"/>
                      <a:pt x="6519" y="16655"/>
                    </a:cubicBezTo>
                    <a:cubicBezTo>
                      <a:pt x="6519" y="18403"/>
                      <a:pt x="12450" y="15824"/>
                      <a:pt x="13235" y="15824"/>
                    </a:cubicBezTo>
                    <a:cubicBezTo>
                      <a:pt x="15778" y="15824"/>
                      <a:pt x="17406" y="14729"/>
                      <a:pt x="19412" y="11621"/>
                    </a:cubicBezTo>
                    <a:cubicBezTo>
                      <a:pt x="21600" y="8265"/>
                      <a:pt x="19936" y="8530"/>
                      <a:pt x="19936" y="4186"/>
                    </a:cubicBezTo>
                    <a:close/>
                    <a:moveTo>
                      <a:pt x="19936" y="418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: Shape 47"/>
              <p:cNvSpPr/>
              <p:nvPr/>
            </p:nvSpPr>
            <p:spPr bwMode="auto">
              <a:xfrm>
                <a:off x="352" y="168"/>
                <a:ext cx="18" cy="23"/>
              </a:xfrm>
              <a:custGeom>
                <a:avLst/>
                <a:gdLst>
                  <a:gd name="T0" fmla="*/ 0 w 20330"/>
                  <a:gd name="T1" fmla="*/ 0 h 21462"/>
                  <a:gd name="T2" fmla="*/ 0 w 20330"/>
                  <a:gd name="T3" fmla="*/ 0 h 21462"/>
                  <a:gd name="T4" fmla="*/ 0 w 20330"/>
                  <a:gd name="T5" fmla="*/ 0 h 21462"/>
                  <a:gd name="T6" fmla="*/ 0 w 20330"/>
                  <a:gd name="T7" fmla="*/ 0 h 21462"/>
                  <a:gd name="T8" fmla="*/ 0 w 20330"/>
                  <a:gd name="T9" fmla="*/ 0 h 21462"/>
                  <a:gd name="T10" fmla="*/ 0 w 20330"/>
                  <a:gd name="T11" fmla="*/ 0 h 21462"/>
                  <a:gd name="T12" fmla="*/ 0 w 20330"/>
                  <a:gd name="T13" fmla="*/ 0 h 21462"/>
                  <a:gd name="T14" fmla="*/ 0 w 20330"/>
                  <a:gd name="T15" fmla="*/ 0 h 21462"/>
                  <a:gd name="T16" fmla="*/ 0 w 20330"/>
                  <a:gd name="T17" fmla="*/ 0 h 21462"/>
                  <a:gd name="T18" fmla="*/ 0 w 20330"/>
                  <a:gd name="T19" fmla="*/ 0 h 21462"/>
                  <a:gd name="T20" fmla="*/ 0 w 20330"/>
                  <a:gd name="T21" fmla="*/ 0 h 21462"/>
                  <a:gd name="T22" fmla="*/ 0 w 20330"/>
                  <a:gd name="T23" fmla="*/ 0 h 21462"/>
                  <a:gd name="T24" fmla="*/ 0 w 20330"/>
                  <a:gd name="T25" fmla="*/ 0 h 21462"/>
                  <a:gd name="T26" fmla="*/ 0 w 20330"/>
                  <a:gd name="T27" fmla="*/ 0 h 21462"/>
                  <a:gd name="T28" fmla="*/ 0 w 20330"/>
                  <a:gd name="T29" fmla="*/ 0 h 21462"/>
                  <a:gd name="T30" fmla="*/ 0 w 20330"/>
                  <a:gd name="T31" fmla="*/ 0 h 21462"/>
                  <a:gd name="T32" fmla="*/ 0 w 20330"/>
                  <a:gd name="T33" fmla="*/ 0 h 2146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0330" h="21462">
                    <a:moveTo>
                      <a:pt x="1685" y="9330"/>
                    </a:moveTo>
                    <a:cubicBezTo>
                      <a:pt x="5927" y="9330"/>
                      <a:pt x="6974" y="10452"/>
                      <a:pt x="7227" y="14183"/>
                    </a:cubicBezTo>
                    <a:cubicBezTo>
                      <a:pt x="12255" y="15539"/>
                      <a:pt x="3833" y="15223"/>
                      <a:pt x="3391" y="15223"/>
                    </a:cubicBezTo>
                    <a:cubicBezTo>
                      <a:pt x="3319" y="16960"/>
                      <a:pt x="268" y="20457"/>
                      <a:pt x="4176" y="19489"/>
                    </a:cubicBezTo>
                    <a:cubicBezTo>
                      <a:pt x="7019" y="18785"/>
                      <a:pt x="7633" y="18947"/>
                      <a:pt x="7651" y="21461"/>
                    </a:cubicBezTo>
                    <a:cubicBezTo>
                      <a:pt x="11424" y="21461"/>
                      <a:pt x="16723" y="21600"/>
                      <a:pt x="18745" y="18346"/>
                    </a:cubicBezTo>
                    <a:cubicBezTo>
                      <a:pt x="20776" y="18346"/>
                      <a:pt x="20938" y="16755"/>
                      <a:pt x="18745" y="16264"/>
                    </a:cubicBezTo>
                    <a:cubicBezTo>
                      <a:pt x="18745" y="18089"/>
                      <a:pt x="18853" y="18001"/>
                      <a:pt x="16605" y="18001"/>
                    </a:cubicBezTo>
                    <a:cubicBezTo>
                      <a:pt x="17427" y="14256"/>
                      <a:pt x="16840" y="11075"/>
                      <a:pt x="12769" y="11075"/>
                    </a:cubicBezTo>
                    <a:cubicBezTo>
                      <a:pt x="13428" y="9477"/>
                      <a:pt x="11731" y="8238"/>
                      <a:pt x="10079" y="7183"/>
                    </a:cubicBezTo>
                    <a:cubicBezTo>
                      <a:pt x="6965" y="5197"/>
                      <a:pt x="10152" y="4742"/>
                      <a:pt x="10639" y="2419"/>
                    </a:cubicBezTo>
                    <a:cubicBezTo>
                      <a:pt x="8337" y="2880"/>
                      <a:pt x="8274" y="4471"/>
                      <a:pt x="5097" y="4500"/>
                    </a:cubicBezTo>
                    <a:cubicBezTo>
                      <a:pt x="5097" y="3951"/>
                      <a:pt x="5783" y="2265"/>
                      <a:pt x="5214" y="2082"/>
                    </a:cubicBezTo>
                    <a:cubicBezTo>
                      <a:pt x="5972" y="2074"/>
                      <a:pt x="8987" y="0"/>
                      <a:pt x="5530" y="0"/>
                    </a:cubicBezTo>
                    <a:cubicBezTo>
                      <a:pt x="4032" y="4486"/>
                      <a:pt x="-662" y="88"/>
                      <a:pt x="78" y="4200"/>
                    </a:cubicBezTo>
                    <a:cubicBezTo>
                      <a:pt x="593" y="6970"/>
                      <a:pt x="1685" y="6780"/>
                      <a:pt x="1685" y="9330"/>
                    </a:cubicBezTo>
                    <a:close/>
                    <a:moveTo>
                      <a:pt x="1685" y="933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: Shape 48"/>
              <p:cNvSpPr/>
              <p:nvPr/>
            </p:nvSpPr>
            <p:spPr bwMode="auto">
              <a:xfrm>
                <a:off x="336" y="176"/>
                <a:ext cx="9" cy="11"/>
              </a:xfrm>
              <a:custGeom>
                <a:avLst/>
                <a:gdLst>
                  <a:gd name="T0" fmla="*/ 0 w 15938"/>
                  <a:gd name="T1" fmla="*/ 0 h 19489"/>
                  <a:gd name="T2" fmla="*/ 0 w 15938"/>
                  <a:gd name="T3" fmla="*/ 0 h 19489"/>
                  <a:gd name="T4" fmla="*/ 0 w 15938"/>
                  <a:gd name="T5" fmla="*/ 0 h 19489"/>
                  <a:gd name="T6" fmla="*/ 0 w 15938"/>
                  <a:gd name="T7" fmla="*/ 0 h 19489"/>
                  <a:gd name="T8" fmla="*/ 0 w 15938"/>
                  <a:gd name="T9" fmla="*/ 0 h 19489"/>
                  <a:gd name="T10" fmla="*/ 0 w 15938"/>
                  <a:gd name="T11" fmla="*/ 0 h 19489"/>
                  <a:gd name="T12" fmla="*/ 0 w 15938"/>
                  <a:gd name="T13" fmla="*/ 0 h 19489"/>
                  <a:gd name="T14" fmla="*/ 0 w 15938"/>
                  <a:gd name="T15" fmla="*/ 0 h 19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938" h="19489">
                    <a:moveTo>
                      <a:pt x="1447" y="19489"/>
                    </a:moveTo>
                    <a:cubicBezTo>
                      <a:pt x="10460" y="19334"/>
                      <a:pt x="12771" y="13571"/>
                      <a:pt x="15260" y="5681"/>
                    </a:cubicBezTo>
                    <a:cubicBezTo>
                      <a:pt x="17711" y="-2111"/>
                      <a:pt x="12911" y="1905"/>
                      <a:pt x="10498" y="2201"/>
                    </a:cubicBezTo>
                    <a:cubicBezTo>
                      <a:pt x="8430" y="3342"/>
                      <a:pt x="6949" y="-1688"/>
                      <a:pt x="6043" y="608"/>
                    </a:cubicBezTo>
                    <a:cubicBezTo>
                      <a:pt x="5264" y="2567"/>
                      <a:pt x="6668" y="4864"/>
                      <a:pt x="8673" y="4864"/>
                    </a:cubicBezTo>
                    <a:cubicBezTo>
                      <a:pt x="8149" y="6540"/>
                      <a:pt x="-3889" y="8499"/>
                      <a:pt x="2047" y="10190"/>
                    </a:cubicBezTo>
                    <a:cubicBezTo>
                      <a:pt x="1320" y="14008"/>
                      <a:pt x="-1795" y="15896"/>
                      <a:pt x="1447" y="19489"/>
                    </a:cubicBezTo>
                    <a:close/>
                    <a:moveTo>
                      <a:pt x="1447" y="1948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: Shape 49"/>
              <p:cNvSpPr/>
              <p:nvPr/>
            </p:nvSpPr>
            <p:spPr bwMode="auto">
              <a:xfrm>
                <a:off x="352" y="192"/>
                <a:ext cx="2" cy="1"/>
              </a:xfrm>
              <a:custGeom>
                <a:avLst/>
                <a:gdLst>
                  <a:gd name="T0" fmla="*/ 0 w 21600"/>
                  <a:gd name="T1" fmla="*/ 0 h 13852"/>
                  <a:gd name="T2" fmla="*/ 0 w 21600"/>
                  <a:gd name="T3" fmla="*/ 0 h 13852"/>
                  <a:gd name="T4" fmla="*/ 0 w 21600"/>
                  <a:gd name="T5" fmla="*/ 0 h 13852"/>
                  <a:gd name="T6" fmla="*/ 0 w 21600"/>
                  <a:gd name="T7" fmla="*/ 0 h 13852"/>
                  <a:gd name="T8" fmla="*/ 0 w 21600"/>
                  <a:gd name="T9" fmla="*/ 0 h 138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13852">
                    <a:moveTo>
                      <a:pt x="0" y="4834"/>
                    </a:moveTo>
                    <a:cubicBezTo>
                      <a:pt x="3511" y="21600"/>
                      <a:pt x="21600" y="12034"/>
                      <a:pt x="21600" y="0"/>
                    </a:cubicBezTo>
                    <a:cubicBezTo>
                      <a:pt x="15647" y="0"/>
                      <a:pt x="9617" y="0"/>
                      <a:pt x="3511" y="0"/>
                    </a:cubicBezTo>
                    <a:cubicBezTo>
                      <a:pt x="4732" y="4834"/>
                      <a:pt x="3435" y="6480"/>
                      <a:pt x="0" y="4834"/>
                    </a:cubicBezTo>
                    <a:close/>
                    <a:moveTo>
                      <a:pt x="0" y="4834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: Shape 50"/>
              <p:cNvSpPr/>
              <p:nvPr/>
            </p:nvSpPr>
            <p:spPr bwMode="auto">
              <a:xfrm>
                <a:off x="240" y="200"/>
                <a:ext cx="3" cy="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14954" y="20491"/>
                      <a:pt x="21600" y="16184"/>
                      <a:pt x="21600" y="0"/>
                    </a:cubicBezTo>
                    <a:cubicBezTo>
                      <a:pt x="7849" y="9201"/>
                      <a:pt x="3208" y="6526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Freeform: Shape 51"/>
              <p:cNvSpPr/>
              <p:nvPr/>
            </p:nvSpPr>
            <p:spPr bwMode="auto">
              <a:xfrm>
                <a:off x="376" y="216"/>
                <a:ext cx="3" cy="4"/>
              </a:xfrm>
              <a:custGeom>
                <a:avLst/>
                <a:gdLst>
                  <a:gd name="T0" fmla="*/ 0 w 15151"/>
                  <a:gd name="T1" fmla="*/ 0 h 21600"/>
                  <a:gd name="T2" fmla="*/ 0 w 15151"/>
                  <a:gd name="T3" fmla="*/ 0 h 21600"/>
                  <a:gd name="T4" fmla="*/ 0 w 15151"/>
                  <a:gd name="T5" fmla="*/ 0 h 21600"/>
                  <a:gd name="T6" fmla="*/ 0 w 15151"/>
                  <a:gd name="T7" fmla="*/ 0 h 21600"/>
                  <a:gd name="T8" fmla="*/ 0 w 15151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151" h="21600">
                    <a:moveTo>
                      <a:pt x="10724" y="0"/>
                    </a:moveTo>
                    <a:cubicBezTo>
                      <a:pt x="11899" y="6522"/>
                      <a:pt x="8375" y="7809"/>
                      <a:pt x="0" y="3905"/>
                    </a:cubicBezTo>
                    <a:cubicBezTo>
                      <a:pt x="3373" y="13417"/>
                      <a:pt x="1667" y="15535"/>
                      <a:pt x="7124" y="21600"/>
                    </a:cubicBezTo>
                    <a:cubicBezTo>
                      <a:pt x="9284" y="12503"/>
                      <a:pt x="21600" y="3905"/>
                      <a:pt x="10724" y="0"/>
                    </a:cubicBezTo>
                    <a:close/>
                    <a:moveTo>
                      <a:pt x="1072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: Shape 52"/>
              <p:cNvSpPr/>
              <p:nvPr/>
            </p:nvSpPr>
            <p:spPr bwMode="auto">
              <a:xfrm>
                <a:off x="376" y="216"/>
                <a:ext cx="3" cy="5"/>
              </a:xfrm>
              <a:custGeom>
                <a:avLst/>
                <a:gdLst>
                  <a:gd name="T0" fmla="*/ 0 w 14680"/>
                  <a:gd name="T1" fmla="*/ 0 h 18108"/>
                  <a:gd name="T2" fmla="*/ 0 w 14680"/>
                  <a:gd name="T3" fmla="*/ 0 h 18108"/>
                  <a:gd name="T4" fmla="*/ 0 w 14680"/>
                  <a:gd name="T5" fmla="*/ 0 h 18108"/>
                  <a:gd name="T6" fmla="*/ 0 w 14680"/>
                  <a:gd name="T7" fmla="*/ 0 h 18108"/>
                  <a:gd name="T8" fmla="*/ 0 w 14680"/>
                  <a:gd name="T9" fmla="*/ 0 h 18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680" h="18108">
                    <a:moveTo>
                      <a:pt x="10298" y="0"/>
                    </a:moveTo>
                    <a:cubicBezTo>
                      <a:pt x="10298" y="7291"/>
                      <a:pt x="8417" y="10676"/>
                      <a:pt x="5725" y="2364"/>
                    </a:cubicBezTo>
                    <a:cubicBezTo>
                      <a:pt x="-3356" y="2364"/>
                      <a:pt x="1087" y="12243"/>
                      <a:pt x="1087" y="17618"/>
                    </a:cubicBezTo>
                    <a:cubicBezTo>
                      <a:pt x="18244" y="21600"/>
                      <a:pt x="16493" y="0"/>
                      <a:pt x="10298" y="0"/>
                    </a:cubicBezTo>
                    <a:close/>
                    <a:moveTo>
                      <a:pt x="10298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Freeform: Shape 53"/>
              <p:cNvSpPr/>
              <p:nvPr/>
            </p:nvSpPr>
            <p:spPr bwMode="auto">
              <a:xfrm>
                <a:off x="392" y="232"/>
                <a:ext cx="7" cy="3"/>
              </a:xfrm>
              <a:custGeom>
                <a:avLst/>
                <a:gdLst>
                  <a:gd name="T0" fmla="*/ 0 w 21600"/>
                  <a:gd name="T1" fmla="*/ 0 h 9393"/>
                  <a:gd name="T2" fmla="*/ 0 w 21600"/>
                  <a:gd name="T3" fmla="*/ 0 h 9393"/>
                  <a:gd name="T4" fmla="*/ 0 w 21600"/>
                  <a:gd name="T5" fmla="*/ 0 h 9393"/>
                  <a:gd name="T6" fmla="*/ 0 w 21600"/>
                  <a:gd name="T7" fmla="*/ 0 h 9393"/>
                  <a:gd name="T8" fmla="*/ 0 w 21600"/>
                  <a:gd name="T9" fmla="*/ 0 h 93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9393">
                    <a:moveTo>
                      <a:pt x="21600" y="0"/>
                    </a:moveTo>
                    <a:cubicBezTo>
                      <a:pt x="15130" y="2920"/>
                      <a:pt x="18136" y="5863"/>
                      <a:pt x="9453" y="3062"/>
                    </a:cubicBezTo>
                    <a:cubicBezTo>
                      <a:pt x="5701" y="1875"/>
                      <a:pt x="1732" y="-3323"/>
                      <a:pt x="0" y="3371"/>
                    </a:cubicBezTo>
                    <a:cubicBezTo>
                      <a:pt x="11016" y="4439"/>
                      <a:pt x="21600" y="18277"/>
                      <a:pt x="21600" y="0"/>
                    </a:cubicBezTo>
                    <a:close/>
                    <a:moveTo>
                      <a:pt x="2160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: Shape 54"/>
              <p:cNvSpPr/>
              <p:nvPr/>
            </p:nvSpPr>
            <p:spPr bwMode="auto">
              <a:xfrm>
                <a:off x="320" y="232"/>
                <a:ext cx="166" cy="223"/>
              </a:xfrm>
              <a:custGeom>
                <a:avLst/>
                <a:gdLst>
                  <a:gd name="T0" fmla="*/ 0 w 21517"/>
                  <a:gd name="T1" fmla="*/ 0 h 21336"/>
                  <a:gd name="T2" fmla="*/ 0 w 21517"/>
                  <a:gd name="T3" fmla="*/ 0 h 21336"/>
                  <a:gd name="T4" fmla="*/ 0 w 21517"/>
                  <a:gd name="T5" fmla="*/ 0 h 21336"/>
                  <a:gd name="T6" fmla="*/ 0 w 21517"/>
                  <a:gd name="T7" fmla="*/ 0 h 21336"/>
                  <a:gd name="T8" fmla="*/ 0 w 21517"/>
                  <a:gd name="T9" fmla="*/ 0 h 21336"/>
                  <a:gd name="T10" fmla="*/ 0 w 21517"/>
                  <a:gd name="T11" fmla="*/ 0 h 21336"/>
                  <a:gd name="T12" fmla="*/ 0 w 21517"/>
                  <a:gd name="T13" fmla="*/ 0 h 21336"/>
                  <a:gd name="T14" fmla="*/ 0 w 21517"/>
                  <a:gd name="T15" fmla="*/ 0 h 21336"/>
                  <a:gd name="T16" fmla="*/ 0 w 21517"/>
                  <a:gd name="T17" fmla="*/ 0 h 21336"/>
                  <a:gd name="T18" fmla="*/ 0 w 21517"/>
                  <a:gd name="T19" fmla="*/ 0 h 21336"/>
                  <a:gd name="T20" fmla="*/ 0 w 21517"/>
                  <a:gd name="T21" fmla="*/ 0 h 21336"/>
                  <a:gd name="T22" fmla="*/ 0 w 21517"/>
                  <a:gd name="T23" fmla="*/ 0 h 21336"/>
                  <a:gd name="T24" fmla="*/ 0 w 21517"/>
                  <a:gd name="T25" fmla="*/ 0 h 21336"/>
                  <a:gd name="T26" fmla="*/ 0 w 21517"/>
                  <a:gd name="T27" fmla="*/ 0 h 21336"/>
                  <a:gd name="T28" fmla="*/ 0 w 21517"/>
                  <a:gd name="T29" fmla="*/ 0 h 21336"/>
                  <a:gd name="T30" fmla="*/ 0 w 21517"/>
                  <a:gd name="T31" fmla="*/ 0 h 21336"/>
                  <a:gd name="T32" fmla="*/ 0 w 21517"/>
                  <a:gd name="T33" fmla="*/ 0 h 21336"/>
                  <a:gd name="T34" fmla="*/ 0 w 21517"/>
                  <a:gd name="T35" fmla="*/ 0 h 21336"/>
                  <a:gd name="T36" fmla="*/ 0 w 21517"/>
                  <a:gd name="T37" fmla="*/ 0 h 21336"/>
                  <a:gd name="T38" fmla="*/ 0 w 21517"/>
                  <a:gd name="T39" fmla="*/ 0 h 21336"/>
                  <a:gd name="T40" fmla="*/ 0 w 21517"/>
                  <a:gd name="T41" fmla="*/ 0 h 21336"/>
                  <a:gd name="T42" fmla="*/ 0 w 21517"/>
                  <a:gd name="T43" fmla="*/ 0 h 21336"/>
                  <a:gd name="T44" fmla="*/ 0 w 21517"/>
                  <a:gd name="T45" fmla="*/ 0 h 21336"/>
                  <a:gd name="T46" fmla="*/ 0 w 21517"/>
                  <a:gd name="T47" fmla="*/ 0 h 21336"/>
                  <a:gd name="T48" fmla="*/ 0 w 21517"/>
                  <a:gd name="T49" fmla="*/ 0 h 21336"/>
                  <a:gd name="T50" fmla="*/ 0 w 21517"/>
                  <a:gd name="T51" fmla="*/ 0 h 21336"/>
                  <a:gd name="T52" fmla="*/ 0 w 21517"/>
                  <a:gd name="T53" fmla="*/ 0 h 21336"/>
                  <a:gd name="T54" fmla="*/ 0 w 21517"/>
                  <a:gd name="T55" fmla="*/ 0 h 21336"/>
                  <a:gd name="T56" fmla="*/ 0 w 21517"/>
                  <a:gd name="T57" fmla="*/ 0 h 21336"/>
                  <a:gd name="T58" fmla="*/ 0 w 21517"/>
                  <a:gd name="T59" fmla="*/ 0 h 21336"/>
                  <a:gd name="T60" fmla="*/ 0 w 21517"/>
                  <a:gd name="T61" fmla="*/ 0 h 21336"/>
                  <a:gd name="T62" fmla="*/ 0 w 21517"/>
                  <a:gd name="T63" fmla="*/ 0 h 21336"/>
                  <a:gd name="T64" fmla="*/ 0 w 21517"/>
                  <a:gd name="T65" fmla="*/ 0 h 213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1517" h="21336">
                    <a:moveTo>
                      <a:pt x="19567" y="7931"/>
                    </a:moveTo>
                    <a:cubicBezTo>
                      <a:pt x="19048" y="7904"/>
                      <a:pt x="19448" y="7845"/>
                      <a:pt x="19422" y="7719"/>
                    </a:cubicBezTo>
                    <a:cubicBezTo>
                      <a:pt x="19025" y="7719"/>
                      <a:pt x="18300" y="6676"/>
                      <a:pt x="18300" y="6418"/>
                    </a:cubicBezTo>
                    <a:cubicBezTo>
                      <a:pt x="18154" y="6364"/>
                      <a:pt x="18030" y="5984"/>
                      <a:pt x="18056" y="5984"/>
                    </a:cubicBezTo>
                    <a:cubicBezTo>
                      <a:pt x="17943" y="5729"/>
                      <a:pt x="17483" y="5519"/>
                      <a:pt x="17666" y="5262"/>
                    </a:cubicBezTo>
                    <a:cubicBezTo>
                      <a:pt x="17237" y="5072"/>
                      <a:pt x="16781" y="4416"/>
                      <a:pt x="16643" y="4106"/>
                    </a:cubicBezTo>
                    <a:cubicBezTo>
                      <a:pt x="16386" y="3964"/>
                      <a:pt x="16203" y="3565"/>
                      <a:pt x="16203" y="3348"/>
                    </a:cubicBezTo>
                    <a:cubicBezTo>
                      <a:pt x="15909" y="3348"/>
                      <a:pt x="15513" y="2695"/>
                      <a:pt x="15570" y="2445"/>
                    </a:cubicBezTo>
                    <a:cubicBezTo>
                      <a:pt x="15293" y="2445"/>
                      <a:pt x="15220" y="2082"/>
                      <a:pt x="14935" y="2082"/>
                    </a:cubicBezTo>
                    <a:cubicBezTo>
                      <a:pt x="15075" y="1777"/>
                      <a:pt x="13120" y="1748"/>
                      <a:pt x="12791" y="1721"/>
                    </a:cubicBezTo>
                    <a:cubicBezTo>
                      <a:pt x="12847" y="1475"/>
                      <a:pt x="12591" y="1324"/>
                      <a:pt x="12302" y="1324"/>
                    </a:cubicBezTo>
                    <a:cubicBezTo>
                      <a:pt x="12302" y="1706"/>
                      <a:pt x="11199" y="1748"/>
                      <a:pt x="10824" y="1733"/>
                    </a:cubicBezTo>
                    <a:cubicBezTo>
                      <a:pt x="10554" y="1724"/>
                      <a:pt x="9962" y="1667"/>
                      <a:pt x="9962" y="1432"/>
                    </a:cubicBezTo>
                    <a:cubicBezTo>
                      <a:pt x="9775" y="1397"/>
                      <a:pt x="9512" y="1432"/>
                      <a:pt x="9230" y="1432"/>
                    </a:cubicBezTo>
                    <a:cubicBezTo>
                      <a:pt x="9295" y="1188"/>
                      <a:pt x="8622" y="87"/>
                      <a:pt x="8255" y="22"/>
                    </a:cubicBezTo>
                    <a:cubicBezTo>
                      <a:pt x="8255" y="58"/>
                      <a:pt x="8255" y="96"/>
                      <a:pt x="8255" y="132"/>
                    </a:cubicBezTo>
                    <a:cubicBezTo>
                      <a:pt x="7980" y="165"/>
                      <a:pt x="6254" y="-152"/>
                      <a:pt x="6254" y="96"/>
                    </a:cubicBezTo>
                    <a:cubicBezTo>
                      <a:pt x="6047" y="96"/>
                      <a:pt x="5172" y="326"/>
                      <a:pt x="5035" y="529"/>
                    </a:cubicBezTo>
                    <a:cubicBezTo>
                      <a:pt x="4952" y="529"/>
                      <a:pt x="4156" y="817"/>
                      <a:pt x="4156" y="601"/>
                    </a:cubicBezTo>
                    <a:cubicBezTo>
                      <a:pt x="3956" y="601"/>
                      <a:pt x="3715" y="678"/>
                      <a:pt x="3619" y="817"/>
                    </a:cubicBezTo>
                    <a:cubicBezTo>
                      <a:pt x="3402" y="817"/>
                      <a:pt x="3172" y="1103"/>
                      <a:pt x="3035" y="1215"/>
                    </a:cubicBezTo>
                    <a:cubicBezTo>
                      <a:pt x="2658" y="1182"/>
                      <a:pt x="2928" y="1003"/>
                      <a:pt x="2548" y="1396"/>
                    </a:cubicBezTo>
                    <a:cubicBezTo>
                      <a:pt x="2548" y="1525"/>
                      <a:pt x="2261" y="2081"/>
                      <a:pt x="2207" y="2081"/>
                    </a:cubicBezTo>
                    <a:cubicBezTo>
                      <a:pt x="2328" y="2171"/>
                      <a:pt x="2324" y="2220"/>
                      <a:pt x="2207" y="2335"/>
                    </a:cubicBezTo>
                    <a:cubicBezTo>
                      <a:pt x="1938" y="2494"/>
                      <a:pt x="1785" y="2817"/>
                      <a:pt x="1524" y="2913"/>
                    </a:cubicBezTo>
                    <a:cubicBezTo>
                      <a:pt x="1250" y="3250"/>
                      <a:pt x="1191" y="2890"/>
                      <a:pt x="986" y="3269"/>
                    </a:cubicBezTo>
                    <a:cubicBezTo>
                      <a:pt x="875" y="3480"/>
                      <a:pt x="721" y="3638"/>
                      <a:pt x="602" y="3808"/>
                    </a:cubicBezTo>
                    <a:cubicBezTo>
                      <a:pt x="225" y="4344"/>
                      <a:pt x="207" y="4578"/>
                      <a:pt x="207" y="5081"/>
                    </a:cubicBezTo>
                    <a:cubicBezTo>
                      <a:pt x="207" y="5260"/>
                      <a:pt x="-50" y="5426"/>
                      <a:pt x="9" y="5578"/>
                    </a:cubicBezTo>
                    <a:cubicBezTo>
                      <a:pt x="89" y="5782"/>
                      <a:pt x="253" y="6208"/>
                      <a:pt x="207" y="6345"/>
                    </a:cubicBezTo>
                    <a:cubicBezTo>
                      <a:pt x="20" y="6345"/>
                      <a:pt x="-83" y="6832"/>
                      <a:pt x="258" y="6959"/>
                    </a:cubicBezTo>
                    <a:cubicBezTo>
                      <a:pt x="258" y="7279"/>
                      <a:pt x="886" y="8246"/>
                      <a:pt x="1279" y="8440"/>
                    </a:cubicBezTo>
                    <a:cubicBezTo>
                      <a:pt x="1279" y="8705"/>
                      <a:pt x="1993" y="9271"/>
                      <a:pt x="2352" y="9271"/>
                    </a:cubicBezTo>
                    <a:cubicBezTo>
                      <a:pt x="2491" y="9476"/>
                      <a:pt x="3961" y="9781"/>
                      <a:pt x="3961" y="9524"/>
                    </a:cubicBezTo>
                    <a:cubicBezTo>
                      <a:pt x="4560" y="9524"/>
                      <a:pt x="6671" y="9237"/>
                      <a:pt x="6986" y="9705"/>
                    </a:cubicBezTo>
                    <a:cubicBezTo>
                      <a:pt x="7519" y="9705"/>
                      <a:pt x="7714" y="9638"/>
                      <a:pt x="8206" y="9813"/>
                    </a:cubicBezTo>
                    <a:cubicBezTo>
                      <a:pt x="8271" y="10083"/>
                      <a:pt x="8170" y="10898"/>
                      <a:pt x="7914" y="11114"/>
                    </a:cubicBezTo>
                    <a:cubicBezTo>
                      <a:pt x="7914" y="11477"/>
                      <a:pt x="8059" y="11859"/>
                      <a:pt x="8450" y="12053"/>
                    </a:cubicBezTo>
                    <a:cubicBezTo>
                      <a:pt x="8479" y="12141"/>
                      <a:pt x="8758" y="12486"/>
                      <a:pt x="8841" y="12486"/>
                    </a:cubicBezTo>
                    <a:cubicBezTo>
                      <a:pt x="8993" y="12942"/>
                      <a:pt x="9163" y="13337"/>
                      <a:pt x="9049" y="13983"/>
                    </a:cubicBezTo>
                    <a:cubicBezTo>
                      <a:pt x="8944" y="14571"/>
                      <a:pt x="8694" y="14920"/>
                      <a:pt x="8694" y="15448"/>
                    </a:cubicBezTo>
                    <a:cubicBezTo>
                      <a:pt x="8545" y="15448"/>
                      <a:pt x="8841" y="16459"/>
                      <a:pt x="8986" y="16459"/>
                    </a:cubicBezTo>
                    <a:cubicBezTo>
                      <a:pt x="8986" y="16919"/>
                      <a:pt x="9475" y="17333"/>
                      <a:pt x="9475" y="17832"/>
                    </a:cubicBezTo>
                    <a:cubicBezTo>
                      <a:pt x="9504" y="17832"/>
                      <a:pt x="9670" y="18303"/>
                      <a:pt x="9670" y="18446"/>
                    </a:cubicBezTo>
                    <a:cubicBezTo>
                      <a:pt x="9519" y="18446"/>
                      <a:pt x="10450" y="19829"/>
                      <a:pt x="10450" y="19928"/>
                    </a:cubicBezTo>
                    <a:cubicBezTo>
                      <a:pt x="10616" y="19928"/>
                      <a:pt x="10640" y="20397"/>
                      <a:pt x="10790" y="20397"/>
                    </a:cubicBezTo>
                    <a:cubicBezTo>
                      <a:pt x="10816" y="20709"/>
                      <a:pt x="10985" y="20998"/>
                      <a:pt x="10985" y="21228"/>
                    </a:cubicBezTo>
                    <a:cubicBezTo>
                      <a:pt x="11180" y="21448"/>
                      <a:pt x="11986" y="21264"/>
                      <a:pt x="12301" y="21264"/>
                    </a:cubicBezTo>
                    <a:cubicBezTo>
                      <a:pt x="12301" y="21180"/>
                      <a:pt x="13771" y="20975"/>
                      <a:pt x="13958" y="20975"/>
                    </a:cubicBezTo>
                    <a:cubicBezTo>
                      <a:pt x="14057" y="20878"/>
                      <a:pt x="14690" y="20216"/>
                      <a:pt x="14690" y="20216"/>
                    </a:cubicBezTo>
                    <a:cubicBezTo>
                      <a:pt x="14690" y="19882"/>
                      <a:pt x="15601" y="19238"/>
                      <a:pt x="15959" y="19059"/>
                    </a:cubicBezTo>
                    <a:cubicBezTo>
                      <a:pt x="15959" y="19006"/>
                      <a:pt x="16404" y="18192"/>
                      <a:pt x="16349" y="18192"/>
                    </a:cubicBezTo>
                    <a:cubicBezTo>
                      <a:pt x="16349" y="17624"/>
                      <a:pt x="16544" y="17250"/>
                      <a:pt x="16544" y="16748"/>
                    </a:cubicBezTo>
                    <a:cubicBezTo>
                      <a:pt x="16688" y="16748"/>
                      <a:pt x="16830" y="16278"/>
                      <a:pt x="17128" y="16278"/>
                    </a:cubicBezTo>
                    <a:cubicBezTo>
                      <a:pt x="17212" y="16155"/>
                      <a:pt x="17450" y="16107"/>
                      <a:pt x="17616" y="16024"/>
                    </a:cubicBezTo>
                    <a:cubicBezTo>
                      <a:pt x="17616" y="15713"/>
                      <a:pt x="17957" y="15476"/>
                      <a:pt x="17957" y="15087"/>
                    </a:cubicBezTo>
                    <a:cubicBezTo>
                      <a:pt x="18179" y="15087"/>
                      <a:pt x="17812" y="13876"/>
                      <a:pt x="17812" y="13749"/>
                    </a:cubicBezTo>
                    <a:cubicBezTo>
                      <a:pt x="17382" y="13749"/>
                      <a:pt x="17713" y="12307"/>
                      <a:pt x="17713" y="12124"/>
                    </a:cubicBezTo>
                    <a:cubicBezTo>
                      <a:pt x="17437" y="12124"/>
                      <a:pt x="18620" y="11148"/>
                      <a:pt x="18598" y="11208"/>
                    </a:cubicBezTo>
                    <a:cubicBezTo>
                      <a:pt x="18681" y="10953"/>
                      <a:pt x="19316" y="10604"/>
                      <a:pt x="19526" y="10404"/>
                    </a:cubicBezTo>
                    <a:cubicBezTo>
                      <a:pt x="19713" y="10224"/>
                      <a:pt x="20347" y="9878"/>
                      <a:pt x="20347" y="9667"/>
                    </a:cubicBezTo>
                    <a:cubicBezTo>
                      <a:pt x="20620" y="9565"/>
                      <a:pt x="20654" y="9375"/>
                      <a:pt x="20882" y="9269"/>
                    </a:cubicBezTo>
                    <a:cubicBezTo>
                      <a:pt x="20882" y="9177"/>
                      <a:pt x="20727" y="8909"/>
                      <a:pt x="21077" y="8909"/>
                    </a:cubicBezTo>
                    <a:cubicBezTo>
                      <a:pt x="20989" y="8446"/>
                      <a:pt x="21517" y="8183"/>
                      <a:pt x="21517" y="7716"/>
                    </a:cubicBezTo>
                    <a:cubicBezTo>
                      <a:pt x="21101" y="7817"/>
                      <a:pt x="20526" y="7861"/>
                      <a:pt x="20102" y="7861"/>
                    </a:cubicBezTo>
                    <a:cubicBezTo>
                      <a:pt x="20104" y="7926"/>
                      <a:pt x="19637" y="7935"/>
                      <a:pt x="19567" y="7931"/>
                    </a:cubicBezTo>
                    <a:close/>
                    <a:moveTo>
                      <a:pt x="19567" y="793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: Shape 55"/>
              <p:cNvSpPr/>
              <p:nvPr/>
            </p:nvSpPr>
            <p:spPr bwMode="auto">
              <a:xfrm>
                <a:off x="184" y="272"/>
                <a:ext cx="3" cy="2"/>
              </a:xfrm>
              <a:custGeom>
                <a:avLst/>
                <a:gdLst>
                  <a:gd name="T0" fmla="*/ 0 w 16989"/>
                  <a:gd name="T1" fmla="*/ 0 h 15334"/>
                  <a:gd name="T2" fmla="*/ 0 w 16989"/>
                  <a:gd name="T3" fmla="*/ 0 h 15334"/>
                  <a:gd name="T4" fmla="*/ 0 w 16989"/>
                  <a:gd name="T5" fmla="*/ 0 h 15334"/>
                  <a:gd name="T6" fmla="*/ 0 w 16989"/>
                  <a:gd name="T7" fmla="*/ 0 h 15334"/>
                  <a:gd name="T8" fmla="*/ 0 w 16989"/>
                  <a:gd name="T9" fmla="*/ 0 h 153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989" h="15334">
                    <a:moveTo>
                      <a:pt x="5730" y="2266"/>
                    </a:moveTo>
                    <a:cubicBezTo>
                      <a:pt x="4165" y="1591"/>
                      <a:pt x="2498" y="771"/>
                      <a:pt x="900" y="0"/>
                    </a:cubicBezTo>
                    <a:cubicBezTo>
                      <a:pt x="-4611" y="21600"/>
                      <a:pt x="16989" y="17743"/>
                      <a:pt x="16989" y="4629"/>
                    </a:cubicBezTo>
                    <a:cubicBezTo>
                      <a:pt x="12159" y="7955"/>
                      <a:pt x="7839" y="13596"/>
                      <a:pt x="5730" y="2266"/>
                    </a:cubicBezTo>
                    <a:close/>
                    <a:moveTo>
                      <a:pt x="5730" y="226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: Shape 56"/>
              <p:cNvSpPr/>
              <p:nvPr/>
            </p:nvSpPr>
            <p:spPr bwMode="auto">
              <a:xfrm>
                <a:off x="192" y="272"/>
                <a:ext cx="16" cy="8"/>
              </a:xfrm>
              <a:custGeom>
                <a:avLst/>
                <a:gdLst>
                  <a:gd name="T0" fmla="*/ 0 w 18999"/>
                  <a:gd name="T1" fmla="*/ 0 h 20934"/>
                  <a:gd name="T2" fmla="*/ 0 w 18999"/>
                  <a:gd name="T3" fmla="*/ 0 h 20934"/>
                  <a:gd name="T4" fmla="*/ 0 w 18999"/>
                  <a:gd name="T5" fmla="*/ 0 h 20934"/>
                  <a:gd name="T6" fmla="*/ 0 w 18999"/>
                  <a:gd name="T7" fmla="*/ 0 h 20934"/>
                  <a:gd name="T8" fmla="*/ 0 w 18999"/>
                  <a:gd name="T9" fmla="*/ 0 h 20934"/>
                  <a:gd name="T10" fmla="*/ 0 w 18999"/>
                  <a:gd name="T11" fmla="*/ 0 h 20934"/>
                  <a:gd name="T12" fmla="*/ 0 w 18999"/>
                  <a:gd name="T13" fmla="*/ 0 h 209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999" h="20934">
                    <a:moveTo>
                      <a:pt x="5636" y="0"/>
                    </a:moveTo>
                    <a:cubicBezTo>
                      <a:pt x="4287" y="4948"/>
                      <a:pt x="2148" y="3040"/>
                      <a:pt x="0" y="2842"/>
                    </a:cubicBezTo>
                    <a:cubicBezTo>
                      <a:pt x="1313" y="7114"/>
                      <a:pt x="5600" y="11307"/>
                      <a:pt x="7812" y="11307"/>
                    </a:cubicBezTo>
                    <a:cubicBezTo>
                      <a:pt x="9253" y="17507"/>
                      <a:pt x="13604" y="21600"/>
                      <a:pt x="17047" y="20845"/>
                    </a:cubicBezTo>
                    <a:cubicBezTo>
                      <a:pt x="21600" y="19871"/>
                      <a:pt x="16872" y="12618"/>
                      <a:pt x="16055" y="9439"/>
                    </a:cubicBezTo>
                    <a:cubicBezTo>
                      <a:pt x="11622" y="9439"/>
                      <a:pt x="11135" y="1212"/>
                      <a:pt x="5636" y="0"/>
                    </a:cubicBezTo>
                    <a:close/>
                    <a:moveTo>
                      <a:pt x="5636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: Shape 57"/>
              <p:cNvSpPr/>
              <p:nvPr/>
            </p:nvSpPr>
            <p:spPr bwMode="auto">
              <a:xfrm>
                <a:off x="208" y="288"/>
                <a:ext cx="15" cy="4"/>
              </a:xfrm>
              <a:custGeom>
                <a:avLst/>
                <a:gdLst>
                  <a:gd name="T0" fmla="*/ 0 w 21600"/>
                  <a:gd name="T1" fmla="*/ 0 h 19826"/>
                  <a:gd name="T2" fmla="*/ 0 w 21600"/>
                  <a:gd name="T3" fmla="*/ 0 h 19826"/>
                  <a:gd name="T4" fmla="*/ 0 w 21600"/>
                  <a:gd name="T5" fmla="*/ 0 h 19826"/>
                  <a:gd name="T6" fmla="*/ 0 w 21600"/>
                  <a:gd name="T7" fmla="*/ 0 h 19826"/>
                  <a:gd name="T8" fmla="*/ 0 w 21600"/>
                  <a:gd name="T9" fmla="*/ 0 h 19826"/>
                  <a:gd name="T10" fmla="*/ 0 w 21600"/>
                  <a:gd name="T11" fmla="*/ 0 h 19826"/>
                  <a:gd name="T12" fmla="*/ 0 w 21600"/>
                  <a:gd name="T13" fmla="*/ 0 h 19826"/>
                  <a:gd name="T14" fmla="*/ 0 w 21600"/>
                  <a:gd name="T15" fmla="*/ 0 h 19826"/>
                  <a:gd name="T16" fmla="*/ 0 w 21600"/>
                  <a:gd name="T17" fmla="*/ 0 h 198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19826">
                    <a:moveTo>
                      <a:pt x="15657" y="0"/>
                    </a:moveTo>
                    <a:cubicBezTo>
                      <a:pt x="14560" y="9831"/>
                      <a:pt x="15657" y="658"/>
                      <a:pt x="15657" y="8204"/>
                    </a:cubicBezTo>
                    <a:cubicBezTo>
                      <a:pt x="11646" y="8446"/>
                      <a:pt x="8331" y="1662"/>
                      <a:pt x="5406" y="1662"/>
                    </a:cubicBezTo>
                    <a:cubicBezTo>
                      <a:pt x="6331" y="6612"/>
                      <a:pt x="7554" y="10212"/>
                      <a:pt x="7554" y="14712"/>
                    </a:cubicBezTo>
                    <a:cubicBezTo>
                      <a:pt x="4789" y="18069"/>
                      <a:pt x="2686" y="14712"/>
                      <a:pt x="0" y="14712"/>
                    </a:cubicBezTo>
                    <a:cubicBezTo>
                      <a:pt x="1006" y="20735"/>
                      <a:pt x="8309" y="21600"/>
                      <a:pt x="9189" y="16442"/>
                    </a:cubicBezTo>
                    <a:cubicBezTo>
                      <a:pt x="15417" y="16442"/>
                      <a:pt x="15680" y="16027"/>
                      <a:pt x="21600" y="18000"/>
                    </a:cubicBezTo>
                    <a:cubicBezTo>
                      <a:pt x="21406" y="13015"/>
                      <a:pt x="17349" y="1315"/>
                      <a:pt x="15657" y="0"/>
                    </a:cubicBezTo>
                    <a:close/>
                    <a:moveTo>
                      <a:pt x="15657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Freeform: Shape 58"/>
              <p:cNvSpPr/>
              <p:nvPr/>
            </p:nvSpPr>
            <p:spPr bwMode="auto">
              <a:xfrm>
                <a:off x="200" y="288"/>
                <a:ext cx="2" cy="2"/>
              </a:xfrm>
              <a:custGeom>
                <a:avLst/>
                <a:gdLst>
                  <a:gd name="T0" fmla="*/ 0 w 16604"/>
                  <a:gd name="T1" fmla="*/ 0 h 17442"/>
                  <a:gd name="T2" fmla="*/ 0 w 16604"/>
                  <a:gd name="T3" fmla="*/ 0 h 17442"/>
                  <a:gd name="T4" fmla="*/ 0 w 16604"/>
                  <a:gd name="T5" fmla="*/ 0 h 17442"/>
                  <a:gd name="T6" fmla="*/ 0 w 16604"/>
                  <a:gd name="T7" fmla="*/ 0 h 174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604" h="17442">
                    <a:moveTo>
                      <a:pt x="1543" y="0"/>
                    </a:moveTo>
                    <a:cubicBezTo>
                      <a:pt x="-4492" y="21600"/>
                      <a:pt x="8577" y="17040"/>
                      <a:pt x="16563" y="17040"/>
                    </a:cubicBezTo>
                    <a:cubicBezTo>
                      <a:pt x="17108" y="7620"/>
                      <a:pt x="12116" y="1920"/>
                      <a:pt x="1543" y="0"/>
                    </a:cubicBezTo>
                    <a:close/>
                    <a:moveTo>
                      <a:pt x="1543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Freeform: Shape 59"/>
              <p:cNvSpPr/>
              <p:nvPr/>
            </p:nvSpPr>
            <p:spPr bwMode="auto">
              <a:xfrm>
                <a:off x="200" y="288"/>
                <a:ext cx="2" cy="2"/>
              </a:xfrm>
              <a:custGeom>
                <a:avLst/>
                <a:gdLst>
                  <a:gd name="T0" fmla="*/ 0 w 21600"/>
                  <a:gd name="T1" fmla="*/ 0 h 12742"/>
                  <a:gd name="T2" fmla="*/ 0 w 21600"/>
                  <a:gd name="T3" fmla="*/ 0 h 12742"/>
                  <a:gd name="T4" fmla="*/ 0 w 21600"/>
                  <a:gd name="T5" fmla="*/ 0 h 12742"/>
                  <a:gd name="T6" fmla="*/ 0 w 21600"/>
                  <a:gd name="T7" fmla="*/ 0 h 127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2742">
                    <a:moveTo>
                      <a:pt x="0" y="12742"/>
                    </a:moveTo>
                    <a:cubicBezTo>
                      <a:pt x="7251" y="11994"/>
                      <a:pt x="14425" y="11339"/>
                      <a:pt x="21600" y="10545"/>
                    </a:cubicBezTo>
                    <a:cubicBezTo>
                      <a:pt x="17860" y="-8858"/>
                      <a:pt x="2137" y="2550"/>
                      <a:pt x="0" y="12742"/>
                    </a:cubicBezTo>
                    <a:close/>
                    <a:moveTo>
                      <a:pt x="0" y="1274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Freeform: Shape 60"/>
              <p:cNvSpPr/>
              <p:nvPr/>
            </p:nvSpPr>
            <p:spPr bwMode="auto">
              <a:xfrm>
                <a:off x="232" y="288"/>
                <a:ext cx="2" cy="1"/>
              </a:xfrm>
              <a:custGeom>
                <a:avLst/>
                <a:gdLst>
                  <a:gd name="T0" fmla="*/ 0 w 17161"/>
                  <a:gd name="T1" fmla="*/ 0 h 13638"/>
                  <a:gd name="T2" fmla="*/ 0 w 17161"/>
                  <a:gd name="T3" fmla="*/ 0 h 13638"/>
                  <a:gd name="T4" fmla="*/ 0 w 17161"/>
                  <a:gd name="T5" fmla="*/ 0 h 13638"/>
                  <a:gd name="T6" fmla="*/ 0 w 17161"/>
                  <a:gd name="T7" fmla="*/ 0 h 136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161" h="13638">
                    <a:moveTo>
                      <a:pt x="1582" y="0"/>
                    </a:moveTo>
                    <a:cubicBezTo>
                      <a:pt x="-4374" y="21600"/>
                      <a:pt x="7735" y="11073"/>
                      <a:pt x="17161" y="11073"/>
                    </a:cubicBezTo>
                    <a:cubicBezTo>
                      <a:pt x="17226" y="3353"/>
                      <a:pt x="8782" y="0"/>
                      <a:pt x="1582" y="0"/>
                    </a:cubicBezTo>
                    <a:close/>
                    <a:moveTo>
                      <a:pt x="1582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: Shape 61"/>
              <p:cNvSpPr/>
              <p:nvPr/>
            </p:nvSpPr>
            <p:spPr bwMode="auto">
              <a:xfrm>
                <a:off x="224" y="288"/>
                <a:ext cx="1" cy="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0" y="7500"/>
                      <a:pt x="0" y="14250"/>
                      <a:pt x="0" y="21600"/>
                    </a:cubicBezTo>
                    <a:cubicBezTo>
                      <a:pt x="8975" y="18750"/>
                      <a:pt x="12777" y="14250"/>
                      <a:pt x="21600" y="14250"/>
                    </a:cubicBezTo>
                    <a:cubicBezTo>
                      <a:pt x="21600" y="5100"/>
                      <a:pt x="9279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Freeform: Shape 62"/>
              <p:cNvSpPr/>
              <p:nvPr/>
            </p:nvSpPr>
            <p:spPr bwMode="auto">
              <a:xfrm>
                <a:off x="216" y="304"/>
                <a:ext cx="1" cy="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17923" y="21600"/>
                      <a:pt x="17234" y="20571"/>
                      <a:pt x="21600" y="5371"/>
                    </a:cubicBezTo>
                    <a:cubicBezTo>
                      <a:pt x="16200" y="3429"/>
                      <a:pt x="10915" y="1714"/>
                      <a:pt x="5285" y="0"/>
                    </a:cubicBezTo>
                    <a:cubicBezTo>
                      <a:pt x="3447" y="7200"/>
                      <a:pt x="1838" y="144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Freeform: Shape 63"/>
              <p:cNvSpPr/>
              <p:nvPr/>
            </p:nvSpPr>
            <p:spPr bwMode="auto">
              <a:xfrm>
                <a:off x="480" y="384"/>
                <a:ext cx="1" cy="2"/>
              </a:xfrm>
              <a:custGeom>
                <a:avLst/>
                <a:gdLst>
                  <a:gd name="T0" fmla="*/ 0 w 16557"/>
                  <a:gd name="T1" fmla="*/ 0 h 18344"/>
                  <a:gd name="T2" fmla="*/ 0 w 16557"/>
                  <a:gd name="T3" fmla="*/ 0 h 18344"/>
                  <a:gd name="T4" fmla="*/ 0 w 16557"/>
                  <a:gd name="T5" fmla="*/ 0 h 18344"/>
                  <a:gd name="T6" fmla="*/ 0 w 16557"/>
                  <a:gd name="T7" fmla="*/ 0 h 183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557" h="18344">
                    <a:moveTo>
                      <a:pt x="0" y="16234"/>
                    </a:moveTo>
                    <a:cubicBezTo>
                      <a:pt x="21600" y="21600"/>
                      <a:pt x="17408" y="16922"/>
                      <a:pt x="13033" y="0"/>
                    </a:cubicBezTo>
                    <a:cubicBezTo>
                      <a:pt x="2734" y="5916"/>
                      <a:pt x="0" y="4471"/>
                      <a:pt x="0" y="16234"/>
                    </a:cubicBezTo>
                    <a:close/>
                    <a:moveTo>
                      <a:pt x="0" y="16234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2" name="TextBox 67"/>
          <p:cNvSpPr txBox="1"/>
          <p:nvPr/>
        </p:nvSpPr>
        <p:spPr>
          <a:xfrm>
            <a:off x="9761539" y="3649689"/>
            <a:ext cx="2747737" cy="434221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此部分内容作为文字排版占位显示</a:t>
            </a:r>
            <a:br>
              <a:rPr lang="zh-CN" altLang="en-US" sz="9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933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（建议使用主题字体）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10165958" y="2637970"/>
            <a:ext cx="1972599" cy="2037784"/>
            <a:chOff x="6790196" y="2798607"/>
            <a:chExt cx="1479449" cy="1528338"/>
          </a:xfrm>
        </p:grpSpPr>
        <p:sp>
          <p:nvSpPr>
            <p:cNvPr id="10" name="Oval 65"/>
            <p:cNvSpPr/>
            <p:nvPr/>
          </p:nvSpPr>
          <p:spPr bwMode="auto">
            <a:xfrm>
              <a:off x="6790196" y="2847496"/>
              <a:ext cx="1479449" cy="1479449"/>
            </a:xfrm>
            <a:prstGeom prst="ellipse">
              <a:avLst/>
            </a:prstGeom>
            <a:noFill/>
            <a:ln w="2857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66"/>
            <p:cNvSpPr txBox="1"/>
            <p:nvPr/>
          </p:nvSpPr>
          <p:spPr>
            <a:xfrm>
              <a:off x="6894901" y="3257313"/>
              <a:ext cx="1244764" cy="300083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867" b="1" spc="-11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3" name="Oval 68"/>
            <p:cNvSpPr>
              <a:spLocks noChangeAspect="1"/>
            </p:cNvSpPr>
            <p:nvPr/>
          </p:nvSpPr>
          <p:spPr bwMode="auto">
            <a:xfrm>
              <a:off x="7771112" y="2798607"/>
              <a:ext cx="496124" cy="496124"/>
            </a:xfrm>
            <a:prstGeom prst="ellipse">
              <a:avLst/>
            </a:prstGeom>
            <a:solidFill>
              <a:schemeClr val="accent5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4" name="Group 69"/>
            <p:cNvGrpSpPr/>
            <p:nvPr/>
          </p:nvGrpSpPr>
          <p:grpSpPr bwMode="auto">
            <a:xfrm>
              <a:off x="7863817" y="2914544"/>
              <a:ext cx="283859" cy="252320"/>
              <a:chOff x="0" y="0"/>
              <a:chExt cx="576" cy="515"/>
            </a:xfrm>
            <a:solidFill>
              <a:schemeClr val="bg1"/>
            </a:solidFill>
            <a:effectLst/>
          </p:grpSpPr>
          <p:sp>
            <p:nvSpPr>
              <p:cNvPr id="30" name="Freeform: Shape 70"/>
              <p:cNvSpPr/>
              <p:nvPr/>
            </p:nvSpPr>
            <p:spPr bwMode="auto">
              <a:xfrm>
                <a:off x="0" y="0"/>
                <a:ext cx="576" cy="51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1936" y="0"/>
                    </a:moveTo>
                    <a:cubicBezTo>
                      <a:pt x="6599" y="0"/>
                      <a:pt x="2272" y="4836"/>
                      <a:pt x="2272" y="10800"/>
                    </a:cubicBezTo>
                    <a:cubicBezTo>
                      <a:pt x="2272" y="10815"/>
                      <a:pt x="2273" y="10840"/>
                      <a:pt x="2273" y="10861"/>
                    </a:cubicBezTo>
                    <a:lnTo>
                      <a:pt x="0" y="10861"/>
                    </a:lnTo>
                    <a:lnTo>
                      <a:pt x="3616" y="14894"/>
                    </a:lnTo>
                    <a:lnTo>
                      <a:pt x="7238" y="10861"/>
                    </a:lnTo>
                    <a:lnTo>
                      <a:pt x="4958" y="10861"/>
                    </a:lnTo>
                    <a:cubicBezTo>
                      <a:pt x="4958" y="10860"/>
                      <a:pt x="4958" y="10859"/>
                      <a:pt x="4958" y="10858"/>
                    </a:cubicBezTo>
                    <a:cubicBezTo>
                      <a:pt x="4958" y="10838"/>
                      <a:pt x="4957" y="10814"/>
                      <a:pt x="4957" y="10800"/>
                    </a:cubicBezTo>
                    <a:cubicBezTo>
                      <a:pt x="4957" y="6499"/>
                      <a:pt x="8088" y="3000"/>
                      <a:pt x="11936" y="3000"/>
                    </a:cubicBezTo>
                    <a:cubicBezTo>
                      <a:pt x="15785" y="3000"/>
                      <a:pt x="18916" y="6499"/>
                      <a:pt x="18916" y="10800"/>
                    </a:cubicBezTo>
                    <a:cubicBezTo>
                      <a:pt x="18916" y="15101"/>
                      <a:pt x="15785" y="18600"/>
                      <a:pt x="11936" y="18600"/>
                    </a:cubicBezTo>
                    <a:cubicBezTo>
                      <a:pt x="9601" y="18600"/>
                      <a:pt x="7530" y="17309"/>
                      <a:pt x="6263" y="15335"/>
                    </a:cubicBezTo>
                    <a:lnTo>
                      <a:pt x="5132" y="16594"/>
                    </a:lnTo>
                    <a:lnTo>
                      <a:pt x="4341" y="17474"/>
                    </a:lnTo>
                    <a:cubicBezTo>
                      <a:pt x="6111" y="19986"/>
                      <a:pt x="8854" y="21600"/>
                      <a:pt x="11936" y="21600"/>
                    </a:cubicBezTo>
                    <a:cubicBezTo>
                      <a:pt x="17274" y="21600"/>
                      <a:pt x="21600" y="16765"/>
                      <a:pt x="21600" y="10800"/>
                    </a:cubicBezTo>
                    <a:cubicBezTo>
                      <a:pt x="21600" y="4836"/>
                      <a:pt x="17273" y="0"/>
                      <a:pt x="11936" y="0"/>
                    </a:cubicBezTo>
                    <a:close/>
                    <a:moveTo>
                      <a:pt x="11936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: Shape 71"/>
              <p:cNvSpPr/>
              <p:nvPr/>
            </p:nvSpPr>
            <p:spPr bwMode="auto">
              <a:xfrm>
                <a:off x="304" y="128"/>
                <a:ext cx="134" cy="21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14168"/>
                    </a:lnTo>
                    <a:lnTo>
                      <a:pt x="32" y="14168"/>
                    </a:lnTo>
                    <a:lnTo>
                      <a:pt x="18924" y="21600"/>
                    </a:lnTo>
                    <a:lnTo>
                      <a:pt x="21600" y="18903"/>
                    </a:lnTo>
                    <a:lnTo>
                      <a:pt x="5054" y="12394"/>
                    </a:lnTo>
                    <a:lnTo>
                      <a:pt x="5054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19" name="Straight Connector 77"/>
          <p:cNvCxnSpPr/>
          <p:nvPr/>
        </p:nvCxnSpPr>
        <p:spPr bwMode="auto">
          <a:xfrm>
            <a:off x="5834391" y="1704791"/>
            <a:ext cx="274157" cy="95345"/>
          </a:xfrm>
          <a:prstGeom prst="line">
            <a:avLst/>
          </a:prstGeom>
          <a:solidFill>
            <a:schemeClr val="accent1"/>
          </a:solidFill>
          <a:ln w="15875" cap="rnd" cmpd="sng" algn="ctr">
            <a:solidFill>
              <a:schemeClr val="bg1">
                <a:lumMod val="75000"/>
              </a:schemeClr>
            </a:solidFill>
            <a:prstDash val="sysDot"/>
            <a:round/>
            <a:headEnd type="oval" w="sm" len="sm"/>
            <a:tailEnd type="oval" w="sm" len="sm"/>
          </a:ln>
          <a:effectLst/>
        </p:spPr>
      </p:cxnSp>
      <p:grpSp>
        <p:nvGrpSpPr>
          <p:cNvPr id="51" name="组合 50"/>
          <p:cNvGrpSpPr/>
          <p:nvPr/>
        </p:nvGrpSpPr>
        <p:grpSpPr>
          <a:xfrm>
            <a:off x="4119541" y="115287"/>
            <a:ext cx="1722211" cy="2036049"/>
            <a:chOff x="791872" y="1005576"/>
            <a:chExt cx="1291658" cy="1527037"/>
          </a:xfrm>
        </p:grpSpPr>
        <p:sp>
          <p:nvSpPr>
            <p:cNvPr id="15" name="Oval 73"/>
            <p:cNvSpPr/>
            <p:nvPr/>
          </p:nvSpPr>
          <p:spPr bwMode="auto">
            <a:xfrm>
              <a:off x="791872" y="1243646"/>
              <a:ext cx="1288968" cy="1288967"/>
            </a:xfrm>
            <a:prstGeom prst="ellipse">
              <a:avLst/>
            </a:prstGeom>
            <a:noFill/>
            <a:ln w="2857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74"/>
            <p:cNvSpPr txBox="1"/>
            <p:nvPr/>
          </p:nvSpPr>
          <p:spPr>
            <a:xfrm>
              <a:off x="791872" y="1666052"/>
              <a:ext cx="1291658" cy="300083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2400" b="1" spc="-111" baseline="30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7" name="TextBox 75"/>
            <p:cNvSpPr txBox="1"/>
            <p:nvPr/>
          </p:nvSpPr>
          <p:spPr>
            <a:xfrm>
              <a:off x="791872" y="1966135"/>
              <a:ext cx="1291658" cy="260552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5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5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5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8" name="Oval 76"/>
            <p:cNvSpPr>
              <a:spLocks noChangeAspect="1"/>
            </p:cNvSpPr>
            <p:nvPr/>
          </p:nvSpPr>
          <p:spPr bwMode="auto">
            <a:xfrm>
              <a:off x="877021" y="1005576"/>
              <a:ext cx="496124" cy="496124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chemeClr val="accent1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: Shape 78"/>
            <p:cNvSpPr/>
            <p:nvPr/>
          </p:nvSpPr>
          <p:spPr bwMode="auto">
            <a:xfrm>
              <a:off x="1056932" y="1119913"/>
              <a:ext cx="129983" cy="256144"/>
            </a:xfrm>
            <a:custGeom>
              <a:avLst/>
              <a:gdLst>
                <a:gd name="T0" fmla="*/ 7876052 w 21600"/>
                <a:gd name="T1" fmla="*/ 185358510 h 21600"/>
                <a:gd name="T2" fmla="*/ 8461236 w 21600"/>
                <a:gd name="T3" fmla="*/ 100252083 h 21600"/>
                <a:gd name="T4" fmla="*/ 13475014 w 21600"/>
                <a:gd name="T5" fmla="*/ 51005792 h 21600"/>
                <a:gd name="T6" fmla="*/ 6737509 w 21600"/>
                <a:gd name="T7" fmla="*/ 0 h 21600"/>
                <a:gd name="T8" fmla="*/ 0 w 21600"/>
                <a:gd name="T9" fmla="*/ 51005792 h 21600"/>
                <a:gd name="T10" fmla="*/ 4941496 w 21600"/>
                <a:gd name="T11" fmla="*/ 100110670 h 21600"/>
                <a:gd name="T12" fmla="*/ 5527805 w 21600"/>
                <a:gd name="T13" fmla="*/ 185387119 h 21600"/>
                <a:gd name="T14" fmla="*/ 1748080 w 21600"/>
                <a:gd name="T15" fmla="*/ 194154876 h 21600"/>
                <a:gd name="T16" fmla="*/ 6733136 w 21600"/>
                <a:gd name="T17" fmla="*/ 203194979 h 21600"/>
                <a:gd name="T18" fmla="*/ 11718967 w 21600"/>
                <a:gd name="T19" fmla="*/ 194154876 h 21600"/>
                <a:gd name="T20" fmla="*/ 7876052 w 21600"/>
                <a:gd name="T21" fmla="*/ 185358510 h 21600"/>
                <a:gd name="T22" fmla="*/ 5811038 w 21600"/>
                <a:gd name="T23" fmla="*/ 39764005 h 21600"/>
                <a:gd name="T24" fmla="*/ 3381794 w 21600"/>
                <a:gd name="T25" fmla="*/ 49678959 h 21600"/>
                <a:gd name="T26" fmla="*/ 2388689 w 21600"/>
                <a:gd name="T27" fmla="*/ 30187155 h 21600"/>
                <a:gd name="T28" fmla="*/ 4817314 w 21600"/>
                <a:gd name="T29" fmla="*/ 20272200 h 21600"/>
                <a:gd name="T30" fmla="*/ 5811038 w 21600"/>
                <a:gd name="T31" fmla="*/ 39764005 h 21600"/>
                <a:gd name="T32" fmla="*/ 5811038 w 21600"/>
                <a:gd name="T33" fmla="*/ 39764005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600" h="21600">
                  <a:moveTo>
                    <a:pt x="12625" y="19704"/>
                  </a:moveTo>
                  <a:lnTo>
                    <a:pt x="13563" y="10657"/>
                  </a:lnTo>
                  <a:cubicBezTo>
                    <a:pt x="18187" y="10044"/>
                    <a:pt x="21600" y="7936"/>
                    <a:pt x="21600" y="5422"/>
                  </a:cubicBezTo>
                  <a:cubicBezTo>
                    <a:pt x="21600" y="2427"/>
                    <a:pt x="16765" y="0"/>
                    <a:pt x="10800" y="0"/>
                  </a:cubicBezTo>
                  <a:cubicBezTo>
                    <a:pt x="4835" y="0"/>
                    <a:pt x="0" y="2427"/>
                    <a:pt x="0" y="5422"/>
                  </a:cubicBezTo>
                  <a:cubicBezTo>
                    <a:pt x="0" y="7915"/>
                    <a:pt x="3356" y="10009"/>
                    <a:pt x="7921" y="10642"/>
                  </a:cubicBezTo>
                  <a:lnTo>
                    <a:pt x="8861" y="19707"/>
                  </a:lnTo>
                  <a:cubicBezTo>
                    <a:pt x="5382" y="19811"/>
                    <a:pt x="2802" y="20188"/>
                    <a:pt x="2802" y="20639"/>
                  </a:cubicBezTo>
                  <a:cubicBezTo>
                    <a:pt x="2802" y="21170"/>
                    <a:pt x="6379" y="21600"/>
                    <a:pt x="10793" y="21600"/>
                  </a:cubicBezTo>
                  <a:cubicBezTo>
                    <a:pt x="15206" y="21600"/>
                    <a:pt x="18785" y="21169"/>
                    <a:pt x="18785" y="20639"/>
                  </a:cubicBezTo>
                  <a:cubicBezTo>
                    <a:pt x="18785" y="20184"/>
                    <a:pt x="16154" y="19803"/>
                    <a:pt x="12625" y="19704"/>
                  </a:cubicBezTo>
                  <a:close/>
                  <a:moveTo>
                    <a:pt x="9315" y="4227"/>
                  </a:moveTo>
                  <a:cubicBezTo>
                    <a:pt x="8680" y="5090"/>
                    <a:pt x="6937" y="5562"/>
                    <a:pt x="5421" y="5281"/>
                  </a:cubicBezTo>
                  <a:cubicBezTo>
                    <a:pt x="3906" y="5000"/>
                    <a:pt x="3193" y="4072"/>
                    <a:pt x="3829" y="3209"/>
                  </a:cubicBezTo>
                  <a:cubicBezTo>
                    <a:pt x="4464" y="2346"/>
                    <a:pt x="6207" y="1874"/>
                    <a:pt x="7722" y="2155"/>
                  </a:cubicBezTo>
                  <a:cubicBezTo>
                    <a:pt x="9238" y="2436"/>
                    <a:pt x="9951" y="3363"/>
                    <a:pt x="9315" y="4227"/>
                  </a:cubicBezTo>
                  <a:close/>
                  <a:moveTo>
                    <a:pt x="9315" y="4227"/>
                  </a:move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7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5" name="Straight Connector 84"/>
          <p:cNvCxnSpPr/>
          <p:nvPr/>
        </p:nvCxnSpPr>
        <p:spPr bwMode="auto">
          <a:xfrm>
            <a:off x="9460828" y="2353667"/>
            <a:ext cx="815869" cy="665607"/>
          </a:xfrm>
          <a:prstGeom prst="line">
            <a:avLst/>
          </a:prstGeom>
          <a:solidFill>
            <a:schemeClr val="accent1"/>
          </a:solidFill>
          <a:ln w="15875" cap="rnd" cmpd="sng" algn="ctr">
            <a:solidFill>
              <a:schemeClr val="bg1">
                <a:lumMod val="75000"/>
              </a:schemeClr>
            </a:solidFill>
            <a:prstDash val="sysDot"/>
            <a:round/>
            <a:headEnd type="oval" w="sm" len="sm"/>
            <a:tailEnd type="oval" w="sm" len="sm"/>
          </a:ln>
          <a:effectLst/>
        </p:spPr>
      </p:cxnSp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903" y="2792553"/>
            <a:ext cx="4274883" cy="2849922"/>
          </a:xfrm>
          <a:prstGeom prst="rect">
            <a:avLst/>
          </a:prstGeom>
        </p:spPr>
      </p:pic>
      <p:sp>
        <p:nvSpPr>
          <p:cNvPr id="53" name="文本框 52">
            <a:extLst>
              <a:ext uri="{FF2B5EF4-FFF2-40B4-BE49-F238E27FC236}">
                <a16:creationId xmlns:a16="http://schemas.microsoft.com/office/drawing/2014/main" id="{7DD566F7-4AEA-43BF-AF7E-18F78436F4B3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1110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30523495-8A53-4395-AFC2-E8DD448118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750" y="2097773"/>
            <a:ext cx="4286250" cy="42862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F6560BD-C29D-427E-896B-19F51EFAE9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4314" y="0"/>
            <a:ext cx="4820142" cy="491537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0064" y="2819366"/>
            <a:ext cx="159050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18600000" rev="0"/>
              </a:camera>
              <a:lightRig rig="threePt" dir="t"/>
            </a:scene3d>
          </a:bodyPr>
          <a:lstStyle/>
          <a:p>
            <a:pPr algn="ctr"/>
            <a:r>
              <a:rPr lang="en-US" altLang="zh-CN" sz="4800" b="1" cap="none" spc="0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</a:rPr>
              <a:t>201X</a:t>
            </a:r>
            <a:endParaRPr lang="zh-CN" altLang="en-US" sz="48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18CBC5F-7264-4203-96E4-A05EE4963414}"/>
              </a:ext>
            </a:extLst>
          </p:cNvPr>
          <p:cNvSpPr/>
          <p:nvPr/>
        </p:nvSpPr>
        <p:spPr>
          <a:xfrm>
            <a:off x="2178604" y="2108910"/>
            <a:ext cx="64171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演讲结束，谢谢观看</a:t>
            </a:r>
          </a:p>
        </p:txBody>
      </p:sp>
    </p:spTree>
    <p:extLst>
      <p:ext uri="{BB962C8B-B14F-4D97-AF65-F5344CB8AC3E}">
        <p14:creationId xmlns:p14="http://schemas.microsoft.com/office/powerpoint/2010/main" val="1009757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64" y="684296"/>
            <a:ext cx="4286250" cy="4286250"/>
          </a:xfrm>
          <a:prstGeom prst="rect">
            <a:avLst/>
          </a:prstGeom>
        </p:spPr>
      </p:pic>
      <p:sp>
        <p:nvSpPr>
          <p:cNvPr id="7" name="TextBox 48"/>
          <p:cNvSpPr txBox="1"/>
          <p:nvPr/>
        </p:nvSpPr>
        <p:spPr>
          <a:xfrm>
            <a:off x="5171359" y="3487561"/>
            <a:ext cx="556861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" name="TextBox 49"/>
          <p:cNvSpPr txBox="1"/>
          <p:nvPr/>
        </p:nvSpPr>
        <p:spPr>
          <a:xfrm>
            <a:off x="6265042" y="4506418"/>
            <a:ext cx="370685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067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64" name="TextBox 48"/>
          <p:cNvSpPr txBox="1"/>
          <p:nvPr/>
        </p:nvSpPr>
        <p:spPr>
          <a:xfrm>
            <a:off x="6419498" y="2068985"/>
            <a:ext cx="1979448" cy="1641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0666" dirty="0">
                <a:solidFill>
                  <a:schemeClr val="tx1">
                    <a:lumMod val="75000"/>
                    <a:lumOff val="25000"/>
                  </a:schemeClr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01</a:t>
            </a:r>
            <a:endParaRPr lang="en-GB" altLang="zh-CN" sz="10666" dirty="0">
              <a:solidFill>
                <a:schemeClr val="tx1">
                  <a:lumMod val="75000"/>
                  <a:lumOff val="25000"/>
                </a:schemeClr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652" y="150756"/>
            <a:ext cx="3241278" cy="324127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98946" y="136842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点击添加文字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C23937D-487A-4DCD-B863-3253FB42A0B5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242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6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4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6413366" y="2114738"/>
            <a:ext cx="1139991" cy="379623"/>
          </a:xfrm>
          <a:prstGeom prst="rect">
            <a:avLst/>
          </a:prstGeom>
        </p:spPr>
        <p:txBody>
          <a:bodyPr wrap="none" lIns="91408" tIns="45704" rIns="91408" bIns="45704">
            <a:spAutoFit/>
          </a:bodyPr>
          <a:lstStyle/>
          <a:p>
            <a:r>
              <a:rPr lang="zh-CN" altLang="en-US" sz="1867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活动宗旨</a:t>
            </a:r>
          </a:p>
        </p:txBody>
      </p:sp>
      <p:sp>
        <p:nvSpPr>
          <p:cNvPr id="38" name="矩形 37"/>
          <p:cNvSpPr/>
          <p:nvPr/>
        </p:nvSpPr>
        <p:spPr>
          <a:xfrm>
            <a:off x="6413363" y="2646902"/>
            <a:ext cx="4862639" cy="867898"/>
          </a:xfrm>
          <a:prstGeom prst="rect">
            <a:avLst/>
          </a:prstGeom>
        </p:spPr>
        <p:txBody>
          <a:bodyPr wrap="square" lIns="91408" tIns="45704" rIns="91408" bIns="45704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字以内，据统计每页幻灯片的播放时间最好控制在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分钟之内。</a:t>
            </a:r>
          </a:p>
        </p:txBody>
      </p:sp>
      <p:sp>
        <p:nvSpPr>
          <p:cNvPr id="40" name="矩形 39"/>
          <p:cNvSpPr/>
          <p:nvPr/>
        </p:nvSpPr>
        <p:spPr>
          <a:xfrm>
            <a:off x="6413366" y="4188775"/>
            <a:ext cx="1139991" cy="379623"/>
          </a:xfrm>
          <a:prstGeom prst="rect">
            <a:avLst/>
          </a:prstGeom>
        </p:spPr>
        <p:txBody>
          <a:bodyPr wrap="none" lIns="91408" tIns="45704" rIns="91408" bIns="45704">
            <a:spAutoFit/>
          </a:bodyPr>
          <a:lstStyle/>
          <a:p>
            <a:r>
              <a:rPr lang="zh-CN" altLang="en-US" sz="1867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活动目标</a:t>
            </a:r>
          </a:p>
        </p:txBody>
      </p:sp>
      <p:grpSp>
        <p:nvGrpSpPr>
          <p:cNvPr id="3" name="组合 3"/>
          <p:cNvGrpSpPr/>
          <p:nvPr/>
        </p:nvGrpSpPr>
        <p:grpSpPr>
          <a:xfrm>
            <a:off x="597101" y="4149085"/>
            <a:ext cx="5311067" cy="1439750"/>
            <a:chOff x="609124" y="3352597"/>
            <a:chExt cx="5312706" cy="1440000"/>
          </a:xfrm>
        </p:grpSpPr>
        <p:sp>
          <p:nvSpPr>
            <p:cNvPr id="43" name="矩形 42"/>
            <p:cNvSpPr/>
            <p:nvPr/>
          </p:nvSpPr>
          <p:spPr>
            <a:xfrm>
              <a:off x="609124" y="3352597"/>
              <a:ext cx="5312706" cy="1440000"/>
            </a:xfrm>
            <a:prstGeom prst="rect">
              <a:avLst/>
            </a:prstGeom>
            <a:solidFill>
              <a:srgbClr val="D45844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sp>
          <p:nvSpPr>
            <p:cNvPr id="44" name="矩形 43"/>
            <p:cNvSpPr/>
            <p:nvPr/>
          </p:nvSpPr>
          <p:spPr>
            <a:xfrm>
              <a:off x="1056427" y="3738982"/>
              <a:ext cx="4595878" cy="724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4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此处添加详细文本描述，建议与标题相关并符合整体语言风格，语言描述尽量简洁生动。</a:t>
              </a:r>
            </a:p>
          </p:txBody>
        </p:sp>
      </p:grpSp>
      <p:sp>
        <p:nvSpPr>
          <p:cNvPr id="48" name="矩形 47"/>
          <p:cNvSpPr/>
          <p:nvPr/>
        </p:nvSpPr>
        <p:spPr>
          <a:xfrm>
            <a:off x="6413363" y="4720937"/>
            <a:ext cx="4862639" cy="867898"/>
          </a:xfrm>
          <a:prstGeom prst="rect">
            <a:avLst/>
          </a:prstGeom>
        </p:spPr>
        <p:txBody>
          <a:bodyPr wrap="square" lIns="91408" tIns="45704" rIns="91408" bIns="45704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字以内，据统计每页幻灯片的播放时间最好控制在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分钟之内。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620" y="656596"/>
            <a:ext cx="2469223" cy="406434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A74ACE01-C500-4044-A1CC-0E6F532B16DC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703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8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6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8" grpId="0"/>
      <p:bldP spid="40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33"/>
          <p:cNvGrpSpPr/>
          <p:nvPr/>
        </p:nvGrpSpPr>
        <p:grpSpPr>
          <a:xfrm>
            <a:off x="3739272" y="2009286"/>
            <a:ext cx="469617" cy="469617"/>
            <a:chOff x="3739271" y="2191938"/>
            <a:chExt cx="469617" cy="469617"/>
          </a:xfrm>
        </p:grpSpPr>
        <p:sp>
          <p:nvSpPr>
            <p:cNvPr id="33" name="Rectangle 234"/>
            <p:cNvSpPr/>
            <p:nvPr/>
          </p:nvSpPr>
          <p:spPr>
            <a:xfrm flipH="1">
              <a:off x="3739271" y="2191938"/>
              <a:ext cx="469617" cy="469617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: Shape 235"/>
            <p:cNvSpPr>
              <a:spLocks noChangeAspect="1"/>
            </p:cNvSpPr>
            <p:nvPr/>
          </p:nvSpPr>
          <p:spPr bwMode="auto">
            <a:xfrm>
              <a:off x="3824159" y="2306928"/>
              <a:ext cx="299841" cy="23963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3"/>
                    <a:pt x="21335" y="310"/>
                  </a:cubicBezTo>
                  <a:cubicBezTo>
                    <a:pt x="21511" y="518"/>
                    <a:pt x="21599" y="760"/>
                    <a:pt x="21599" y="1048"/>
                  </a:cubicBezTo>
                  <a:lnTo>
                    <a:pt x="21599" y="16238"/>
                  </a:lnTo>
                  <a:cubicBezTo>
                    <a:pt x="21599" y="16523"/>
                    <a:pt x="21511" y="16767"/>
                    <a:pt x="21335" y="16969"/>
                  </a:cubicBezTo>
                  <a:cubicBezTo>
                    <a:pt x="21161" y="17173"/>
                    <a:pt x="20943" y="17274"/>
                    <a:pt x="20684" y="17274"/>
                  </a:cubicBezTo>
                  <a:lnTo>
                    <a:pt x="19807" y="17274"/>
                  </a:lnTo>
                  <a:lnTo>
                    <a:pt x="19807" y="17369"/>
                  </a:lnTo>
                  <a:cubicBezTo>
                    <a:pt x="19807" y="17948"/>
                    <a:pt x="19709" y="18498"/>
                    <a:pt x="19513" y="19017"/>
                  </a:cubicBezTo>
                  <a:cubicBezTo>
                    <a:pt x="19317" y="19535"/>
                    <a:pt x="19060" y="19984"/>
                    <a:pt x="18746" y="20361"/>
                  </a:cubicBezTo>
                  <a:cubicBezTo>
                    <a:pt x="18433" y="20738"/>
                    <a:pt x="18051" y="21038"/>
                    <a:pt x="17608" y="21263"/>
                  </a:cubicBezTo>
                  <a:cubicBezTo>
                    <a:pt x="17167" y="21487"/>
                    <a:pt x="16697" y="21599"/>
                    <a:pt x="16197" y="21599"/>
                  </a:cubicBezTo>
                  <a:cubicBezTo>
                    <a:pt x="15705" y="21599"/>
                    <a:pt x="15237" y="21487"/>
                    <a:pt x="14796" y="21263"/>
                  </a:cubicBezTo>
                  <a:cubicBezTo>
                    <a:pt x="14353" y="21038"/>
                    <a:pt x="13973" y="20738"/>
                    <a:pt x="13653" y="20361"/>
                  </a:cubicBezTo>
                  <a:cubicBezTo>
                    <a:pt x="13332" y="19984"/>
                    <a:pt x="13077" y="19535"/>
                    <a:pt x="12886" y="19017"/>
                  </a:cubicBezTo>
                  <a:cubicBezTo>
                    <a:pt x="12695" y="18498"/>
                    <a:pt x="12600" y="17948"/>
                    <a:pt x="12600" y="17369"/>
                  </a:cubicBezTo>
                  <a:lnTo>
                    <a:pt x="12600" y="17274"/>
                  </a:lnTo>
                  <a:lnTo>
                    <a:pt x="9000" y="17274"/>
                  </a:lnTo>
                  <a:lnTo>
                    <a:pt x="9000" y="17369"/>
                  </a:lnTo>
                  <a:cubicBezTo>
                    <a:pt x="9000" y="17948"/>
                    <a:pt x="8904" y="18498"/>
                    <a:pt x="8713" y="19017"/>
                  </a:cubicBezTo>
                  <a:cubicBezTo>
                    <a:pt x="8522" y="19535"/>
                    <a:pt x="8265" y="19984"/>
                    <a:pt x="7946" y="20361"/>
                  </a:cubicBezTo>
                  <a:cubicBezTo>
                    <a:pt x="7628" y="20738"/>
                    <a:pt x="7244" y="21038"/>
                    <a:pt x="6803" y="21263"/>
                  </a:cubicBezTo>
                  <a:cubicBezTo>
                    <a:pt x="6360" y="21487"/>
                    <a:pt x="5894" y="21599"/>
                    <a:pt x="5402" y="21599"/>
                  </a:cubicBezTo>
                  <a:cubicBezTo>
                    <a:pt x="4910" y="21599"/>
                    <a:pt x="4442" y="21487"/>
                    <a:pt x="4004" y="21263"/>
                  </a:cubicBezTo>
                  <a:cubicBezTo>
                    <a:pt x="3558" y="21038"/>
                    <a:pt x="3178" y="20738"/>
                    <a:pt x="2857" y="20361"/>
                  </a:cubicBezTo>
                  <a:cubicBezTo>
                    <a:pt x="2537" y="19984"/>
                    <a:pt x="2282" y="19535"/>
                    <a:pt x="2091" y="19017"/>
                  </a:cubicBezTo>
                  <a:cubicBezTo>
                    <a:pt x="1900" y="18498"/>
                    <a:pt x="1804" y="17948"/>
                    <a:pt x="1804" y="17369"/>
                  </a:cubicBezTo>
                  <a:lnTo>
                    <a:pt x="1804" y="17274"/>
                  </a:lnTo>
                  <a:lnTo>
                    <a:pt x="891" y="17274"/>
                  </a:lnTo>
                  <a:cubicBezTo>
                    <a:pt x="646" y="17274"/>
                    <a:pt x="438" y="17168"/>
                    <a:pt x="262" y="16960"/>
                  </a:cubicBezTo>
                  <a:cubicBezTo>
                    <a:pt x="88" y="16756"/>
                    <a:pt x="0" y="16514"/>
                    <a:pt x="0" y="16238"/>
                  </a:cubicBezTo>
                  <a:lnTo>
                    <a:pt x="0" y="10668"/>
                  </a:lnTo>
                  <a:cubicBezTo>
                    <a:pt x="0" y="10441"/>
                    <a:pt x="26" y="10205"/>
                    <a:pt x="68" y="9960"/>
                  </a:cubicBezTo>
                  <a:cubicBezTo>
                    <a:pt x="117" y="9715"/>
                    <a:pt x="186" y="9474"/>
                    <a:pt x="274" y="9229"/>
                  </a:cubicBezTo>
                  <a:cubicBezTo>
                    <a:pt x="364" y="8984"/>
                    <a:pt x="470" y="8751"/>
                    <a:pt x="592" y="8526"/>
                  </a:cubicBezTo>
                  <a:cubicBezTo>
                    <a:pt x="712" y="8301"/>
                    <a:pt x="837" y="8114"/>
                    <a:pt x="959" y="7964"/>
                  </a:cubicBezTo>
                  <a:lnTo>
                    <a:pt x="3573" y="4906"/>
                  </a:lnTo>
                  <a:cubicBezTo>
                    <a:pt x="3697" y="4759"/>
                    <a:pt x="3857" y="4613"/>
                    <a:pt x="4053" y="4474"/>
                  </a:cubicBezTo>
                  <a:cubicBezTo>
                    <a:pt x="4248" y="4330"/>
                    <a:pt x="4449" y="4209"/>
                    <a:pt x="4657" y="4109"/>
                  </a:cubicBezTo>
                  <a:cubicBezTo>
                    <a:pt x="4863" y="4005"/>
                    <a:pt x="5071" y="3927"/>
                    <a:pt x="5277" y="3867"/>
                  </a:cubicBezTo>
                  <a:cubicBezTo>
                    <a:pt x="5485" y="3806"/>
                    <a:pt x="5686" y="3775"/>
                    <a:pt x="5882" y="3775"/>
                  </a:cubicBezTo>
                  <a:lnTo>
                    <a:pt x="6820" y="3775"/>
                  </a:lnTo>
                  <a:lnTo>
                    <a:pt x="6820" y="1048"/>
                  </a:lnTo>
                  <a:cubicBezTo>
                    <a:pt x="6820" y="760"/>
                    <a:pt x="6908" y="518"/>
                    <a:pt x="7082" y="310"/>
                  </a:cubicBezTo>
                  <a:cubicBezTo>
                    <a:pt x="7258" y="103"/>
                    <a:pt x="7464" y="0"/>
                    <a:pt x="7699" y="0"/>
                  </a:cubicBezTo>
                  <a:lnTo>
                    <a:pt x="20684" y="0"/>
                  </a:lnTo>
                  <a:close/>
                  <a:moveTo>
                    <a:pt x="6791" y="6438"/>
                  </a:moveTo>
                  <a:lnTo>
                    <a:pt x="5877" y="6438"/>
                  </a:lnTo>
                  <a:cubicBezTo>
                    <a:pt x="5799" y="6438"/>
                    <a:pt x="5676" y="6478"/>
                    <a:pt x="5510" y="6550"/>
                  </a:cubicBezTo>
                  <a:cubicBezTo>
                    <a:pt x="5341" y="6625"/>
                    <a:pt x="5223" y="6703"/>
                    <a:pt x="5152" y="6784"/>
                  </a:cubicBezTo>
                  <a:lnTo>
                    <a:pt x="2539" y="9830"/>
                  </a:lnTo>
                  <a:cubicBezTo>
                    <a:pt x="2478" y="9902"/>
                    <a:pt x="2412" y="10040"/>
                    <a:pt x="2351" y="10239"/>
                  </a:cubicBezTo>
                  <a:cubicBezTo>
                    <a:pt x="2289" y="10435"/>
                    <a:pt x="2257" y="10579"/>
                    <a:pt x="2257" y="10671"/>
                  </a:cubicBezTo>
                  <a:lnTo>
                    <a:pt x="2257" y="11527"/>
                  </a:lnTo>
                  <a:lnTo>
                    <a:pt x="6795" y="11527"/>
                  </a:lnTo>
                  <a:lnTo>
                    <a:pt x="6795" y="6438"/>
                  </a:lnTo>
                  <a:close/>
                  <a:moveTo>
                    <a:pt x="5395" y="18942"/>
                  </a:moveTo>
                  <a:cubicBezTo>
                    <a:pt x="5760" y="18942"/>
                    <a:pt x="6075" y="18789"/>
                    <a:pt x="6340" y="18481"/>
                  </a:cubicBezTo>
                  <a:cubicBezTo>
                    <a:pt x="6600" y="18173"/>
                    <a:pt x="6732" y="17804"/>
                    <a:pt x="6732" y="17372"/>
                  </a:cubicBezTo>
                  <a:cubicBezTo>
                    <a:pt x="6732" y="16940"/>
                    <a:pt x="6600" y="16569"/>
                    <a:pt x="6340" y="16252"/>
                  </a:cubicBezTo>
                  <a:cubicBezTo>
                    <a:pt x="6078" y="15944"/>
                    <a:pt x="5762" y="15786"/>
                    <a:pt x="5395" y="15786"/>
                  </a:cubicBezTo>
                  <a:cubicBezTo>
                    <a:pt x="5027" y="15786"/>
                    <a:pt x="4714" y="15941"/>
                    <a:pt x="4444" y="16246"/>
                  </a:cubicBezTo>
                  <a:cubicBezTo>
                    <a:pt x="4180" y="16557"/>
                    <a:pt x="4045" y="16932"/>
                    <a:pt x="4045" y="17372"/>
                  </a:cubicBezTo>
                  <a:cubicBezTo>
                    <a:pt x="4045" y="17804"/>
                    <a:pt x="4180" y="18173"/>
                    <a:pt x="4444" y="18481"/>
                  </a:cubicBezTo>
                  <a:cubicBezTo>
                    <a:pt x="4714" y="18789"/>
                    <a:pt x="5027" y="18942"/>
                    <a:pt x="5395" y="18942"/>
                  </a:cubicBezTo>
                  <a:moveTo>
                    <a:pt x="16195" y="18942"/>
                  </a:moveTo>
                  <a:cubicBezTo>
                    <a:pt x="16560" y="18942"/>
                    <a:pt x="16878" y="18789"/>
                    <a:pt x="17145" y="18481"/>
                  </a:cubicBezTo>
                  <a:cubicBezTo>
                    <a:pt x="17409" y="18173"/>
                    <a:pt x="17544" y="17804"/>
                    <a:pt x="17544" y="17372"/>
                  </a:cubicBezTo>
                  <a:cubicBezTo>
                    <a:pt x="17544" y="16940"/>
                    <a:pt x="17412" y="16569"/>
                    <a:pt x="17150" y="16252"/>
                  </a:cubicBezTo>
                  <a:cubicBezTo>
                    <a:pt x="16890" y="15944"/>
                    <a:pt x="16572" y="15786"/>
                    <a:pt x="16195" y="15786"/>
                  </a:cubicBezTo>
                  <a:cubicBezTo>
                    <a:pt x="15827" y="15786"/>
                    <a:pt x="15514" y="15941"/>
                    <a:pt x="15249" y="16246"/>
                  </a:cubicBezTo>
                  <a:cubicBezTo>
                    <a:pt x="14990" y="16557"/>
                    <a:pt x="14857" y="16932"/>
                    <a:pt x="14857" y="17372"/>
                  </a:cubicBezTo>
                  <a:cubicBezTo>
                    <a:pt x="14857" y="17804"/>
                    <a:pt x="14990" y="18173"/>
                    <a:pt x="15249" y="18481"/>
                  </a:cubicBezTo>
                  <a:cubicBezTo>
                    <a:pt x="15511" y="18789"/>
                    <a:pt x="15825" y="18942"/>
                    <a:pt x="16195" y="189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Group 236"/>
          <p:cNvGrpSpPr/>
          <p:nvPr/>
        </p:nvGrpSpPr>
        <p:grpSpPr>
          <a:xfrm>
            <a:off x="8027477" y="2009286"/>
            <a:ext cx="469617" cy="469617"/>
            <a:chOff x="8027476" y="2191938"/>
            <a:chExt cx="469617" cy="469617"/>
          </a:xfrm>
        </p:grpSpPr>
        <p:sp>
          <p:nvSpPr>
            <p:cNvPr id="31" name="Rectangle 237"/>
            <p:cNvSpPr/>
            <p:nvPr/>
          </p:nvSpPr>
          <p:spPr>
            <a:xfrm>
              <a:off x="8027476" y="2191938"/>
              <a:ext cx="469617" cy="469617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: Shape 238"/>
            <p:cNvSpPr>
              <a:spLocks noChangeAspect="1"/>
            </p:cNvSpPr>
            <p:nvPr/>
          </p:nvSpPr>
          <p:spPr bwMode="auto">
            <a:xfrm>
              <a:off x="8130654" y="2300804"/>
              <a:ext cx="263261" cy="25188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20" y="19326"/>
                  </a:moveTo>
                  <a:cubicBezTo>
                    <a:pt x="21574" y="19434"/>
                    <a:pt x="21599" y="19552"/>
                    <a:pt x="21599" y="19677"/>
                  </a:cubicBezTo>
                  <a:cubicBezTo>
                    <a:pt x="21599" y="19974"/>
                    <a:pt x="21492" y="20237"/>
                    <a:pt x="21274" y="20463"/>
                  </a:cubicBezTo>
                  <a:lnTo>
                    <a:pt x="20490" y="21235"/>
                  </a:lnTo>
                  <a:cubicBezTo>
                    <a:pt x="20281" y="21461"/>
                    <a:pt x="20026" y="21574"/>
                    <a:pt x="19720" y="21574"/>
                  </a:cubicBezTo>
                  <a:lnTo>
                    <a:pt x="19664" y="21574"/>
                  </a:lnTo>
                  <a:cubicBezTo>
                    <a:pt x="19350" y="21537"/>
                    <a:pt x="19081" y="21396"/>
                    <a:pt x="18866" y="21153"/>
                  </a:cubicBezTo>
                  <a:lnTo>
                    <a:pt x="12700" y="13222"/>
                  </a:lnTo>
                  <a:cubicBezTo>
                    <a:pt x="11958" y="13870"/>
                    <a:pt x="11265" y="14438"/>
                    <a:pt x="10623" y="14927"/>
                  </a:cubicBezTo>
                  <a:cubicBezTo>
                    <a:pt x="9975" y="15413"/>
                    <a:pt x="9366" y="15835"/>
                    <a:pt x="8789" y="16188"/>
                  </a:cubicBezTo>
                  <a:lnTo>
                    <a:pt x="9261" y="19988"/>
                  </a:lnTo>
                  <a:lnTo>
                    <a:pt x="9261" y="20124"/>
                  </a:lnTo>
                  <a:cubicBezTo>
                    <a:pt x="9261" y="20423"/>
                    <a:pt x="9162" y="20672"/>
                    <a:pt x="8964" y="20870"/>
                  </a:cubicBezTo>
                  <a:lnTo>
                    <a:pt x="8546" y="21289"/>
                  </a:lnTo>
                  <a:cubicBezTo>
                    <a:pt x="8339" y="21498"/>
                    <a:pt x="8076" y="21599"/>
                    <a:pt x="7762" y="21599"/>
                  </a:cubicBezTo>
                  <a:lnTo>
                    <a:pt x="7705" y="21599"/>
                  </a:lnTo>
                  <a:cubicBezTo>
                    <a:pt x="7354" y="21563"/>
                    <a:pt x="7088" y="21424"/>
                    <a:pt x="6907" y="21178"/>
                  </a:cubicBezTo>
                  <a:lnTo>
                    <a:pt x="4131" y="17500"/>
                  </a:lnTo>
                  <a:lnTo>
                    <a:pt x="418" y="14695"/>
                  </a:lnTo>
                  <a:cubicBezTo>
                    <a:pt x="155" y="14472"/>
                    <a:pt x="16" y="14201"/>
                    <a:pt x="0" y="13884"/>
                  </a:cubicBezTo>
                  <a:lnTo>
                    <a:pt x="0" y="13833"/>
                  </a:lnTo>
                  <a:cubicBezTo>
                    <a:pt x="0" y="13550"/>
                    <a:pt x="104" y="13293"/>
                    <a:pt x="311" y="13059"/>
                  </a:cubicBezTo>
                  <a:lnTo>
                    <a:pt x="715" y="12668"/>
                  </a:lnTo>
                  <a:cubicBezTo>
                    <a:pt x="897" y="12439"/>
                    <a:pt x="1151" y="12332"/>
                    <a:pt x="1477" y="12340"/>
                  </a:cubicBezTo>
                  <a:cubicBezTo>
                    <a:pt x="1550" y="12340"/>
                    <a:pt x="1596" y="12352"/>
                    <a:pt x="1612" y="12369"/>
                  </a:cubicBezTo>
                  <a:lnTo>
                    <a:pt x="5407" y="12801"/>
                  </a:lnTo>
                  <a:cubicBezTo>
                    <a:pt x="5761" y="12233"/>
                    <a:pt x="6180" y="11625"/>
                    <a:pt x="6672" y="10983"/>
                  </a:cubicBezTo>
                  <a:cubicBezTo>
                    <a:pt x="7167" y="10336"/>
                    <a:pt x="7733" y="9655"/>
                    <a:pt x="8376" y="8931"/>
                  </a:cubicBezTo>
                  <a:lnTo>
                    <a:pt x="478" y="2748"/>
                  </a:lnTo>
                  <a:cubicBezTo>
                    <a:pt x="195" y="2521"/>
                    <a:pt x="59" y="2256"/>
                    <a:pt x="59" y="1950"/>
                  </a:cubicBezTo>
                  <a:lnTo>
                    <a:pt x="59" y="1894"/>
                  </a:lnTo>
                  <a:cubicBezTo>
                    <a:pt x="59" y="1614"/>
                    <a:pt x="161" y="1354"/>
                    <a:pt x="370" y="1111"/>
                  </a:cubicBezTo>
                  <a:lnTo>
                    <a:pt x="1140" y="336"/>
                  </a:lnTo>
                  <a:cubicBezTo>
                    <a:pt x="1383" y="130"/>
                    <a:pt x="1641" y="25"/>
                    <a:pt x="1910" y="25"/>
                  </a:cubicBezTo>
                  <a:lnTo>
                    <a:pt x="2088" y="25"/>
                  </a:lnTo>
                  <a:cubicBezTo>
                    <a:pt x="2153" y="25"/>
                    <a:pt x="2215" y="45"/>
                    <a:pt x="2269" y="79"/>
                  </a:cubicBezTo>
                  <a:lnTo>
                    <a:pt x="13147" y="4045"/>
                  </a:lnTo>
                  <a:lnTo>
                    <a:pt x="15193" y="2030"/>
                  </a:lnTo>
                  <a:cubicBezTo>
                    <a:pt x="15827" y="1396"/>
                    <a:pt x="16551" y="901"/>
                    <a:pt x="17375" y="540"/>
                  </a:cubicBezTo>
                  <a:cubicBezTo>
                    <a:pt x="18195" y="180"/>
                    <a:pt x="18951" y="0"/>
                    <a:pt x="19636" y="0"/>
                  </a:cubicBezTo>
                  <a:cubicBezTo>
                    <a:pt x="20284" y="0"/>
                    <a:pt x="20779" y="166"/>
                    <a:pt x="21113" y="500"/>
                  </a:cubicBezTo>
                  <a:cubicBezTo>
                    <a:pt x="21291" y="661"/>
                    <a:pt x="21418" y="870"/>
                    <a:pt x="21492" y="1125"/>
                  </a:cubicBezTo>
                  <a:cubicBezTo>
                    <a:pt x="21563" y="1374"/>
                    <a:pt x="21599" y="1659"/>
                    <a:pt x="21599" y="1973"/>
                  </a:cubicBezTo>
                  <a:cubicBezTo>
                    <a:pt x="21599" y="2660"/>
                    <a:pt x="21424" y="3415"/>
                    <a:pt x="21076" y="4235"/>
                  </a:cubicBezTo>
                  <a:cubicBezTo>
                    <a:pt x="20728" y="5055"/>
                    <a:pt x="20230" y="5778"/>
                    <a:pt x="19582" y="6400"/>
                  </a:cubicBezTo>
                  <a:lnTo>
                    <a:pt x="17547" y="8456"/>
                  </a:lnTo>
                  <a:lnTo>
                    <a:pt x="21520" y="193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Group 239"/>
          <p:cNvGrpSpPr/>
          <p:nvPr/>
        </p:nvGrpSpPr>
        <p:grpSpPr>
          <a:xfrm>
            <a:off x="5861193" y="1577280"/>
            <a:ext cx="469617" cy="469617"/>
            <a:chOff x="5861192" y="1759931"/>
            <a:chExt cx="469617" cy="469617"/>
          </a:xfrm>
        </p:grpSpPr>
        <p:sp>
          <p:nvSpPr>
            <p:cNvPr id="29" name="Rectangle 240"/>
            <p:cNvSpPr/>
            <p:nvPr/>
          </p:nvSpPr>
          <p:spPr>
            <a:xfrm>
              <a:off x="5861192" y="1759931"/>
              <a:ext cx="469617" cy="469617"/>
            </a:xfrm>
            <a:prstGeom prst="rect">
              <a:avLst/>
            </a:prstGeom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: Shape 241"/>
            <p:cNvSpPr>
              <a:spLocks noChangeAspect="1"/>
            </p:cNvSpPr>
            <p:nvPr/>
          </p:nvSpPr>
          <p:spPr bwMode="auto">
            <a:xfrm>
              <a:off x="5968307" y="1841909"/>
              <a:ext cx="255387" cy="30566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Group 242"/>
          <p:cNvGrpSpPr/>
          <p:nvPr/>
        </p:nvGrpSpPr>
        <p:grpSpPr>
          <a:xfrm>
            <a:off x="1645926" y="2780540"/>
            <a:ext cx="469617" cy="469617"/>
            <a:chOff x="1645926" y="2963191"/>
            <a:chExt cx="469617" cy="469617"/>
          </a:xfrm>
        </p:grpSpPr>
        <p:sp>
          <p:nvSpPr>
            <p:cNvPr id="27" name="Rectangle 243"/>
            <p:cNvSpPr/>
            <p:nvPr/>
          </p:nvSpPr>
          <p:spPr>
            <a:xfrm flipH="1">
              <a:off x="1645926" y="2963191"/>
              <a:ext cx="469617" cy="469617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: Shape 244"/>
            <p:cNvSpPr>
              <a:spLocks noChangeAspect="1"/>
            </p:cNvSpPr>
            <p:nvPr/>
          </p:nvSpPr>
          <p:spPr bwMode="auto">
            <a:xfrm>
              <a:off x="1724704" y="3041928"/>
              <a:ext cx="312061" cy="312142"/>
            </a:xfrm>
            <a:custGeom>
              <a:avLst/>
              <a:gdLst>
                <a:gd name="T0" fmla="+- 0 10798 9"/>
                <a:gd name="T1" fmla="*/ T0 w 21578"/>
                <a:gd name="T2" fmla="*/ 10800 h 21600"/>
                <a:gd name="T3" fmla="+- 0 10798 9"/>
                <a:gd name="T4" fmla="*/ T3 w 21578"/>
                <a:gd name="T5" fmla="*/ 10800 h 21600"/>
                <a:gd name="T6" fmla="+- 0 10798 9"/>
                <a:gd name="T7" fmla="*/ T6 w 21578"/>
                <a:gd name="T8" fmla="*/ 10800 h 21600"/>
                <a:gd name="T9" fmla="+- 0 10798 9"/>
                <a:gd name="T10" fmla="*/ T9 w 2157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78" h="21600">
                  <a:moveTo>
                    <a:pt x="21416" y="10074"/>
                  </a:moveTo>
                  <a:cubicBezTo>
                    <a:pt x="21507" y="10166"/>
                    <a:pt x="21562" y="10284"/>
                    <a:pt x="21574" y="10428"/>
                  </a:cubicBezTo>
                  <a:cubicBezTo>
                    <a:pt x="21590" y="10569"/>
                    <a:pt x="21562" y="10702"/>
                    <a:pt x="21483" y="10820"/>
                  </a:cubicBezTo>
                  <a:lnTo>
                    <a:pt x="20967" y="11551"/>
                  </a:lnTo>
                  <a:cubicBezTo>
                    <a:pt x="20891" y="11678"/>
                    <a:pt x="20778" y="11744"/>
                    <a:pt x="20634" y="11744"/>
                  </a:cubicBezTo>
                  <a:lnTo>
                    <a:pt x="19889" y="11744"/>
                  </a:lnTo>
                  <a:cubicBezTo>
                    <a:pt x="19769" y="11744"/>
                    <a:pt x="19671" y="11704"/>
                    <a:pt x="19601" y="11632"/>
                  </a:cubicBezTo>
                  <a:lnTo>
                    <a:pt x="11078" y="3253"/>
                  </a:lnTo>
                  <a:cubicBezTo>
                    <a:pt x="10884" y="3072"/>
                    <a:pt x="10695" y="3072"/>
                    <a:pt x="10503" y="3253"/>
                  </a:cubicBezTo>
                  <a:lnTo>
                    <a:pt x="1980" y="11632"/>
                  </a:lnTo>
                  <a:cubicBezTo>
                    <a:pt x="1918" y="11704"/>
                    <a:pt x="1819" y="11744"/>
                    <a:pt x="1692" y="11744"/>
                  </a:cubicBezTo>
                  <a:lnTo>
                    <a:pt x="944" y="11744"/>
                  </a:lnTo>
                  <a:cubicBezTo>
                    <a:pt x="808" y="11744"/>
                    <a:pt x="695" y="11678"/>
                    <a:pt x="611" y="11551"/>
                  </a:cubicBezTo>
                  <a:lnTo>
                    <a:pt x="96" y="10820"/>
                  </a:lnTo>
                  <a:cubicBezTo>
                    <a:pt x="19" y="10710"/>
                    <a:pt x="-9" y="10584"/>
                    <a:pt x="2" y="10440"/>
                  </a:cubicBezTo>
                  <a:cubicBezTo>
                    <a:pt x="19" y="10298"/>
                    <a:pt x="74" y="10175"/>
                    <a:pt x="165" y="10074"/>
                  </a:cubicBezTo>
                  <a:lnTo>
                    <a:pt x="10112" y="287"/>
                  </a:lnTo>
                  <a:cubicBezTo>
                    <a:pt x="10321" y="106"/>
                    <a:pt x="10546" y="8"/>
                    <a:pt x="10788" y="0"/>
                  </a:cubicBezTo>
                  <a:cubicBezTo>
                    <a:pt x="11042" y="0"/>
                    <a:pt x="11267" y="97"/>
                    <a:pt x="11469" y="287"/>
                  </a:cubicBezTo>
                  <a:lnTo>
                    <a:pt x="14220" y="2991"/>
                  </a:lnTo>
                  <a:lnTo>
                    <a:pt x="14220" y="1586"/>
                  </a:lnTo>
                  <a:cubicBezTo>
                    <a:pt x="14220" y="1436"/>
                    <a:pt x="14266" y="1313"/>
                    <a:pt x="14352" y="1206"/>
                  </a:cubicBezTo>
                  <a:cubicBezTo>
                    <a:pt x="14441" y="1099"/>
                    <a:pt x="14546" y="1048"/>
                    <a:pt x="14669" y="1048"/>
                  </a:cubicBezTo>
                  <a:lnTo>
                    <a:pt x="17226" y="1048"/>
                  </a:lnTo>
                  <a:cubicBezTo>
                    <a:pt x="17348" y="1048"/>
                    <a:pt x="17451" y="1099"/>
                    <a:pt x="17530" y="1206"/>
                  </a:cubicBezTo>
                  <a:cubicBezTo>
                    <a:pt x="17609" y="1312"/>
                    <a:pt x="17653" y="1436"/>
                    <a:pt x="17653" y="1586"/>
                  </a:cubicBezTo>
                  <a:lnTo>
                    <a:pt x="17653" y="6383"/>
                  </a:lnTo>
                  <a:lnTo>
                    <a:pt x="21416" y="10074"/>
                  </a:lnTo>
                  <a:close/>
                  <a:moveTo>
                    <a:pt x="18523" y="11977"/>
                  </a:moveTo>
                  <a:lnTo>
                    <a:pt x="18523" y="20551"/>
                  </a:lnTo>
                  <a:cubicBezTo>
                    <a:pt x="18523" y="20854"/>
                    <a:pt x="18441" y="21104"/>
                    <a:pt x="18276" y="21300"/>
                  </a:cubicBezTo>
                  <a:cubicBezTo>
                    <a:pt x="18110" y="21502"/>
                    <a:pt x="17904" y="21599"/>
                    <a:pt x="17653" y="21599"/>
                  </a:cubicBezTo>
                  <a:lnTo>
                    <a:pt x="12809" y="21599"/>
                  </a:lnTo>
                  <a:lnTo>
                    <a:pt x="12809" y="14736"/>
                  </a:lnTo>
                  <a:lnTo>
                    <a:pt x="8772" y="14736"/>
                  </a:lnTo>
                  <a:lnTo>
                    <a:pt x="8772" y="21599"/>
                  </a:lnTo>
                  <a:lnTo>
                    <a:pt x="3928" y="21599"/>
                  </a:lnTo>
                  <a:cubicBezTo>
                    <a:pt x="3677" y="21599"/>
                    <a:pt x="3468" y="21502"/>
                    <a:pt x="3303" y="21300"/>
                  </a:cubicBezTo>
                  <a:cubicBezTo>
                    <a:pt x="3140" y="21104"/>
                    <a:pt x="3056" y="20854"/>
                    <a:pt x="3056" y="20551"/>
                  </a:cubicBezTo>
                  <a:lnTo>
                    <a:pt x="3056" y="11977"/>
                  </a:lnTo>
                  <a:lnTo>
                    <a:pt x="10788" y="4356"/>
                  </a:lnTo>
                  <a:lnTo>
                    <a:pt x="18523" y="119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245"/>
          <p:cNvGrpSpPr/>
          <p:nvPr/>
        </p:nvGrpSpPr>
        <p:grpSpPr>
          <a:xfrm>
            <a:off x="10120821" y="2780540"/>
            <a:ext cx="469617" cy="469617"/>
            <a:chOff x="10120821" y="2963191"/>
            <a:chExt cx="469617" cy="469617"/>
          </a:xfrm>
        </p:grpSpPr>
        <p:sp>
          <p:nvSpPr>
            <p:cNvPr id="25" name="Rectangle 246"/>
            <p:cNvSpPr/>
            <p:nvPr/>
          </p:nvSpPr>
          <p:spPr>
            <a:xfrm>
              <a:off x="10120821" y="2963191"/>
              <a:ext cx="469617" cy="469617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: Shape 247"/>
            <p:cNvSpPr>
              <a:spLocks noChangeAspect="1"/>
            </p:cNvSpPr>
            <p:nvPr/>
          </p:nvSpPr>
          <p:spPr bwMode="auto">
            <a:xfrm>
              <a:off x="10216488" y="3058822"/>
              <a:ext cx="278282" cy="27835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598" y="2167"/>
                  </a:moveTo>
                  <a:cubicBezTo>
                    <a:pt x="3598" y="2549"/>
                    <a:pt x="3517" y="2902"/>
                    <a:pt x="3358" y="3213"/>
                  </a:cubicBezTo>
                  <a:cubicBezTo>
                    <a:pt x="3197" y="3525"/>
                    <a:pt x="2981" y="3792"/>
                    <a:pt x="2707" y="4006"/>
                  </a:cubicBezTo>
                  <a:lnTo>
                    <a:pt x="2707" y="21050"/>
                  </a:lnTo>
                  <a:cubicBezTo>
                    <a:pt x="2707" y="21203"/>
                    <a:pt x="2663" y="21329"/>
                    <a:pt x="2580" y="21438"/>
                  </a:cubicBezTo>
                  <a:cubicBezTo>
                    <a:pt x="2492" y="21547"/>
                    <a:pt x="2386" y="21599"/>
                    <a:pt x="2262" y="21599"/>
                  </a:cubicBezTo>
                  <a:lnTo>
                    <a:pt x="1348" y="21599"/>
                  </a:lnTo>
                  <a:cubicBezTo>
                    <a:pt x="1221" y="21599"/>
                    <a:pt x="1118" y="21544"/>
                    <a:pt x="1038" y="21438"/>
                  </a:cubicBezTo>
                  <a:cubicBezTo>
                    <a:pt x="954" y="21329"/>
                    <a:pt x="913" y="21203"/>
                    <a:pt x="913" y="21050"/>
                  </a:cubicBezTo>
                  <a:lnTo>
                    <a:pt x="913" y="4006"/>
                  </a:lnTo>
                  <a:cubicBezTo>
                    <a:pt x="641" y="3792"/>
                    <a:pt x="421" y="3525"/>
                    <a:pt x="252" y="3213"/>
                  </a:cubicBezTo>
                  <a:cubicBezTo>
                    <a:pt x="83" y="2902"/>
                    <a:pt x="0" y="2549"/>
                    <a:pt x="0" y="2167"/>
                  </a:cubicBezTo>
                  <a:cubicBezTo>
                    <a:pt x="0" y="1574"/>
                    <a:pt x="176" y="1069"/>
                    <a:pt x="528" y="640"/>
                  </a:cubicBezTo>
                  <a:cubicBezTo>
                    <a:pt x="878" y="211"/>
                    <a:pt x="1304" y="0"/>
                    <a:pt x="1804" y="0"/>
                  </a:cubicBezTo>
                  <a:cubicBezTo>
                    <a:pt x="2296" y="0"/>
                    <a:pt x="2719" y="211"/>
                    <a:pt x="3069" y="640"/>
                  </a:cubicBezTo>
                  <a:cubicBezTo>
                    <a:pt x="3422" y="1069"/>
                    <a:pt x="3598" y="1571"/>
                    <a:pt x="3598" y="2167"/>
                  </a:cubicBezTo>
                  <a:moveTo>
                    <a:pt x="20838" y="2476"/>
                  </a:moveTo>
                  <a:cubicBezTo>
                    <a:pt x="21063" y="2323"/>
                    <a:pt x="21247" y="2297"/>
                    <a:pt x="21389" y="2391"/>
                  </a:cubicBezTo>
                  <a:cubicBezTo>
                    <a:pt x="21529" y="2485"/>
                    <a:pt x="21599" y="2684"/>
                    <a:pt x="21599" y="2996"/>
                  </a:cubicBezTo>
                  <a:lnTo>
                    <a:pt x="21599" y="13515"/>
                  </a:lnTo>
                  <a:cubicBezTo>
                    <a:pt x="21599" y="13803"/>
                    <a:pt x="21526" y="14106"/>
                    <a:pt x="21382" y="14420"/>
                  </a:cubicBezTo>
                  <a:cubicBezTo>
                    <a:pt x="21237" y="14737"/>
                    <a:pt x="21056" y="14966"/>
                    <a:pt x="20838" y="15119"/>
                  </a:cubicBezTo>
                  <a:cubicBezTo>
                    <a:pt x="19954" y="15757"/>
                    <a:pt x="19146" y="16165"/>
                    <a:pt x="18412" y="16350"/>
                  </a:cubicBezTo>
                  <a:cubicBezTo>
                    <a:pt x="17678" y="16529"/>
                    <a:pt x="17036" y="16606"/>
                    <a:pt x="16490" y="16567"/>
                  </a:cubicBezTo>
                  <a:cubicBezTo>
                    <a:pt x="15849" y="16526"/>
                    <a:pt x="15281" y="16371"/>
                    <a:pt x="14791" y="16103"/>
                  </a:cubicBezTo>
                  <a:cubicBezTo>
                    <a:pt x="14392" y="15851"/>
                    <a:pt x="14003" y="15607"/>
                    <a:pt x="13623" y="15378"/>
                  </a:cubicBezTo>
                  <a:cubicBezTo>
                    <a:pt x="13244" y="15146"/>
                    <a:pt x="12857" y="14946"/>
                    <a:pt x="12458" y="14773"/>
                  </a:cubicBezTo>
                  <a:cubicBezTo>
                    <a:pt x="12059" y="14599"/>
                    <a:pt x="11640" y="14461"/>
                    <a:pt x="11197" y="14358"/>
                  </a:cubicBezTo>
                  <a:cubicBezTo>
                    <a:pt x="10757" y="14256"/>
                    <a:pt x="10269" y="14203"/>
                    <a:pt x="9738" y="14203"/>
                  </a:cubicBezTo>
                  <a:cubicBezTo>
                    <a:pt x="9310" y="14220"/>
                    <a:pt x="8825" y="14306"/>
                    <a:pt x="8286" y="14455"/>
                  </a:cubicBezTo>
                  <a:cubicBezTo>
                    <a:pt x="7824" y="14588"/>
                    <a:pt x="7266" y="14799"/>
                    <a:pt x="6605" y="15090"/>
                  </a:cubicBezTo>
                  <a:cubicBezTo>
                    <a:pt x="5944" y="15381"/>
                    <a:pt x="5207" y="15792"/>
                    <a:pt x="4394" y="16327"/>
                  </a:cubicBezTo>
                  <a:cubicBezTo>
                    <a:pt x="4169" y="16476"/>
                    <a:pt x="3978" y="16494"/>
                    <a:pt x="3826" y="16382"/>
                  </a:cubicBezTo>
                  <a:cubicBezTo>
                    <a:pt x="3674" y="16268"/>
                    <a:pt x="3598" y="16059"/>
                    <a:pt x="3598" y="15751"/>
                  </a:cubicBezTo>
                  <a:lnTo>
                    <a:pt x="3598" y="5273"/>
                  </a:lnTo>
                  <a:cubicBezTo>
                    <a:pt x="3598" y="4964"/>
                    <a:pt x="3674" y="4653"/>
                    <a:pt x="3826" y="4347"/>
                  </a:cubicBezTo>
                  <a:cubicBezTo>
                    <a:pt x="3978" y="4036"/>
                    <a:pt x="4169" y="3807"/>
                    <a:pt x="4394" y="3654"/>
                  </a:cubicBezTo>
                  <a:cubicBezTo>
                    <a:pt x="5207" y="3143"/>
                    <a:pt x="5941" y="2737"/>
                    <a:pt x="6597" y="2447"/>
                  </a:cubicBezTo>
                  <a:cubicBezTo>
                    <a:pt x="7253" y="2156"/>
                    <a:pt x="7816" y="1944"/>
                    <a:pt x="8286" y="1812"/>
                  </a:cubicBezTo>
                  <a:cubicBezTo>
                    <a:pt x="8832" y="1665"/>
                    <a:pt x="9317" y="1580"/>
                    <a:pt x="9738" y="1559"/>
                  </a:cubicBezTo>
                  <a:cubicBezTo>
                    <a:pt x="10269" y="1559"/>
                    <a:pt x="10757" y="1612"/>
                    <a:pt x="11197" y="1715"/>
                  </a:cubicBezTo>
                  <a:cubicBezTo>
                    <a:pt x="11640" y="1818"/>
                    <a:pt x="12059" y="1956"/>
                    <a:pt x="12458" y="2135"/>
                  </a:cubicBezTo>
                  <a:cubicBezTo>
                    <a:pt x="12857" y="2306"/>
                    <a:pt x="13242" y="2508"/>
                    <a:pt x="13619" y="2737"/>
                  </a:cubicBezTo>
                  <a:cubicBezTo>
                    <a:pt x="13993" y="2967"/>
                    <a:pt x="14385" y="3207"/>
                    <a:pt x="14791" y="3463"/>
                  </a:cubicBezTo>
                  <a:cubicBezTo>
                    <a:pt x="15281" y="3736"/>
                    <a:pt x="15849" y="3889"/>
                    <a:pt x="16490" y="3924"/>
                  </a:cubicBezTo>
                  <a:cubicBezTo>
                    <a:pt x="17036" y="3965"/>
                    <a:pt x="17678" y="3889"/>
                    <a:pt x="18412" y="3707"/>
                  </a:cubicBezTo>
                  <a:cubicBezTo>
                    <a:pt x="19146" y="3522"/>
                    <a:pt x="19957" y="3113"/>
                    <a:pt x="20838" y="247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24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Group 227"/>
          <p:cNvGrpSpPr/>
          <p:nvPr/>
        </p:nvGrpSpPr>
        <p:grpSpPr>
          <a:xfrm>
            <a:off x="867902" y="3250157"/>
            <a:ext cx="1974516" cy="933289"/>
            <a:chOff x="867902" y="3340710"/>
            <a:chExt cx="1974516" cy="933289"/>
          </a:xfrm>
        </p:grpSpPr>
        <p:sp>
          <p:nvSpPr>
            <p:cNvPr id="23" name="TextBox 249"/>
            <p:cNvSpPr txBox="1"/>
            <p:nvPr/>
          </p:nvSpPr>
          <p:spPr>
            <a:xfrm>
              <a:off x="867902" y="3340710"/>
              <a:ext cx="1974516" cy="37660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133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4" name="TextBox 250"/>
            <p:cNvSpPr txBox="1"/>
            <p:nvPr/>
          </p:nvSpPr>
          <p:spPr>
            <a:xfrm>
              <a:off x="867902" y="3717315"/>
              <a:ext cx="1974516" cy="556684"/>
            </a:xfrm>
            <a:prstGeom prst="rect">
              <a:avLst/>
            </a:prstGeom>
          </p:spPr>
          <p:txBody>
            <a:bodyPr vert="horz" wrap="square" lIns="0" tIns="96000" rIns="0" bIns="0" anchor="t" anchorCtr="1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11" name="Group 251"/>
          <p:cNvGrpSpPr/>
          <p:nvPr/>
        </p:nvGrpSpPr>
        <p:grpSpPr>
          <a:xfrm>
            <a:off x="2990390" y="2478904"/>
            <a:ext cx="1974516" cy="933289"/>
            <a:chOff x="867902" y="3340710"/>
            <a:chExt cx="1974516" cy="933289"/>
          </a:xfrm>
        </p:grpSpPr>
        <p:sp>
          <p:nvSpPr>
            <p:cNvPr id="21" name="TextBox 252"/>
            <p:cNvSpPr txBox="1"/>
            <p:nvPr/>
          </p:nvSpPr>
          <p:spPr>
            <a:xfrm>
              <a:off x="867902" y="3340710"/>
              <a:ext cx="1974516" cy="37660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133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2" name="TextBox 253"/>
            <p:cNvSpPr txBox="1"/>
            <p:nvPr/>
          </p:nvSpPr>
          <p:spPr>
            <a:xfrm>
              <a:off x="867902" y="3717315"/>
              <a:ext cx="1974516" cy="556684"/>
            </a:xfrm>
            <a:prstGeom prst="rect">
              <a:avLst/>
            </a:prstGeom>
          </p:spPr>
          <p:txBody>
            <a:bodyPr vert="horz" wrap="square" lIns="0" tIns="96000" rIns="0" bIns="0" anchor="t" anchorCtr="1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12" name="Group 254"/>
          <p:cNvGrpSpPr/>
          <p:nvPr/>
        </p:nvGrpSpPr>
        <p:grpSpPr>
          <a:xfrm>
            <a:off x="7294102" y="2478904"/>
            <a:ext cx="1974516" cy="933289"/>
            <a:chOff x="867902" y="3340710"/>
            <a:chExt cx="1974516" cy="933289"/>
          </a:xfrm>
        </p:grpSpPr>
        <p:sp>
          <p:nvSpPr>
            <p:cNvPr id="19" name="TextBox 255"/>
            <p:cNvSpPr txBox="1"/>
            <p:nvPr/>
          </p:nvSpPr>
          <p:spPr>
            <a:xfrm>
              <a:off x="867902" y="3340710"/>
              <a:ext cx="1974516" cy="37660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133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20" name="TextBox 256"/>
            <p:cNvSpPr txBox="1"/>
            <p:nvPr/>
          </p:nvSpPr>
          <p:spPr>
            <a:xfrm>
              <a:off x="867902" y="3717315"/>
              <a:ext cx="1974516" cy="556684"/>
            </a:xfrm>
            <a:prstGeom prst="rect">
              <a:avLst/>
            </a:prstGeom>
          </p:spPr>
          <p:txBody>
            <a:bodyPr vert="horz" wrap="square" lIns="0" tIns="96000" rIns="0" bIns="0" anchor="t" anchorCtr="1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13" name="Group 257"/>
          <p:cNvGrpSpPr/>
          <p:nvPr/>
        </p:nvGrpSpPr>
        <p:grpSpPr>
          <a:xfrm>
            <a:off x="9368371" y="3250157"/>
            <a:ext cx="1974516" cy="933289"/>
            <a:chOff x="867902" y="3340710"/>
            <a:chExt cx="1974516" cy="933289"/>
          </a:xfrm>
        </p:grpSpPr>
        <p:sp>
          <p:nvSpPr>
            <p:cNvPr id="17" name="TextBox 258"/>
            <p:cNvSpPr txBox="1"/>
            <p:nvPr/>
          </p:nvSpPr>
          <p:spPr>
            <a:xfrm>
              <a:off x="867902" y="3340710"/>
              <a:ext cx="1974516" cy="37660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133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8" name="TextBox 259"/>
            <p:cNvSpPr txBox="1"/>
            <p:nvPr/>
          </p:nvSpPr>
          <p:spPr>
            <a:xfrm>
              <a:off x="867902" y="3717315"/>
              <a:ext cx="1974516" cy="556684"/>
            </a:xfrm>
            <a:prstGeom prst="rect">
              <a:avLst/>
            </a:prstGeom>
          </p:spPr>
          <p:txBody>
            <a:bodyPr vert="horz" wrap="square" lIns="0" tIns="96000" rIns="0" bIns="0" anchor="t" anchorCtr="1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grpSp>
        <p:nvGrpSpPr>
          <p:cNvPr id="14" name="Group 260"/>
          <p:cNvGrpSpPr/>
          <p:nvPr/>
        </p:nvGrpSpPr>
        <p:grpSpPr>
          <a:xfrm>
            <a:off x="5079798" y="2046897"/>
            <a:ext cx="1974516" cy="933289"/>
            <a:chOff x="867902" y="3340710"/>
            <a:chExt cx="1974516" cy="933289"/>
          </a:xfrm>
        </p:grpSpPr>
        <p:sp>
          <p:nvSpPr>
            <p:cNvPr id="15" name="TextBox 261"/>
            <p:cNvSpPr txBox="1"/>
            <p:nvPr/>
          </p:nvSpPr>
          <p:spPr>
            <a:xfrm>
              <a:off x="867902" y="3340710"/>
              <a:ext cx="1974516" cy="37660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133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6" name="TextBox 262"/>
            <p:cNvSpPr txBox="1"/>
            <p:nvPr/>
          </p:nvSpPr>
          <p:spPr>
            <a:xfrm>
              <a:off x="867902" y="3717315"/>
              <a:ext cx="1974516" cy="556684"/>
            </a:xfrm>
            <a:prstGeom prst="rect">
              <a:avLst/>
            </a:prstGeom>
          </p:spPr>
          <p:txBody>
            <a:bodyPr vert="horz" wrap="square" lIns="0" tIns="96000" rIns="0" bIns="0" anchor="t" anchorCtr="1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zh-CN" altLang="en-US" sz="1333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0C393DDC-DDB6-426A-A586-07454771CC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659" y="3438460"/>
            <a:ext cx="2387832" cy="2951990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8CADD3B4-9742-48AD-AA52-4B74F1AF9C88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599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" y="1878694"/>
            <a:ext cx="8912505" cy="3165983"/>
            <a:chOff x="0" y="1409020"/>
            <a:chExt cx="6684379" cy="2374487"/>
          </a:xfrm>
        </p:grpSpPr>
        <p:sp>
          <p:nvSpPr>
            <p:cNvPr id="4" name="右箭头 1"/>
            <p:cNvSpPr/>
            <p:nvPr/>
          </p:nvSpPr>
          <p:spPr bwMode="auto">
            <a:xfrm>
              <a:off x="0" y="1409020"/>
              <a:ext cx="6684379" cy="685800"/>
            </a:xfrm>
            <a:prstGeom prst="rightArrow">
              <a:avLst>
                <a:gd name="adj1" fmla="val 50000"/>
                <a:gd name="adj2" fmla="val 80000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" name="右箭头 2"/>
            <p:cNvSpPr/>
            <p:nvPr/>
          </p:nvSpPr>
          <p:spPr bwMode="auto">
            <a:xfrm>
              <a:off x="1656988" y="1918400"/>
              <a:ext cx="5027391" cy="685800"/>
            </a:xfrm>
            <a:prstGeom prst="rightArrow">
              <a:avLst>
                <a:gd name="adj1" fmla="val 50000"/>
                <a:gd name="adj2" fmla="val 80000"/>
              </a:avLst>
            </a:prstGeom>
            <a:solidFill>
              <a:schemeClr val="accent2"/>
            </a:solidFill>
            <a:ln w="1905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6" name="右箭头 3"/>
            <p:cNvSpPr/>
            <p:nvPr/>
          </p:nvSpPr>
          <p:spPr bwMode="auto">
            <a:xfrm>
              <a:off x="2927485" y="2440204"/>
              <a:ext cx="3756894" cy="685800"/>
            </a:xfrm>
            <a:prstGeom prst="rightArrow">
              <a:avLst>
                <a:gd name="adj1" fmla="val 50000"/>
                <a:gd name="adj2" fmla="val 80000"/>
              </a:avLst>
            </a:prstGeom>
            <a:solidFill>
              <a:schemeClr val="accent1"/>
            </a:solidFill>
            <a:ln w="1905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7" name="右箭头 4"/>
            <p:cNvSpPr/>
            <p:nvPr/>
          </p:nvSpPr>
          <p:spPr bwMode="auto">
            <a:xfrm>
              <a:off x="4160791" y="2947100"/>
              <a:ext cx="2523587" cy="685800"/>
            </a:xfrm>
            <a:prstGeom prst="rightArrow">
              <a:avLst>
                <a:gd name="adj1" fmla="val 50000"/>
                <a:gd name="adj2" fmla="val 80000"/>
              </a:avLst>
            </a:prstGeom>
            <a:solidFill>
              <a:schemeClr val="accent4"/>
            </a:solidFill>
            <a:ln w="19050">
              <a:solidFill>
                <a:schemeClr val="bg1"/>
              </a:solidFill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8" name="文本框 5"/>
            <p:cNvSpPr txBox="1"/>
            <p:nvPr/>
          </p:nvSpPr>
          <p:spPr>
            <a:xfrm>
              <a:off x="890792" y="1659587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zh-CN" altLang="en-US" sz="2133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9" name="文本框 6"/>
            <p:cNvSpPr txBox="1"/>
            <p:nvPr/>
          </p:nvSpPr>
          <p:spPr>
            <a:xfrm>
              <a:off x="2046242" y="2168967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zh-CN" altLang="en-US" sz="2133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0" name="文本框 7"/>
            <p:cNvSpPr txBox="1"/>
            <p:nvPr/>
          </p:nvSpPr>
          <p:spPr>
            <a:xfrm>
              <a:off x="3382536" y="2690771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zh-CN" altLang="en-US" sz="2133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1" name="文本框 8"/>
            <p:cNvSpPr txBox="1"/>
            <p:nvPr/>
          </p:nvSpPr>
          <p:spPr>
            <a:xfrm>
              <a:off x="4552867" y="3197667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zh-CN" altLang="en-US" sz="2133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2" name="文本框 9"/>
            <p:cNvSpPr txBox="1"/>
            <p:nvPr/>
          </p:nvSpPr>
          <p:spPr>
            <a:xfrm>
              <a:off x="539353" y="2028379"/>
              <a:ext cx="990568" cy="4154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850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</a:t>
              </a:r>
              <a:r>
                <a:rPr lang="zh-CN" altLang="en-US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）。</a:t>
              </a:r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1646192" y="2525840"/>
              <a:ext cx="1053603" cy="4154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14" name="文本框 11"/>
            <p:cNvSpPr txBox="1"/>
            <p:nvPr/>
          </p:nvSpPr>
          <p:spPr>
            <a:xfrm>
              <a:off x="2927486" y="3032735"/>
              <a:ext cx="1112479" cy="4154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15" name="文本框 12"/>
            <p:cNvSpPr txBox="1"/>
            <p:nvPr/>
          </p:nvSpPr>
          <p:spPr>
            <a:xfrm>
              <a:off x="4177369" y="3506508"/>
              <a:ext cx="1543417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333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此部分内容作为文字排版占位显示（建议使用主题字体）。</a:t>
              </a:r>
            </a:p>
          </p:txBody>
        </p:sp>
        <p:sp>
          <p:nvSpPr>
            <p:cNvPr id="16" name="任意多边形 13"/>
            <p:cNvSpPr/>
            <p:nvPr/>
          </p:nvSpPr>
          <p:spPr bwMode="auto">
            <a:xfrm>
              <a:off x="1748530" y="2176389"/>
              <a:ext cx="182959" cy="147548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7" name="任意多边形 14"/>
            <p:cNvSpPr/>
            <p:nvPr/>
          </p:nvSpPr>
          <p:spPr bwMode="auto">
            <a:xfrm>
              <a:off x="536927" y="1649981"/>
              <a:ext cx="200194" cy="200194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8" name="任意多边形 15"/>
            <p:cNvSpPr/>
            <p:nvPr/>
          </p:nvSpPr>
          <p:spPr bwMode="auto">
            <a:xfrm>
              <a:off x="4241368" y="3182548"/>
              <a:ext cx="206533" cy="206531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19" name="任意多边形 16"/>
            <p:cNvSpPr/>
            <p:nvPr/>
          </p:nvSpPr>
          <p:spPr bwMode="auto">
            <a:xfrm>
              <a:off x="3050944" y="2684344"/>
              <a:ext cx="215321" cy="198986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742575" y="2199975"/>
            <a:ext cx="1307645" cy="2295976"/>
            <a:chOff x="4716681" y="1976084"/>
            <a:chExt cx="579035" cy="1016677"/>
          </a:xfrm>
        </p:grpSpPr>
        <p:sp>
          <p:nvSpPr>
            <p:cNvPr id="21" name="任意多边形 18"/>
            <p:cNvSpPr/>
            <p:nvPr/>
          </p:nvSpPr>
          <p:spPr bwMode="auto">
            <a:xfrm>
              <a:off x="4716681" y="1976084"/>
              <a:ext cx="579034" cy="733894"/>
            </a:xfrm>
            <a:custGeom>
              <a:avLst/>
              <a:gdLst>
                <a:gd name="T0" fmla="*/ 211 w 260"/>
                <a:gd name="T1" fmla="*/ 0 h 328"/>
                <a:gd name="T2" fmla="*/ 47 w 260"/>
                <a:gd name="T3" fmla="*/ 14 h 328"/>
                <a:gd name="T4" fmla="*/ 0 w 260"/>
                <a:gd name="T5" fmla="*/ 112 h 328"/>
                <a:gd name="T6" fmla="*/ 1 w 260"/>
                <a:gd name="T7" fmla="*/ 118 h 328"/>
                <a:gd name="T8" fmla="*/ 6 w 260"/>
                <a:gd name="T9" fmla="*/ 133 h 328"/>
                <a:gd name="T10" fmla="*/ 20 w 260"/>
                <a:gd name="T11" fmla="*/ 152 h 328"/>
                <a:gd name="T12" fmla="*/ 39 w 260"/>
                <a:gd name="T13" fmla="*/ 165 h 328"/>
                <a:gd name="T14" fmla="*/ 61 w 260"/>
                <a:gd name="T15" fmla="*/ 174 h 328"/>
                <a:gd name="T16" fmla="*/ 70 w 260"/>
                <a:gd name="T17" fmla="*/ 185 h 328"/>
                <a:gd name="T18" fmla="*/ 90 w 260"/>
                <a:gd name="T19" fmla="*/ 201 h 328"/>
                <a:gd name="T20" fmla="*/ 102 w 260"/>
                <a:gd name="T21" fmla="*/ 292 h 328"/>
                <a:gd name="T22" fmla="*/ 50 w 260"/>
                <a:gd name="T23" fmla="*/ 328 h 328"/>
                <a:gd name="T24" fmla="*/ 208 w 260"/>
                <a:gd name="T25" fmla="*/ 292 h 328"/>
                <a:gd name="T26" fmla="*/ 156 w 260"/>
                <a:gd name="T27" fmla="*/ 206 h 328"/>
                <a:gd name="T28" fmla="*/ 168 w 260"/>
                <a:gd name="T29" fmla="*/ 201 h 328"/>
                <a:gd name="T30" fmla="*/ 188 w 260"/>
                <a:gd name="T31" fmla="*/ 185 h 328"/>
                <a:gd name="T32" fmla="*/ 195 w 260"/>
                <a:gd name="T33" fmla="*/ 176 h 328"/>
                <a:gd name="T34" fmla="*/ 219 w 260"/>
                <a:gd name="T35" fmla="*/ 167 h 328"/>
                <a:gd name="T36" fmla="*/ 240 w 260"/>
                <a:gd name="T37" fmla="*/ 153 h 328"/>
                <a:gd name="T38" fmla="*/ 254 w 260"/>
                <a:gd name="T39" fmla="*/ 134 h 328"/>
                <a:gd name="T40" fmla="*/ 259 w 260"/>
                <a:gd name="T41" fmla="*/ 123 h 328"/>
                <a:gd name="T42" fmla="*/ 260 w 260"/>
                <a:gd name="T43" fmla="*/ 112 h 328"/>
                <a:gd name="T44" fmla="*/ 211 w 260"/>
                <a:gd name="T45" fmla="*/ 14 h 328"/>
                <a:gd name="T46" fmla="*/ 26 w 260"/>
                <a:gd name="T47" fmla="*/ 40 h 328"/>
                <a:gd name="T48" fmla="*/ 47 w 260"/>
                <a:gd name="T49" fmla="*/ 130 h 328"/>
                <a:gd name="T50" fmla="*/ 48 w 260"/>
                <a:gd name="T51" fmla="*/ 141 h 328"/>
                <a:gd name="T52" fmla="*/ 39 w 260"/>
                <a:gd name="T53" fmla="*/ 134 h 328"/>
                <a:gd name="T54" fmla="*/ 28 w 260"/>
                <a:gd name="T55" fmla="*/ 120 h 328"/>
                <a:gd name="T56" fmla="*/ 26 w 260"/>
                <a:gd name="T57" fmla="*/ 112 h 328"/>
                <a:gd name="T58" fmla="*/ 234 w 260"/>
                <a:gd name="T59" fmla="*/ 112 h 328"/>
                <a:gd name="T60" fmla="*/ 232 w 260"/>
                <a:gd name="T61" fmla="*/ 120 h 328"/>
                <a:gd name="T62" fmla="*/ 227 w 260"/>
                <a:gd name="T63" fmla="*/ 129 h 328"/>
                <a:gd name="T64" fmla="*/ 210 w 260"/>
                <a:gd name="T65" fmla="*/ 142 h 328"/>
                <a:gd name="T66" fmla="*/ 211 w 260"/>
                <a:gd name="T67" fmla="*/ 130 h 328"/>
                <a:gd name="T68" fmla="*/ 234 w 260"/>
                <a:gd name="T69" fmla="*/ 4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0" h="328">
                  <a:moveTo>
                    <a:pt x="211" y="14"/>
                  </a:moveTo>
                  <a:lnTo>
                    <a:pt x="211" y="0"/>
                  </a:ln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208" y="328"/>
                  </a:lnTo>
                  <a:lnTo>
                    <a:pt x="208" y="292"/>
                  </a:lnTo>
                  <a:lnTo>
                    <a:pt x="156" y="292"/>
                  </a:lnTo>
                  <a:lnTo>
                    <a:pt x="156" y="206"/>
                  </a:lnTo>
                  <a:lnTo>
                    <a:pt x="156" y="206"/>
                  </a:lnTo>
                  <a:lnTo>
                    <a:pt x="168" y="201"/>
                  </a:lnTo>
                  <a:lnTo>
                    <a:pt x="178" y="194"/>
                  </a:lnTo>
                  <a:lnTo>
                    <a:pt x="188" y="185"/>
                  </a:lnTo>
                  <a:lnTo>
                    <a:pt x="195" y="176"/>
                  </a:lnTo>
                  <a:lnTo>
                    <a:pt x="195" y="176"/>
                  </a:lnTo>
                  <a:lnTo>
                    <a:pt x="207" y="171"/>
                  </a:lnTo>
                  <a:lnTo>
                    <a:pt x="219" y="167"/>
                  </a:lnTo>
                  <a:lnTo>
                    <a:pt x="230" y="160"/>
                  </a:lnTo>
                  <a:lnTo>
                    <a:pt x="240" y="153"/>
                  </a:lnTo>
                  <a:lnTo>
                    <a:pt x="248" y="144"/>
                  </a:lnTo>
                  <a:lnTo>
                    <a:pt x="254" y="134"/>
                  </a:lnTo>
                  <a:lnTo>
                    <a:pt x="256" y="129"/>
                  </a:lnTo>
                  <a:lnTo>
                    <a:pt x="259" y="123"/>
                  </a:lnTo>
                  <a:lnTo>
                    <a:pt x="260" y="119"/>
                  </a:lnTo>
                  <a:lnTo>
                    <a:pt x="260" y="112"/>
                  </a:lnTo>
                  <a:lnTo>
                    <a:pt x="260" y="14"/>
                  </a:lnTo>
                  <a:lnTo>
                    <a:pt x="211" y="14"/>
                  </a:lnTo>
                  <a:close/>
                  <a:moveTo>
                    <a:pt x="26" y="112"/>
                  </a:moveTo>
                  <a:lnTo>
                    <a:pt x="26" y="40"/>
                  </a:lnTo>
                  <a:lnTo>
                    <a:pt x="47" y="40"/>
                  </a:lnTo>
                  <a:lnTo>
                    <a:pt x="47" y="130"/>
                  </a:lnTo>
                  <a:lnTo>
                    <a:pt x="47" y="130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39" y="134"/>
                  </a:lnTo>
                  <a:lnTo>
                    <a:pt x="33" y="128"/>
                  </a:lnTo>
                  <a:lnTo>
                    <a:pt x="28" y="120"/>
                  </a:lnTo>
                  <a:lnTo>
                    <a:pt x="26" y="117"/>
                  </a:lnTo>
                  <a:lnTo>
                    <a:pt x="26" y="112"/>
                  </a:lnTo>
                  <a:close/>
                  <a:moveTo>
                    <a:pt x="234" y="112"/>
                  </a:moveTo>
                  <a:lnTo>
                    <a:pt x="234" y="112"/>
                  </a:lnTo>
                  <a:lnTo>
                    <a:pt x="234" y="117"/>
                  </a:lnTo>
                  <a:lnTo>
                    <a:pt x="232" y="120"/>
                  </a:lnTo>
                  <a:lnTo>
                    <a:pt x="230" y="124"/>
                  </a:lnTo>
                  <a:lnTo>
                    <a:pt x="227" y="129"/>
                  </a:lnTo>
                  <a:lnTo>
                    <a:pt x="219" y="135"/>
                  </a:lnTo>
                  <a:lnTo>
                    <a:pt x="210" y="142"/>
                  </a:lnTo>
                  <a:lnTo>
                    <a:pt x="210" y="142"/>
                  </a:lnTo>
                  <a:lnTo>
                    <a:pt x="211" y="130"/>
                  </a:lnTo>
                  <a:lnTo>
                    <a:pt x="211" y="40"/>
                  </a:lnTo>
                  <a:lnTo>
                    <a:pt x="234" y="40"/>
                  </a:lnTo>
                  <a:lnTo>
                    <a:pt x="234" y="112"/>
                  </a:lnTo>
                  <a:close/>
                </a:path>
              </a:pathLst>
            </a:custGeom>
            <a:solidFill>
              <a:srgbClr val="D458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2" name="任意多边形 19"/>
            <p:cNvSpPr/>
            <p:nvPr/>
          </p:nvSpPr>
          <p:spPr bwMode="auto">
            <a:xfrm>
              <a:off x="4716682" y="1976084"/>
              <a:ext cx="579034" cy="733894"/>
            </a:xfrm>
            <a:custGeom>
              <a:avLst/>
              <a:gdLst>
                <a:gd name="T0" fmla="*/ 211 w 260"/>
                <a:gd name="T1" fmla="*/ 14 h 328"/>
                <a:gd name="T2" fmla="*/ 211 w 260"/>
                <a:gd name="T3" fmla="*/ 0 h 328"/>
                <a:gd name="T4" fmla="*/ 47 w 260"/>
                <a:gd name="T5" fmla="*/ 0 h 328"/>
                <a:gd name="T6" fmla="*/ 47 w 260"/>
                <a:gd name="T7" fmla="*/ 14 h 328"/>
                <a:gd name="T8" fmla="*/ 0 w 260"/>
                <a:gd name="T9" fmla="*/ 14 h 328"/>
                <a:gd name="T10" fmla="*/ 0 w 260"/>
                <a:gd name="T11" fmla="*/ 112 h 328"/>
                <a:gd name="T12" fmla="*/ 0 w 260"/>
                <a:gd name="T13" fmla="*/ 112 h 328"/>
                <a:gd name="T14" fmla="*/ 1 w 260"/>
                <a:gd name="T15" fmla="*/ 118 h 328"/>
                <a:gd name="T16" fmla="*/ 1 w 260"/>
                <a:gd name="T17" fmla="*/ 123 h 328"/>
                <a:gd name="T18" fmla="*/ 6 w 260"/>
                <a:gd name="T19" fmla="*/ 133 h 328"/>
                <a:gd name="T20" fmla="*/ 12 w 260"/>
                <a:gd name="T21" fmla="*/ 143 h 328"/>
                <a:gd name="T22" fmla="*/ 20 w 260"/>
                <a:gd name="T23" fmla="*/ 152 h 328"/>
                <a:gd name="T24" fmla="*/ 28 w 260"/>
                <a:gd name="T25" fmla="*/ 159 h 328"/>
                <a:gd name="T26" fmla="*/ 39 w 260"/>
                <a:gd name="T27" fmla="*/ 165 h 328"/>
                <a:gd name="T28" fmla="*/ 50 w 260"/>
                <a:gd name="T29" fmla="*/ 170 h 328"/>
                <a:gd name="T30" fmla="*/ 61 w 260"/>
                <a:gd name="T31" fmla="*/ 174 h 328"/>
                <a:gd name="T32" fmla="*/ 61 w 260"/>
                <a:gd name="T33" fmla="*/ 174 h 328"/>
                <a:gd name="T34" fmla="*/ 70 w 260"/>
                <a:gd name="T35" fmla="*/ 185 h 328"/>
                <a:gd name="T36" fmla="*/ 79 w 260"/>
                <a:gd name="T37" fmla="*/ 194 h 328"/>
                <a:gd name="T38" fmla="*/ 90 w 260"/>
                <a:gd name="T39" fmla="*/ 201 h 328"/>
                <a:gd name="T40" fmla="*/ 102 w 260"/>
                <a:gd name="T41" fmla="*/ 206 h 328"/>
                <a:gd name="T42" fmla="*/ 102 w 260"/>
                <a:gd name="T43" fmla="*/ 292 h 328"/>
                <a:gd name="T44" fmla="*/ 50 w 260"/>
                <a:gd name="T45" fmla="*/ 292 h 328"/>
                <a:gd name="T46" fmla="*/ 50 w 260"/>
                <a:gd name="T47" fmla="*/ 328 h 328"/>
                <a:gd name="T48" fmla="*/ 208 w 260"/>
                <a:gd name="T49" fmla="*/ 328 h 328"/>
                <a:gd name="T50" fmla="*/ 208 w 260"/>
                <a:gd name="T51" fmla="*/ 292 h 328"/>
                <a:gd name="T52" fmla="*/ 156 w 260"/>
                <a:gd name="T53" fmla="*/ 292 h 328"/>
                <a:gd name="T54" fmla="*/ 156 w 260"/>
                <a:gd name="T55" fmla="*/ 206 h 328"/>
                <a:gd name="T56" fmla="*/ 156 w 260"/>
                <a:gd name="T57" fmla="*/ 206 h 328"/>
                <a:gd name="T58" fmla="*/ 168 w 260"/>
                <a:gd name="T59" fmla="*/ 201 h 328"/>
                <a:gd name="T60" fmla="*/ 178 w 260"/>
                <a:gd name="T61" fmla="*/ 194 h 328"/>
                <a:gd name="T62" fmla="*/ 188 w 260"/>
                <a:gd name="T63" fmla="*/ 185 h 328"/>
                <a:gd name="T64" fmla="*/ 195 w 260"/>
                <a:gd name="T65" fmla="*/ 176 h 328"/>
                <a:gd name="T66" fmla="*/ 195 w 260"/>
                <a:gd name="T67" fmla="*/ 176 h 328"/>
                <a:gd name="T68" fmla="*/ 207 w 260"/>
                <a:gd name="T69" fmla="*/ 171 h 328"/>
                <a:gd name="T70" fmla="*/ 219 w 260"/>
                <a:gd name="T71" fmla="*/ 167 h 328"/>
                <a:gd name="T72" fmla="*/ 230 w 260"/>
                <a:gd name="T73" fmla="*/ 160 h 328"/>
                <a:gd name="T74" fmla="*/ 240 w 260"/>
                <a:gd name="T75" fmla="*/ 153 h 328"/>
                <a:gd name="T76" fmla="*/ 248 w 260"/>
                <a:gd name="T77" fmla="*/ 144 h 328"/>
                <a:gd name="T78" fmla="*/ 254 w 260"/>
                <a:gd name="T79" fmla="*/ 134 h 328"/>
                <a:gd name="T80" fmla="*/ 256 w 260"/>
                <a:gd name="T81" fmla="*/ 129 h 328"/>
                <a:gd name="T82" fmla="*/ 259 w 260"/>
                <a:gd name="T83" fmla="*/ 123 h 328"/>
                <a:gd name="T84" fmla="*/ 260 w 260"/>
                <a:gd name="T85" fmla="*/ 119 h 328"/>
                <a:gd name="T86" fmla="*/ 260 w 260"/>
                <a:gd name="T87" fmla="*/ 112 h 328"/>
                <a:gd name="T88" fmla="*/ 260 w 260"/>
                <a:gd name="T89" fmla="*/ 14 h 328"/>
                <a:gd name="T90" fmla="*/ 211 w 260"/>
                <a:gd name="T91" fmla="*/ 14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328">
                  <a:moveTo>
                    <a:pt x="211" y="14"/>
                  </a:moveTo>
                  <a:lnTo>
                    <a:pt x="211" y="0"/>
                  </a:ln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208" y="328"/>
                  </a:lnTo>
                  <a:lnTo>
                    <a:pt x="208" y="292"/>
                  </a:lnTo>
                  <a:lnTo>
                    <a:pt x="156" y="292"/>
                  </a:lnTo>
                  <a:lnTo>
                    <a:pt x="156" y="206"/>
                  </a:lnTo>
                  <a:lnTo>
                    <a:pt x="156" y="206"/>
                  </a:lnTo>
                  <a:lnTo>
                    <a:pt x="168" y="201"/>
                  </a:lnTo>
                  <a:lnTo>
                    <a:pt x="178" y="194"/>
                  </a:lnTo>
                  <a:lnTo>
                    <a:pt x="188" y="185"/>
                  </a:lnTo>
                  <a:lnTo>
                    <a:pt x="195" y="176"/>
                  </a:lnTo>
                  <a:lnTo>
                    <a:pt x="195" y="176"/>
                  </a:lnTo>
                  <a:lnTo>
                    <a:pt x="207" y="171"/>
                  </a:lnTo>
                  <a:lnTo>
                    <a:pt x="219" y="167"/>
                  </a:lnTo>
                  <a:lnTo>
                    <a:pt x="230" y="160"/>
                  </a:lnTo>
                  <a:lnTo>
                    <a:pt x="240" y="153"/>
                  </a:lnTo>
                  <a:lnTo>
                    <a:pt x="248" y="144"/>
                  </a:lnTo>
                  <a:lnTo>
                    <a:pt x="254" y="134"/>
                  </a:lnTo>
                  <a:lnTo>
                    <a:pt x="256" y="129"/>
                  </a:lnTo>
                  <a:lnTo>
                    <a:pt x="259" y="123"/>
                  </a:lnTo>
                  <a:lnTo>
                    <a:pt x="260" y="119"/>
                  </a:lnTo>
                  <a:lnTo>
                    <a:pt x="260" y="112"/>
                  </a:lnTo>
                  <a:lnTo>
                    <a:pt x="260" y="14"/>
                  </a:lnTo>
                  <a:lnTo>
                    <a:pt x="211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3" name="任意多边形 20"/>
            <p:cNvSpPr/>
            <p:nvPr/>
          </p:nvSpPr>
          <p:spPr bwMode="auto">
            <a:xfrm>
              <a:off x="4770546" y="2063614"/>
              <a:ext cx="53864" cy="228920"/>
            </a:xfrm>
            <a:custGeom>
              <a:avLst/>
              <a:gdLst>
                <a:gd name="T0" fmla="*/ 0 w 22"/>
                <a:gd name="T1" fmla="*/ 72 h 101"/>
                <a:gd name="T2" fmla="*/ 0 w 22"/>
                <a:gd name="T3" fmla="*/ 0 h 101"/>
                <a:gd name="T4" fmla="*/ 21 w 22"/>
                <a:gd name="T5" fmla="*/ 0 h 101"/>
                <a:gd name="T6" fmla="*/ 21 w 22"/>
                <a:gd name="T7" fmla="*/ 90 h 101"/>
                <a:gd name="T8" fmla="*/ 21 w 22"/>
                <a:gd name="T9" fmla="*/ 90 h 101"/>
                <a:gd name="T10" fmla="*/ 22 w 22"/>
                <a:gd name="T11" fmla="*/ 101 h 101"/>
                <a:gd name="T12" fmla="*/ 22 w 22"/>
                <a:gd name="T13" fmla="*/ 101 h 101"/>
                <a:gd name="T14" fmla="*/ 13 w 22"/>
                <a:gd name="T15" fmla="*/ 94 h 101"/>
                <a:gd name="T16" fmla="*/ 7 w 22"/>
                <a:gd name="T17" fmla="*/ 88 h 101"/>
                <a:gd name="T18" fmla="*/ 2 w 22"/>
                <a:gd name="T19" fmla="*/ 80 h 101"/>
                <a:gd name="T20" fmla="*/ 0 w 22"/>
                <a:gd name="T21" fmla="*/ 77 h 101"/>
                <a:gd name="T22" fmla="*/ 0 w 22"/>
                <a:gd name="T23" fmla="*/ 7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01">
                  <a:moveTo>
                    <a:pt x="0" y="72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13" y="94"/>
                  </a:lnTo>
                  <a:lnTo>
                    <a:pt x="7" y="88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4" name="任意多边形 21"/>
            <p:cNvSpPr/>
            <p:nvPr/>
          </p:nvSpPr>
          <p:spPr bwMode="auto">
            <a:xfrm>
              <a:off x="5187989" y="2063614"/>
              <a:ext cx="53864" cy="228920"/>
            </a:xfrm>
            <a:custGeom>
              <a:avLst/>
              <a:gdLst>
                <a:gd name="T0" fmla="*/ 24 w 24"/>
                <a:gd name="T1" fmla="*/ 72 h 102"/>
                <a:gd name="T2" fmla="*/ 24 w 24"/>
                <a:gd name="T3" fmla="*/ 72 h 102"/>
                <a:gd name="T4" fmla="*/ 24 w 24"/>
                <a:gd name="T5" fmla="*/ 77 h 102"/>
                <a:gd name="T6" fmla="*/ 22 w 24"/>
                <a:gd name="T7" fmla="*/ 80 h 102"/>
                <a:gd name="T8" fmla="*/ 20 w 24"/>
                <a:gd name="T9" fmla="*/ 84 h 102"/>
                <a:gd name="T10" fmla="*/ 17 w 24"/>
                <a:gd name="T11" fmla="*/ 89 h 102"/>
                <a:gd name="T12" fmla="*/ 9 w 24"/>
                <a:gd name="T13" fmla="*/ 95 h 102"/>
                <a:gd name="T14" fmla="*/ 0 w 24"/>
                <a:gd name="T15" fmla="*/ 102 h 102"/>
                <a:gd name="T16" fmla="*/ 0 w 24"/>
                <a:gd name="T17" fmla="*/ 102 h 102"/>
                <a:gd name="T18" fmla="*/ 1 w 24"/>
                <a:gd name="T19" fmla="*/ 90 h 102"/>
                <a:gd name="T20" fmla="*/ 1 w 24"/>
                <a:gd name="T21" fmla="*/ 0 h 102"/>
                <a:gd name="T22" fmla="*/ 24 w 24"/>
                <a:gd name="T23" fmla="*/ 0 h 102"/>
                <a:gd name="T24" fmla="*/ 24 w 24"/>
                <a:gd name="T25" fmla="*/ 7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102">
                  <a:moveTo>
                    <a:pt x="24" y="72"/>
                  </a:moveTo>
                  <a:lnTo>
                    <a:pt x="24" y="72"/>
                  </a:lnTo>
                  <a:lnTo>
                    <a:pt x="24" y="77"/>
                  </a:lnTo>
                  <a:lnTo>
                    <a:pt x="22" y="80"/>
                  </a:lnTo>
                  <a:lnTo>
                    <a:pt x="20" y="84"/>
                  </a:lnTo>
                  <a:lnTo>
                    <a:pt x="17" y="89"/>
                  </a:lnTo>
                  <a:lnTo>
                    <a:pt x="9" y="95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1" y="90"/>
                  </a:lnTo>
                  <a:lnTo>
                    <a:pt x="1" y="0"/>
                  </a:lnTo>
                  <a:lnTo>
                    <a:pt x="24" y="0"/>
                  </a:lnTo>
                  <a:lnTo>
                    <a:pt x="24" y="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5" name="任意多边形 22"/>
            <p:cNvSpPr/>
            <p:nvPr/>
          </p:nvSpPr>
          <p:spPr bwMode="auto">
            <a:xfrm>
              <a:off x="4716682" y="1976084"/>
              <a:ext cx="289519" cy="733894"/>
            </a:xfrm>
            <a:custGeom>
              <a:avLst/>
              <a:gdLst>
                <a:gd name="T0" fmla="*/ 26 w 130"/>
                <a:gd name="T1" fmla="*/ 40 h 328"/>
                <a:gd name="T2" fmla="*/ 26 w 130"/>
                <a:gd name="T3" fmla="*/ 40 h 328"/>
                <a:gd name="T4" fmla="*/ 47 w 130"/>
                <a:gd name="T5" fmla="*/ 40 h 328"/>
                <a:gd name="T6" fmla="*/ 47 w 130"/>
                <a:gd name="T7" fmla="*/ 130 h 328"/>
                <a:gd name="T8" fmla="*/ 47 w 130"/>
                <a:gd name="T9" fmla="*/ 130 h 328"/>
                <a:gd name="T10" fmla="*/ 48 w 130"/>
                <a:gd name="T11" fmla="*/ 141 h 328"/>
                <a:gd name="T12" fmla="*/ 48 w 130"/>
                <a:gd name="T13" fmla="*/ 141 h 328"/>
                <a:gd name="T14" fmla="*/ 48 w 130"/>
                <a:gd name="T15" fmla="*/ 141 h 328"/>
                <a:gd name="T16" fmla="*/ 48 w 130"/>
                <a:gd name="T17" fmla="*/ 141 h 328"/>
                <a:gd name="T18" fmla="*/ 39 w 130"/>
                <a:gd name="T19" fmla="*/ 134 h 328"/>
                <a:gd name="T20" fmla="*/ 33 w 130"/>
                <a:gd name="T21" fmla="*/ 128 h 328"/>
                <a:gd name="T22" fmla="*/ 28 w 130"/>
                <a:gd name="T23" fmla="*/ 120 h 328"/>
                <a:gd name="T24" fmla="*/ 26 w 130"/>
                <a:gd name="T25" fmla="*/ 117 h 328"/>
                <a:gd name="T26" fmla="*/ 26 w 130"/>
                <a:gd name="T27" fmla="*/ 112 h 328"/>
                <a:gd name="T28" fmla="*/ 26 w 130"/>
                <a:gd name="T29" fmla="*/ 40 h 328"/>
                <a:gd name="T30" fmla="*/ 130 w 130"/>
                <a:gd name="T31" fmla="*/ 0 h 328"/>
                <a:gd name="T32" fmla="*/ 47 w 130"/>
                <a:gd name="T33" fmla="*/ 0 h 328"/>
                <a:gd name="T34" fmla="*/ 47 w 130"/>
                <a:gd name="T35" fmla="*/ 14 h 328"/>
                <a:gd name="T36" fmla="*/ 0 w 130"/>
                <a:gd name="T37" fmla="*/ 14 h 328"/>
                <a:gd name="T38" fmla="*/ 0 w 130"/>
                <a:gd name="T39" fmla="*/ 112 h 328"/>
                <a:gd name="T40" fmla="*/ 0 w 130"/>
                <a:gd name="T41" fmla="*/ 112 h 328"/>
                <a:gd name="T42" fmla="*/ 1 w 130"/>
                <a:gd name="T43" fmla="*/ 118 h 328"/>
                <a:gd name="T44" fmla="*/ 1 w 130"/>
                <a:gd name="T45" fmla="*/ 123 h 328"/>
                <a:gd name="T46" fmla="*/ 6 w 130"/>
                <a:gd name="T47" fmla="*/ 133 h 328"/>
                <a:gd name="T48" fmla="*/ 12 w 130"/>
                <a:gd name="T49" fmla="*/ 143 h 328"/>
                <a:gd name="T50" fmla="*/ 20 w 130"/>
                <a:gd name="T51" fmla="*/ 152 h 328"/>
                <a:gd name="T52" fmla="*/ 28 w 130"/>
                <a:gd name="T53" fmla="*/ 159 h 328"/>
                <a:gd name="T54" fmla="*/ 39 w 130"/>
                <a:gd name="T55" fmla="*/ 165 h 328"/>
                <a:gd name="T56" fmla="*/ 50 w 130"/>
                <a:gd name="T57" fmla="*/ 170 h 328"/>
                <a:gd name="T58" fmla="*/ 61 w 130"/>
                <a:gd name="T59" fmla="*/ 174 h 328"/>
                <a:gd name="T60" fmla="*/ 61 w 130"/>
                <a:gd name="T61" fmla="*/ 174 h 328"/>
                <a:gd name="T62" fmla="*/ 70 w 130"/>
                <a:gd name="T63" fmla="*/ 185 h 328"/>
                <a:gd name="T64" fmla="*/ 79 w 130"/>
                <a:gd name="T65" fmla="*/ 194 h 328"/>
                <a:gd name="T66" fmla="*/ 90 w 130"/>
                <a:gd name="T67" fmla="*/ 201 h 328"/>
                <a:gd name="T68" fmla="*/ 102 w 130"/>
                <a:gd name="T69" fmla="*/ 206 h 328"/>
                <a:gd name="T70" fmla="*/ 102 w 130"/>
                <a:gd name="T71" fmla="*/ 292 h 328"/>
                <a:gd name="T72" fmla="*/ 50 w 130"/>
                <a:gd name="T73" fmla="*/ 292 h 328"/>
                <a:gd name="T74" fmla="*/ 50 w 130"/>
                <a:gd name="T75" fmla="*/ 328 h 328"/>
                <a:gd name="T76" fmla="*/ 130 w 130"/>
                <a:gd name="T77" fmla="*/ 328 h 328"/>
                <a:gd name="T78" fmla="*/ 130 w 130"/>
                <a:gd name="T7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328">
                  <a:moveTo>
                    <a:pt x="26" y="40"/>
                  </a:moveTo>
                  <a:lnTo>
                    <a:pt x="26" y="40"/>
                  </a:lnTo>
                  <a:lnTo>
                    <a:pt x="47" y="40"/>
                  </a:lnTo>
                  <a:lnTo>
                    <a:pt x="47" y="130"/>
                  </a:lnTo>
                  <a:lnTo>
                    <a:pt x="47" y="130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39" y="134"/>
                  </a:lnTo>
                  <a:lnTo>
                    <a:pt x="33" y="128"/>
                  </a:lnTo>
                  <a:lnTo>
                    <a:pt x="28" y="120"/>
                  </a:lnTo>
                  <a:lnTo>
                    <a:pt x="26" y="117"/>
                  </a:lnTo>
                  <a:lnTo>
                    <a:pt x="26" y="112"/>
                  </a:lnTo>
                  <a:lnTo>
                    <a:pt x="26" y="40"/>
                  </a:lnTo>
                  <a:close/>
                  <a:moveTo>
                    <a:pt x="130" y="0"/>
                  </a:move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130" y="328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F7DDAF">
                <a:alpha val="31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6" name="任意多边形 23"/>
            <p:cNvSpPr/>
            <p:nvPr/>
          </p:nvSpPr>
          <p:spPr bwMode="auto">
            <a:xfrm>
              <a:off x="4770546" y="2063614"/>
              <a:ext cx="53864" cy="228920"/>
            </a:xfrm>
            <a:custGeom>
              <a:avLst/>
              <a:gdLst>
                <a:gd name="T0" fmla="*/ 0 w 22"/>
                <a:gd name="T1" fmla="*/ 0 h 101"/>
                <a:gd name="T2" fmla="*/ 0 w 22"/>
                <a:gd name="T3" fmla="*/ 0 h 101"/>
                <a:gd name="T4" fmla="*/ 21 w 22"/>
                <a:gd name="T5" fmla="*/ 0 h 101"/>
                <a:gd name="T6" fmla="*/ 21 w 22"/>
                <a:gd name="T7" fmla="*/ 90 h 101"/>
                <a:gd name="T8" fmla="*/ 21 w 22"/>
                <a:gd name="T9" fmla="*/ 90 h 101"/>
                <a:gd name="T10" fmla="*/ 22 w 22"/>
                <a:gd name="T11" fmla="*/ 101 h 101"/>
                <a:gd name="T12" fmla="*/ 22 w 22"/>
                <a:gd name="T13" fmla="*/ 101 h 101"/>
                <a:gd name="T14" fmla="*/ 22 w 22"/>
                <a:gd name="T15" fmla="*/ 101 h 101"/>
                <a:gd name="T16" fmla="*/ 22 w 22"/>
                <a:gd name="T17" fmla="*/ 101 h 101"/>
                <a:gd name="T18" fmla="*/ 13 w 22"/>
                <a:gd name="T19" fmla="*/ 94 h 101"/>
                <a:gd name="T20" fmla="*/ 7 w 22"/>
                <a:gd name="T21" fmla="*/ 88 h 101"/>
                <a:gd name="T22" fmla="*/ 2 w 22"/>
                <a:gd name="T23" fmla="*/ 80 h 101"/>
                <a:gd name="T24" fmla="*/ 0 w 22"/>
                <a:gd name="T25" fmla="*/ 77 h 101"/>
                <a:gd name="T26" fmla="*/ 0 w 22"/>
                <a:gd name="T27" fmla="*/ 72 h 101"/>
                <a:gd name="T28" fmla="*/ 0 w 22"/>
                <a:gd name="T2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01">
                  <a:moveTo>
                    <a:pt x="0" y="0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13" y="94"/>
                  </a:lnTo>
                  <a:lnTo>
                    <a:pt x="7" y="88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7" name="任意多边形 24"/>
            <p:cNvSpPr/>
            <p:nvPr/>
          </p:nvSpPr>
          <p:spPr bwMode="auto">
            <a:xfrm>
              <a:off x="4716682" y="1976084"/>
              <a:ext cx="289519" cy="733894"/>
            </a:xfrm>
            <a:custGeom>
              <a:avLst/>
              <a:gdLst>
                <a:gd name="T0" fmla="*/ 130 w 130"/>
                <a:gd name="T1" fmla="*/ 0 h 328"/>
                <a:gd name="T2" fmla="*/ 47 w 130"/>
                <a:gd name="T3" fmla="*/ 0 h 328"/>
                <a:gd name="T4" fmla="*/ 47 w 130"/>
                <a:gd name="T5" fmla="*/ 14 h 328"/>
                <a:gd name="T6" fmla="*/ 0 w 130"/>
                <a:gd name="T7" fmla="*/ 14 h 328"/>
                <a:gd name="T8" fmla="*/ 0 w 130"/>
                <a:gd name="T9" fmla="*/ 112 h 328"/>
                <a:gd name="T10" fmla="*/ 0 w 130"/>
                <a:gd name="T11" fmla="*/ 112 h 328"/>
                <a:gd name="T12" fmla="*/ 1 w 130"/>
                <a:gd name="T13" fmla="*/ 118 h 328"/>
                <a:gd name="T14" fmla="*/ 1 w 130"/>
                <a:gd name="T15" fmla="*/ 123 h 328"/>
                <a:gd name="T16" fmla="*/ 6 w 130"/>
                <a:gd name="T17" fmla="*/ 133 h 328"/>
                <a:gd name="T18" fmla="*/ 12 w 130"/>
                <a:gd name="T19" fmla="*/ 143 h 328"/>
                <a:gd name="T20" fmla="*/ 20 w 130"/>
                <a:gd name="T21" fmla="*/ 152 h 328"/>
                <a:gd name="T22" fmla="*/ 28 w 130"/>
                <a:gd name="T23" fmla="*/ 159 h 328"/>
                <a:gd name="T24" fmla="*/ 39 w 130"/>
                <a:gd name="T25" fmla="*/ 165 h 328"/>
                <a:gd name="T26" fmla="*/ 50 w 130"/>
                <a:gd name="T27" fmla="*/ 170 h 328"/>
                <a:gd name="T28" fmla="*/ 61 w 130"/>
                <a:gd name="T29" fmla="*/ 174 h 328"/>
                <a:gd name="T30" fmla="*/ 61 w 130"/>
                <a:gd name="T31" fmla="*/ 174 h 328"/>
                <a:gd name="T32" fmla="*/ 70 w 130"/>
                <a:gd name="T33" fmla="*/ 185 h 328"/>
                <a:gd name="T34" fmla="*/ 79 w 130"/>
                <a:gd name="T35" fmla="*/ 194 h 328"/>
                <a:gd name="T36" fmla="*/ 90 w 130"/>
                <a:gd name="T37" fmla="*/ 201 h 328"/>
                <a:gd name="T38" fmla="*/ 102 w 130"/>
                <a:gd name="T39" fmla="*/ 206 h 328"/>
                <a:gd name="T40" fmla="*/ 102 w 130"/>
                <a:gd name="T41" fmla="*/ 292 h 328"/>
                <a:gd name="T42" fmla="*/ 50 w 130"/>
                <a:gd name="T43" fmla="*/ 292 h 328"/>
                <a:gd name="T44" fmla="*/ 50 w 130"/>
                <a:gd name="T45" fmla="*/ 328 h 328"/>
                <a:gd name="T46" fmla="*/ 130 w 130"/>
                <a:gd name="T47" fmla="*/ 328 h 328"/>
                <a:gd name="T48" fmla="*/ 130 w 130"/>
                <a:gd name="T4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0" h="328">
                  <a:moveTo>
                    <a:pt x="130" y="0"/>
                  </a:move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130" y="328"/>
                  </a:lnTo>
                  <a:lnTo>
                    <a:pt x="1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8" name="圆角矩形 25"/>
            <p:cNvSpPr/>
            <p:nvPr/>
          </p:nvSpPr>
          <p:spPr bwMode="auto">
            <a:xfrm>
              <a:off x="4730148" y="2709977"/>
              <a:ext cx="545371" cy="282784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29" name="矩形 28"/>
            <p:cNvSpPr/>
            <p:nvPr/>
          </p:nvSpPr>
          <p:spPr bwMode="auto">
            <a:xfrm>
              <a:off x="4730148" y="2709977"/>
              <a:ext cx="545371" cy="282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0" name="矩形 29"/>
            <p:cNvSpPr/>
            <p:nvPr/>
          </p:nvSpPr>
          <p:spPr bwMode="auto">
            <a:xfrm>
              <a:off x="4810943" y="2790773"/>
              <a:ext cx="390511" cy="1211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121920" tIns="60960" rIns="121920" bIns="60960" anchor="ctr" anchorCtr="0" compatLnSpc="1">
              <a:normAutofit fontScale="55000" lnSpcReduction="20000"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867" b="1"/>
                <a:t>关键词</a:t>
              </a:r>
            </a:p>
          </p:txBody>
        </p:sp>
        <p:sp>
          <p:nvSpPr>
            <p:cNvPr id="31" name="矩形 30"/>
            <p:cNvSpPr/>
            <p:nvPr/>
          </p:nvSpPr>
          <p:spPr bwMode="auto">
            <a:xfrm>
              <a:off x="4810943" y="2790773"/>
              <a:ext cx="390511" cy="121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32" name="矩形 31"/>
            <p:cNvSpPr/>
            <p:nvPr/>
          </p:nvSpPr>
          <p:spPr bwMode="auto">
            <a:xfrm>
              <a:off x="4810943" y="2790773"/>
              <a:ext cx="195258" cy="121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sz="2400"/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658863D9-A072-4E04-9EFE-A7B9FD0226FE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020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030166c-bdf7-4ef0-ac3c-207a860923dd"/>
          <p:cNvGrpSpPr>
            <a:grpSpLocks noChangeAspect="1"/>
          </p:cNvGrpSpPr>
          <p:nvPr/>
        </p:nvGrpSpPr>
        <p:grpSpPr>
          <a:xfrm>
            <a:off x="875365" y="2227040"/>
            <a:ext cx="10701459" cy="4497959"/>
            <a:chOff x="742015" y="1379314"/>
            <a:chExt cx="10701458" cy="4497959"/>
          </a:xfrm>
        </p:grpSpPr>
        <p:sp>
          <p:nvSpPr>
            <p:cNvPr id="4" name="Rectangle 74"/>
            <p:cNvSpPr/>
            <p:nvPr/>
          </p:nvSpPr>
          <p:spPr bwMode="auto">
            <a:xfrm>
              <a:off x="9228662" y="2297163"/>
              <a:ext cx="2214811" cy="2035232"/>
            </a:xfrm>
            <a:prstGeom prst="rect">
              <a:avLst/>
            </a:prstGeom>
            <a:solidFill>
              <a:schemeClr val="accent4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sp>
          <p:nvSpPr>
            <p:cNvPr id="5" name="Rectangle 76"/>
            <p:cNvSpPr/>
            <p:nvPr/>
          </p:nvSpPr>
          <p:spPr bwMode="auto">
            <a:xfrm>
              <a:off x="6400288" y="1992875"/>
              <a:ext cx="2214811" cy="2035232"/>
            </a:xfrm>
            <a:prstGeom prst="rect">
              <a:avLst/>
            </a:prstGeom>
            <a:solidFill>
              <a:schemeClr val="accent3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6" name="Group 78"/>
            <p:cNvGrpSpPr/>
            <p:nvPr/>
          </p:nvGrpSpPr>
          <p:grpSpPr>
            <a:xfrm>
              <a:off x="8615097" y="1992877"/>
              <a:ext cx="882931" cy="2334530"/>
              <a:chOff x="2781299" y="1200152"/>
              <a:chExt cx="561975" cy="1489076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54" name="Parallelogram 79"/>
              <p:cNvSpPr/>
              <p:nvPr/>
            </p:nvSpPr>
            <p:spPr bwMode="auto">
              <a:xfrm rot="5400000">
                <a:off x="2232024" y="1749427"/>
                <a:ext cx="1489076" cy="390525"/>
              </a:xfrm>
              <a:prstGeom prst="parallelogram">
                <a:avLst>
                  <a:gd name="adj" fmla="val 49390"/>
                </a:avLst>
              </a:prstGeom>
              <a:grpFill/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5" name="Isosceles Triangle 80"/>
              <p:cNvSpPr/>
              <p:nvPr/>
            </p:nvSpPr>
            <p:spPr bwMode="auto">
              <a:xfrm rot="5400000">
                <a:off x="3123374" y="1857376"/>
                <a:ext cx="265176" cy="174625"/>
              </a:xfrm>
              <a:prstGeom prst="triangle">
                <a:avLst/>
              </a:prstGeom>
              <a:grpFill/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sp>
          <p:nvSpPr>
            <p:cNvPr id="7" name="Rectangle 81"/>
            <p:cNvSpPr/>
            <p:nvPr/>
          </p:nvSpPr>
          <p:spPr bwMode="auto">
            <a:xfrm>
              <a:off x="3576902" y="1688588"/>
              <a:ext cx="2214811" cy="203523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8" name="Group 83"/>
            <p:cNvGrpSpPr/>
            <p:nvPr/>
          </p:nvGrpSpPr>
          <p:grpSpPr>
            <a:xfrm>
              <a:off x="5791712" y="1688590"/>
              <a:ext cx="882931" cy="2334530"/>
              <a:chOff x="2781299" y="1200152"/>
              <a:chExt cx="561975" cy="1489076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52" name="Parallelogram 84"/>
              <p:cNvSpPr/>
              <p:nvPr/>
            </p:nvSpPr>
            <p:spPr bwMode="auto">
              <a:xfrm rot="5400000">
                <a:off x="2232024" y="1749427"/>
                <a:ext cx="1489076" cy="390525"/>
              </a:xfrm>
              <a:prstGeom prst="parallelogram">
                <a:avLst>
                  <a:gd name="adj" fmla="val 49390"/>
                </a:avLst>
              </a:prstGeom>
              <a:solidFill>
                <a:srgbClr val="B84F00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3" name="Isosceles Triangle 85"/>
              <p:cNvSpPr/>
              <p:nvPr/>
            </p:nvSpPr>
            <p:spPr bwMode="auto">
              <a:xfrm rot="5400000">
                <a:off x="3123374" y="1857376"/>
                <a:ext cx="265176" cy="174625"/>
              </a:xfrm>
              <a:prstGeom prst="triangle">
                <a:avLst/>
              </a:prstGeom>
              <a:grpFill/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sp>
          <p:nvSpPr>
            <p:cNvPr id="9" name="Rectangle 86"/>
            <p:cNvSpPr/>
            <p:nvPr/>
          </p:nvSpPr>
          <p:spPr bwMode="auto">
            <a:xfrm>
              <a:off x="748528" y="1384301"/>
              <a:ext cx="2214811" cy="2035232"/>
            </a:xfrm>
            <a:prstGeom prst="rect">
              <a:avLst/>
            </a:prstGeom>
            <a:solidFill>
              <a:srgbClr val="D45844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 sz="2400"/>
            </a:p>
          </p:txBody>
        </p:sp>
        <p:grpSp>
          <p:nvGrpSpPr>
            <p:cNvPr id="10" name="Group 88"/>
            <p:cNvGrpSpPr/>
            <p:nvPr/>
          </p:nvGrpSpPr>
          <p:grpSpPr>
            <a:xfrm>
              <a:off x="2963337" y="1384303"/>
              <a:ext cx="882931" cy="2334530"/>
              <a:chOff x="2781299" y="1200152"/>
              <a:chExt cx="561975" cy="148907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50" name="Parallelogram 89"/>
              <p:cNvSpPr/>
              <p:nvPr/>
            </p:nvSpPr>
            <p:spPr bwMode="auto">
              <a:xfrm rot="5400000">
                <a:off x="2232024" y="1749427"/>
                <a:ext cx="1489076" cy="390525"/>
              </a:xfrm>
              <a:prstGeom prst="parallelogram">
                <a:avLst>
                  <a:gd name="adj" fmla="val 49390"/>
                </a:avLst>
              </a:prstGeom>
              <a:solidFill>
                <a:srgbClr val="BB402B"/>
              </a:solidFill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sp>
            <p:nvSpPr>
              <p:cNvPr id="51" name="Isosceles Triangle 90"/>
              <p:cNvSpPr/>
              <p:nvPr/>
            </p:nvSpPr>
            <p:spPr bwMode="auto">
              <a:xfrm rot="5400000">
                <a:off x="3123374" y="1857376"/>
                <a:ext cx="265176" cy="174625"/>
              </a:xfrm>
              <a:prstGeom prst="triangle">
                <a:avLst/>
              </a:prstGeom>
              <a:grpFill/>
              <a:ln w="19050">
                <a:noFill/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</p:grpSp>
        <p:grpSp>
          <p:nvGrpSpPr>
            <p:cNvPr id="11" name="Group 91"/>
            <p:cNvGrpSpPr/>
            <p:nvPr/>
          </p:nvGrpSpPr>
          <p:grpSpPr>
            <a:xfrm>
              <a:off x="1381196" y="3967489"/>
              <a:ext cx="949476" cy="949476"/>
              <a:chOff x="3181757" y="2258239"/>
              <a:chExt cx="475436" cy="475436"/>
            </a:xfrm>
            <a:effectLst/>
          </p:grpSpPr>
          <p:sp>
            <p:nvSpPr>
              <p:cNvPr id="46" name="Oval 92"/>
              <p:cNvSpPr/>
              <p:nvPr/>
            </p:nvSpPr>
            <p:spPr bwMode="auto">
              <a:xfrm>
                <a:off x="3181757" y="2258239"/>
                <a:ext cx="475436" cy="475436"/>
              </a:xfrm>
              <a:prstGeom prst="ellipse">
                <a:avLst/>
              </a:prstGeom>
              <a:solidFill>
                <a:srgbClr val="BB402B"/>
              </a:solidFill>
              <a:ln w="190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grpSp>
            <p:nvGrpSpPr>
              <p:cNvPr id="47" name="Group 93"/>
              <p:cNvGrpSpPr/>
              <p:nvPr/>
            </p:nvGrpSpPr>
            <p:grpSpPr>
              <a:xfrm>
                <a:off x="3276095" y="2324131"/>
                <a:ext cx="286761" cy="343619"/>
                <a:chOff x="3735388" y="3473450"/>
                <a:chExt cx="184150" cy="220663"/>
              </a:xfrm>
              <a:solidFill>
                <a:schemeClr val="bg1"/>
              </a:solidFill>
            </p:grpSpPr>
            <p:sp>
              <p:nvSpPr>
                <p:cNvPr id="48" name="Freeform: Shape 94"/>
                <p:cNvSpPr/>
                <p:nvPr/>
              </p:nvSpPr>
              <p:spPr bwMode="auto">
                <a:xfrm>
                  <a:off x="3773488" y="3473450"/>
                  <a:ext cx="104775" cy="104775"/>
                </a:xfrm>
                <a:custGeom>
                  <a:avLst/>
                  <a:gdLst/>
                  <a:ahLst/>
                  <a:cxnLst>
                    <a:cxn ang="0">
                      <a:pos x="21" y="41"/>
                    </a:cxn>
                    <a:cxn ang="0">
                      <a:pos x="41" y="21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1"/>
                    </a:cxn>
                    <a:cxn ang="0">
                      <a:pos x="21" y="6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6" y="21"/>
                    </a:cxn>
                    <a:cxn ang="0">
                      <a:pos x="21" y="6"/>
                    </a:cxn>
                  </a:cxnLst>
                  <a:rect l="0" t="0" r="r" b="b"/>
                  <a:pathLst>
                    <a:path w="41" h="41">
                      <a:moveTo>
                        <a:pt x="21" y="41"/>
                      </a:moveTo>
                      <a:cubicBezTo>
                        <a:pt x="32" y="41"/>
                        <a:pt x="41" y="32"/>
                        <a:pt x="41" y="21"/>
                      </a:cubicBezTo>
                      <a:cubicBezTo>
                        <a:pt x="41" y="9"/>
                        <a:pt x="32" y="0"/>
                        <a:pt x="21" y="0"/>
                      </a:cubicBezTo>
                      <a:cubicBezTo>
                        <a:pt x="10" y="0"/>
                        <a:pt x="0" y="9"/>
                        <a:pt x="0" y="21"/>
                      </a:cubicBezTo>
                      <a:cubicBezTo>
                        <a:pt x="0" y="32"/>
                        <a:pt x="10" y="41"/>
                        <a:pt x="21" y="41"/>
                      </a:cubicBezTo>
                      <a:close/>
                      <a:moveTo>
                        <a:pt x="21" y="6"/>
                      </a:moveTo>
                      <a:cubicBezTo>
                        <a:pt x="29" y="6"/>
                        <a:pt x="36" y="12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2" y="36"/>
                        <a:pt x="6" y="29"/>
                        <a:pt x="6" y="21"/>
                      </a:cubicBezTo>
                      <a:cubicBezTo>
                        <a:pt x="6" y="12"/>
                        <a:pt x="12" y="6"/>
                        <a:pt x="21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49" name="Freeform: Shape 95"/>
                <p:cNvSpPr/>
                <p:nvPr/>
              </p:nvSpPr>
              <p:spPr bwMode="auto">
                <a:xfrm>
                  <a:off x="3735388" y="3586163"/>
                  <a:ext cx="184150" cy="107950"/>
                </a:xfrm>
                <a:custGeom>
                  <a:avLst/>
                  <a:gdLst/>
                  <a:ahLst/>
                  <a:cxnLst>
                    <a:cxn ang="0">
                      <a:pos x="71" y="19"/>
                    </a:cxn>
                    <a:cxn ang="0">
                      <a:pos x="48" y="0"/>
                    </a:cxn>
                    <a:cxn ang="0">
                      <a:pos x="45" y="1"/>
                    </a:cxn>
                    <a:cxn ang="0">
                      <a:pos x="36" y="12"/>
                    </a:cxn>
                    <a:cxn ang="0">
                      <a:pos x="27" y="1"/>
                    </a:cxn>
                    <a:cxn ang="0">
                      <a:pos x="24" y="0"/>
                    </a:cxn>
                    <a:cxn ang="0">
                      <a:pos x="0" y="19"/>
                    </a:cxn>
                    <a:cxn ang="0">
                      <a:pos x="0" y="21"/>
                    </a:cxn>
                    <a:cxn ang="0">
                      <a:pos x="36" y="42"/>
                    </a:cxn>
                    <a:cxn ang="0">
                      <a:pos x="71" y="21"/>
                    </a:cxn>
                    <a:cxn ang="0">
                      <a:pos x="71" y="19"/>
                    </a:cxn>
                    <a:cxn ang="0">
                      <a:pos x="49" y="6"/>
                    </a:cxn>
                    <a:cxn ang="0">
                      <a:pos x="53" y="8"/>
                    </a:cxn>
                    <a:cxn ang="0">
                      <a:pos x="44" y="20"/>
                    </a:cxn>
                    <a:cxn ang="0">
                      <a:pos x="42" y="18"/>
                    </a:cxn>
                    <a:cxn ang="0">
                      <a:pos x="39" y="16"/>
                    </a:cxn>
                    <a:cxn ang="0">
                      <a:pos x="49" y="6"/>
                    </a:cxn>
                    <a:cxn ang="0">
                      <a:pos x="32" y="16"/>
                    </a:cxn>
                    <a:cxn ang="0">
                      <a:pos x="29" y="18"/>
                    </a:cxn>
                    <a:cxn ang="0">
                      <a:pos x="28" y="20"/>
                    </a:cxn>
                    <a:cxn ang="0">
                      <a:pos x="19" y="8"/>
                    </a:cxn>
                    <a:cxn ang="0">
                      <a:pos x="23" y="6"/>
                    </a:cxn>
                    <a:cxn ang="0">
                      <a:pos x="32" y="16"/>
                    </a:cxn>
                    <a:cxn ang="0">
                      <a:pos x="38" y="36"/>
                    </a:cxn>
                    <a:cxn ang="0">
                      <a:pos x="38" y="24"/>
                    </a:cxn>
                    <a:cxn ang="0">
                      <a:pos x="36" y="23"/>
                    </a:cxn>
                    <a:cxn ang="0">
                      <a:pos x="34" y="24"/>
                    </a:cxn>
                    <a:cxn ang="0">
                      <a:pos x="34" y="36"/>
                    </a:cxn>
                    <a:cxn ang="0">
                      <a:pos x="6" y="20"/>
                    </a:cxn>
                    <a:cxn ang="0">
                      <a:pos x="16" y="10"/>
                    </a:cxn>
                    <a:cxn ang="0">
                      <a:pos x="27" y="23"/>
                    </a:cxn>
                    <a:cxn ang="0">
                      <a:pos x="29" y="23"/>
                    </a:cxn>
                    <a:cxn ang="0">
                      <a:pos x="32" y="21"/>
                    </a:cxn>
                    <a:cxn ang="0">
                      <a:pos x="36" y="18"/>
                    </a:cxn>
                    <a:cxn ang="0">
                      <a:pos x="40" y="21"/>
                    </a:cxn>
                    <a:cxn ang="0">
                      <a:pos x="43" y="23"/>
                    </a:cxn>
                    <a:cxn ang="0">
                      <a:pos x="44" y="24"/>
                    </a:cxn>
                    <a:cxn ang="0">
                      <a:pos x="45" y="23"/>
                    </a:cxn>
                    <a:cxn ang="0">
                      <a:pos x="56" y="10"/>
                    </a:cxn>
                    <a:cxn ang="0">
                      <a:pos x="66" y="20"/>
                    </a:cxn>
                    <a:cxn ang="0">
                      <a:pos x="38" y="36"/>
                    </a:cxn>
                  </a:cxnLst>
                  <a:rect l="0" t="0" r="r" b="b"/>
                  <a:pathLst>
                    <a:path w="72" h="42">
                      <a:moveTo>
                        <a:pt x="71" y="19"/>
                      </a:moveTo>
                      <a:cubicBezTo>
                        <a:pt x="66" y="10"/>
                        <a:pt x="58" y="3"/>
                        <a:pt x="48" y="0"/>
                      </a:cubicBezTo>
                      <a:cubicBezTo>
                        <a:pt x="47" y="0"/>
                        <a:pt x="46" y="0"/>
                        <a:pt x="45" y="1"/>
                      </a:cubicBezTo>
                      <a:cubicBezTo>
                        <a:pt x="43" y="6"/>
                        <a:pt x="40" y="9"/>
                        <a:pt x="36" y="12"/>
                      </a:cubicBezTo>
                      <a:cubicBezTo>
                        <a:pt x="32" y="9"/>
                        <a:pt x="29" y="6"/>
                        <a:pt x="27" y="1"/>
                      </a:cubicBezTo>
                      <a:cubicBezTo>
                        <a:pt x="26" y="0"/>
                        <a:pt x="25" y="0"/>
                        <a:pt x="24" y="0"/>
                      </a:cubicBezTo>
                      <a:cubicBezTo>
                        <a:pt x="14" y="3"/>
                        <a:pt x="6" y="10"/>
                        <a:pt x="0" y="19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8" y="34"/>
                        <a:pt x="21" y="42"/>
                        <a:pt x="36" y="42"/>
                      </a:cubicBezTo>
                      <a:cubicBezTo>
                        <a:pt x="50" y="42"/>
                        <a:pt x="64" y="34"/>
                        <a:pt x="71" y="21"/>
                      </a:cubicBezTo>
                      <a:cubicBezTo>
                        <a:pt x="72" y="20"/>
                        <a:pt x="72" y="19"/>
                        <a:pt x="71" y="19"/>
                      </a:cubicBezTo>
                      <a:close/>
                      <a:moveTo>
                        <a:pt x="49" y="6"/>
                      </a:moveTo>
                      <a:cubicBezTo>
                        <a:pt x="50" y="6"/>
                        <a:pt x="52" y="7"/>
                        <a:pt x="53" y="8"/>
                      </a:cubicBezTo>
                      <a:cubicBezTo>
                        <a:pt x="51" y="12"/>
                        <a:pt x="48" y="16"/>
                        <a:pt x="44" y="20"/>
                      </a:cubicBezTo>
                      <a:cubicBezTo>
                        <a:pt x="43" y="19"/>
                        <a:pt x="43" y="19"/>
                        <a:pt x="42" y="18"/>
                      </a:cubicBezTo>
                      <a:cubicBezTo>
                        <a:pt x="41" y="18"/>
                        <a:pt x="40" y="17"/>
                        <a:pt x="39" y="16"/>
                      </a:cubicBezTo>
                      <a:cubicBezTo>
                        <a:pt x="43" y="13"/>
                        <a:pt x="46" y="10"/>
                        <a:pt x="49" y="6"/>
                      </a:cubicBezTo>
                      <a:close/>
                      <a:moveTo>
                        <a:pt x="32" y="16"/>
                      </a:moveTo>
                      <a:cubicBezTo>
                        <a:pt x="31" y="17"/>
                        <a:pt x="30" y="18"/>
                        <a:pt x="29" y="18"/>
                      </a:cubicBezTo>
                      <a:cubicBezTo>
                        <a:pt x="29" y="19"/>
                        <a:pt x="28" y="19"/>
                        <a:pt x="28" y="20"/>
                      </a:cubicBezTo>
                      <a:cubicBezTo>
                        <a:pt x="24" y="16"/>
                        <a:pt x="21" y="12"/>
                        <a:pt x="19" y="8"/>
                      </a:cubicBezTo>
                      <a:cubicBezTo>
                        <a:pt x="20" y="7"/>
                        <a:pt x="22" y="6"/>
                        <a:pt x="23" y="6"/>
                      </a:cubicBezTo>
                      <a:cubicBezTo>
                        <a:pt x="25" y="10"/>
                        <a:pt x="29" y="13"/>
                        <a:pt x="32" y="16"/>
                      </a:cubicBezTo>
                      <a:close/>
                      <a:moveTo>
                        <a:pt x="38" y="36"/>
                      </a:move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8" y="23"/>
                        <a:pt x="37" y="23"/>
                        <a:pt x="36" y="23"/>
                      </a:cubicBezTo>
                      <a:cubicBezTo>
                        <a:pt x="35" y="23"/>
                        <a:pt x="34" y="23"/>
                        <a:pt x="34" y="24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23" y="36"/>
                        <a:pt x="12" y="30"/>
                        <a:pt x="6" y="20"/>
                      </a:cubicBezTo>
                      <a:cubicBezTo>
                        <a:pt x="8" y="16"/>
                        <a:pt x="12" y="12"/>
                        <a:pt x="16" y="10"/>
                      </a:cubicBezTo>
                      <a:cubicBezTo>
                        <a:pt x="18" y="14"/>
                        <a:pt x="22" y="19"/>
                        <a:pt x="27" y="23"/>
                      </a:cubicBezTo>
                      <a:cubicBezTo>
                        <a:pt x="27" y="24"/>
                        <a:pt x="28" y="24"/>
                        <a:pt x="29" y="23"/>
                      </a:cubicBezTo>
                      <a:cubicBezTo>
                        <a:pt x="30" y="23"/>
                        <a:pt x="31" y="22"/>
                        <a:pt x="32" y="21"/>
                      </a:cubicBezTo>
                      <a:cubicBezTo>
                        <a:pt x="33" y="20"/>
                        <a:pt x="34" y="19"/>
                        <a:pt x="36" y="18"/>
                      </a:cubicBezTo>
                      <a:cubicBezTo>
                        <a:pt x="37" y="19"/>
                        <a:pt x="39" y="20"/>
                        <a:pt x="40" y="21"/>
                      </a:cubicBezTo>
                      <a:cubicBezTo>
                        <a:pt x="41" y="22"/>
                        <a:pt x="42" y="23"/>
                        <a:pt x="43" y="23"/>
                      </a:cubicBezTo>
                      <a:cubicBezTo>
                        <a:pt x="43" y="24"/>
                        <a:pt x="43" y="24"/>
                        <a:pt x="44" y="24"/>
                      </a:cubicBezTo>
                      <a:cubicBezTo>
                        <a:pt x="44" y="24"/>
                        <a:pt x="45" y="24"/>
                        <a:pt x="45" y="23"/>
                      </a:cubicBezTo>
                      <a:cubicBezTo>
                        <a:pt x="50" y="19"/>
                        <a:pt x="53" y="14"/>
                        <a:pt x="56" y="10"/>
                      </a:cubicBezTo>
                      <a:cubicBezTo>
                        <a:pt x="60" y="12"/>
                        <a:pt x="63" y="16"/>
                        <a:pt x="66" y="20"/>
                      </a:cubicBezTo>
                      <a:cubicBezTo>
                        <a:pt x="60" y="30"/>
                        <a:pt x="49" y="36"/>
                        <a:pt x="38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</p:grpSp>
        <p:grpSp>
          <p:nvGrpSpPr>
            <p:cNvPr id="12" name="Group 96"/>
            <p:cNvGrpSpPr/>
            <p:nvPr/>
          </p:nvGrpSpPr>
          <p:grpSpPr>
            <a:xfrm>
              <a:off x="4209569" y="4296080"/>
              <a:ext cx="949476" cy="949476"/>
              <a:chOff x="4581932" y="2258239"/>
              <a:chExt cx="475436" cy="475436"/>
            </a:xfrm>
            <a:effectLst/>
          </p:grpSpPr>
          <p:sp>
            <p:nvSpPr>
              <p:cNvPr id="39" name="Oval 97"/>
              <p:cNvSpPr/>
              <p:nvPr/>
            </p:nvSpPr>
            <p:spPr bwMode="auto">
              <a:xfrm>
                <a:off x="4581932" y="2258239"/>
                <a:ext cx="475436" cy="475436"/>
              </a:xfrm>
              <a:prstGeom prst="ellipse">
                <a:avLst/>
              </a:prstGeom>
              <a:solidFill>
                <a:srgbClr val="B84F00"/>
              </a:solidFill>
              <a:ln w="190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grpSp>
            <p:nvGrpSpPr>
              <p:cNvPr id="40" name="Group 98"/>
              <p:cNvGrpSpPr/>
              <p:nvPr/>
            </p:nvGrpSpPr>
            <p:grpSpPr>
              <a:xfrm>
                <a:off x="4705933" y="2383968"/>
                <a:ext cx="227685" cy="223978"/>
                <a:chOff x="4797425" y="4017963"/>
                <a:chExt cx="195263" cy="192088"/>
              </a:xfrm>
              <a:solidFill>
                <a:schemeClr val="bg1"/>
              </a:solidFill>
            </p:grpSpPr>
            <p:sp>
              <p:nvSpPr>
                <p:cNvPr id="41" name="Freeform: Shape 99"/>
                <p:cNvSpPr/>
                <p:nvPr/>
              </p:nvSpPr>
              <p:spPr bwMode="auto">
                <a:xfrm>
                  <a:off x="4833938" y="4017963"/>
                  <a:ext cx="7938" cy="95250"/>
                </a:xfrm>
                <a:custGeom>
                  <a:avLst/>
                  <a:gdLst/>
                  <a:ahLst/>
                  <a:cxnLst>
                    <a:cxn ang="0">
                      <a:pos x="1" y="37"/>
                    </a:cxn>
                    <a:cxn ang="0">
                      <a:pos x="3" y="35"/>
                    </a:cxn>
                    <a:cxn ang="0">
                      <a:pos x="3" y="1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35"/>
                    </a:cxn>
                    <a:cxn ang="0">
                      <a:pos x="1" y="37"/>
                    </a:cxn>
                  </a:cxnLst>
                  <a:rect l="0" t="0" r="r" b="b"/>
                  <a:pathLst>
                    <a:path w="3" h="37">
                      <a:moveTo>
                        <a:pt x="1" y="37"/>
                      </a:moveTo>
                      <a:cubicBezTo>
                        <a:pt x="2" y="37"/>
                        <a:pt x="3" y="36"/>
                        <a:pt x="3" y="35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6"/>
                        <a:pt x="0" y="37"/>
                        <a:pt x="1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42" name="Freeform: Shape 100"/>
                <p:cNvSpPr/>
                <p:nvPr/>
              </p:nvSpPr>
              <p:spPr bwMode="auto">
                <a:xfrm>
                  <a:off x="4860925" y="4017963"/>
                  <a:ext cx="11113" cy="58738"/>
                </a:xfrm>
                <a:custGeom>
                  <a:avLst/>
                  <a:gdLst/>
                  <a:ahLst/>
                  <a:cxnLst>
                    <a:cxn ang="0">
                      <a:pos x="2" y="23"/>
                    </a:cxn>
                    <a:cxn ang="0">
                      <a:pos x="4" y="21"/>
                    </a:cxn>
                    <a:cxn ang="0">
                      <a:pos x="4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1"/>
                    </a:cxn>
                    <a:cxn ang="0">
                      <a:pos x="2" y="23"/>
                    </a:cxn>
                  </a:cxnLst>
                  <a:rect l="0" t="0" r="r" b="b"/>
                  <a:pathLst>
                    <a:path w="4" h="23">
                      <a:moveTo>
                        <a:pt x="2" y="23"/>
                      </a:moveTo>
                      <a:cubicBezTo>
                        <a:pt x="3" y="23"/>
                        <a:pt x="4" y="22"/>
                        <a:pt x="4" y="2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2"/>
                        <a:pt x="1" y="23"/>
                        <a:pt x="2" y="2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43" name="Freeform: Shape 101"/>
                <p:cNvSpPr/>
                <p:nvPr/>
              </p:nvSpPr>
              <p:spPr bwMode="auto">
                <a:xfrm>
                  <a:off x="4892675" y="4017963"/>
                  <a:ext cx="7938" cy="76200"/>
                </a:xfrm>
                <a:custGeom>
                  <a:avLst/>
                  <a:gdLst/>
                  <a:ahLst/>
                  <a:cxnLst>
                    <a:cxn ang="0">
                      <a:pos x="2" y="30"/>
                    </a:cxn>
                    <a:cxn ang="0">
                      <a:pos x="3" y="28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8"/>
                    </a:cxn>
                    <a:cxn ang="0">
                      <a:pos x="2" y="30"/>
                    </a:cxn>
                  </a:cxnLst>
                  <a:rect l="0" t="0" r="r" b="b"/>
                  <a:pathLst>
                    <a:path w="3" h="30">
                      <a:moveTo>
                        <a:pt x="2" y="30"/>
                      </a:moveTo>
                      <a:cubicBezTo>
                        <a:pt x="3" y="30"/>
                        <a:pt x="3" y="29"/>
                        <a:pt x="3" y="28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44" name="Freeform: Shape 102"/>
                <p:cNvSpPr/>
                <p:nvPr/>
              </p:nvSpPr>
              <p:spPr bwMode="auto">
                <a:xfrm>
                  <a:off x="4922838" y="4017963"/>
                  <a:ext cx="7938" cy="38100"/>
                </a:xfrm>
                <a:custGeom>
                  <a:avLst/>
                  <a:gdLst/>
                  <a:ahLst/>
                  <a:cxnLst>
                    <a:cxn ang="0">
                      <a:pos x="2" y="15"/>
                    </a:cxn>
                    <a:cxn ang="0">
                      <a:pos x="3" y="14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14"/>
                    </a:cxn>
                    <a:cxn ang="0">
                      <a:pos x="2" y="15"/>
                    </a:cxn>
                  </a:cxnLst>
                  <a:rect l="0" t="0" r="r" b="b"/>
                  <a:pathLst>
                    <a:path w="3" h="15">
                      <a:moveTo>
                        <a:pt x="2" y="15"/>
                      </a:move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5"/>
                        <a:pt x="2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45" name="Freeform: Shape 103"/>
                <p:cNvSpPr/>
                <p:nvPr/>
              </p:nvSpPr>
              <p:spPr bwMode="auto">
                <a:xfrm>
                  <a:off x="4797425" y="4017963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73" y="23"/>
                    </a:cxn>
                    <a:cxn ang="0">
                      <a:pos x="64" y="70"/>
                    </a:cxn>
                    <a:cxn ang="0">
                      <a:pos x="62" y="32"/>
                    </a:cxn>
                    <a:cxn ang="0">
                      <a:pos x="61" y="70"/>
                    </a:cxn>
                    <a:cxn ang="0">
                      <a:pos x="52" y="51"/>
                    </a:cxn>
                    <a:cxn ang="0">
                      <a:pos x="49" y="51"/>
                    </a:cxn>
                    <a:cxn ang="0">
                      <a:pos x="40" y="70"/>
                    </a:cxn>
                    <a:cxn ang="0">
                      <a:pos x="39" y="57"/>
                    </a:cxn>
                    <a:cxn ang="0">
                      <a:pos x="37" y="70"/>
                    </a:cxn>
                    <a:cxn ang="0">
                      <a:pos x="29" y="56"/>
                    </a:cxn>
                    <a:cxn ang="0">
                      <a:pos x="25" y="56"/>
                    </a:cxn>
                    <a:cxn ang="0">
                      <a:pos x="17" y="70"/>
                    </a:cxn>
                    <a:cxn ang="0">
                      <a:pos x="15" y="67"/>
                    </a:cxn>
                    <a:cxn ang="0">
                      <a:pos x="14" y="70"/>
                    </a:cxn>
                    <a:cxn ang="0">
                      <a:pos x="28" y="39"/>
                    </a:cxn>
                    <a:cxn ang="0">
                      <a:pos x="43" y="46"/>
                    </a:cxn>
                    <a:cxn ang="0">
                      <a:pos x="71" y="14"/>
                    </a:cxn>
                    <a:cxn ang="0">
                      <a:pos x="74" y="16"/>
                    </a:cxn>
                    <a:cxn ang="0">
                      <a:pos x="73" y="2"/>
                    </a:cxn>
                    <a:cxn ang="0">
                      <a:pos x="71" y="0"/>
                    </a:cxn>
                    <a:cxn ang="0">
                      <a:pos x="58" y="5"/>
                    </a:cxn>
                    <a:cxn ang="0">
                      <a:pos x="66" y="6"/>
                    </a:cxn>
                    <a:cxn ang="0">
                      <a:pos x="28" y="34"/>
                    </a:cxn>
                    <a:cxn ang="0">
                      <a:pos x="5" y="65"/>
                    </a:cxn>
                    <a:cxn ang="0">
                      <a:pos x="2" y="0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0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5"/>
                    </a:cxn>
                    <a:cxn ang="0">
                      <a:pos x="2" y="75"/>
                    </a:cxn>
                    <a:cxn ang="0">
                      <a:pos x="2" y="75"/>
                    </a:cxn>
                    <a:cxn ang="0">
                      <a:pos x="73" y="75"/>
                    </a:cxn>
                    <a:cxn ang="0">
                      <a:pos x="76" y="72"/>
                    </a:cxn>
                    <a:cxn ang="0">
                      <a:pos x="74" y="22"/>
                    </a:cxn>
                  </a:cxnLst>
                  <a:rect l="0" t="0" r="r" b="b"/>
                  <a:pathLst>
                    <a:path w="76" h="75">
                      <a:moveTo>
                        <a:pt x="74" y="22"/>
                      </a:moveTo>
                      <a:cubicBezTo>
                        <a:pt x="73" y="22"/>
                        <a:pt x="73" y="22"/>
                        <a:pt x="73" y="23"/>
                      </a:cubicBezTo>
                      <a:cubicBezTo>
                        <a:pt x="73" y="70"/>
                        <a:pt x="73" y="70"/>
                        <a:pt x="73" y="70"/>
                      </a:cubicBezTo>
                      <a:cubicBezTo>
                        <a:pt x="64" y="70"/>
                        <a:pt x="64" y="70"/>
                        <a:pt x="64" y="70"/>
                      </a:cubicBezTo>
                      <a:cubicBezTo>
                        <a:pt x="64" y="34"/>
                        <a:pt x="64" y="34"/>
                        <a:pt x="64" y="34"/>
                      </a:cubicBezTo>
                      <a:cubicBezTo>
                        <a:pt x="64" y="33"/>
                        <a:pt x="63" y="32"/>
                        <a:pt x="62" y="32"/>
                      </a:cubicBezTo>
                      <a:cubicBezTo>
                        <a:pt x="62" y="32"/>
                        <a:pt x="61" y="33"/>
                        <a:pt x="61" y="34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52" y="70"/>
                        <a:pt x="52" y="70"/>
                        <a:pt x="52" y="70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2" y="50"/>
                        <a:pt x="51" y="49"/>
                        <a:pt x="51" y="49"/>
                      </a:cubicBezTo>
                      <a:cubicBezTo>
                        <a:pt x="50" y="49"/>
                        <a:pt x="49" y="50"/>
                        <a:pt x="49" y="51"/>
                      </a:cubicBezTo>
                      <a:cubicBezTo>
                        <a:pt x="49" y="70"/>
                        <a:pt x="49" y="70"/>
                        <a:pt x="49" y="70"/>
                      </a:cubicBezTo>
                      <a:cubicBezTo>
                        <a:pt x="40" y="70"/>
                        <a:pt x="40" y="70"/>
                        <a:pt x="40" y="70"/>
                      </a:cubicBezTo>
                      <a:cubicBezTo>
                        <a:pt x="40" y="58"/>
                        <a:pt x="40" y="58"/>
                        <a:pt x="40" y="58"/>
                      </a:cubicBezTo>
                      <a:cubicBezTo>
                        <a:pt x="40" y="57"/>
                        <a:pt x="40" y="57"/>
                        <a:pt x="39" y="57"/>
                      </a:cubicBezTo>
                      <a:cubicBezTo>
                        <a:pt x="38" y="57"/>
                        <a:pt x="37" y="57"/>
                        <a:pt x="37" y="58"/>
                      </a:cubicBezTo>
                      <a:cubicBezTo>
                        <a:pt x="37" y="70"/>
                        <a:pt x="37" y="70"/>
                        <a:pt x="37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4"/>
                        <a:pt x="27" y="54"/>
                      </a:cubicBezTo>
                      <a:cubicBezTo>
                        <a:pt x="26" y="54"/>
                        <a:pt x="25" y="55"/>
                        <a:pt x="25" y="56"/>
                      </a:cubicBezTo>
                      <a:cubicBezTo>
                        <a:pt x="25" y="70"/>
                        <a:pt x="25" y="70"/>
                        <a:pt x="25" y="70"/>
                      </a:cubicBezTo>
                      <a:cubicBezTo>
                        <a:pt x="17" y="70"/>
                        <a:pt x="17" y="70"/>
                        <a:pt x="17" y="70"/>
                      </a:cubicBezTo>
                      <a:cubicBezTo>
                        <a:pt x="17" y="68"/>
                        <a:pt x="17" y="68"/>
                        <a:pt x="17" y="68"/>
                      </a:cubicBezTo>
                      <a:cubicBezTo>
                        <a:pt x="17" y="68"/>
                        <a:pt x="16" y="67"/>
                        <a:pt x="15" y="67"/>
                      </a:cubicBezTo>
                      <a:cubicBezTo>
                        <a:pt x="14" y="67"/>
                        <a:pt x="14" y="68"/>
                        <a:pt x="14" y="68"/>
                      </a:cubicBezTo>
                      <a:cubicBezTo>
                        <a:pt x="14" y="70"/>
                        <a:pt x="14" y="70"/>
                        <a:pt x="14" y="70"/>
                      </a:cubicBezTo>
                      <a:cubicBezTo>
                        <a:pt x="7" y="70"/>
                        <a:pt x="7" y="70"/>
                        <a:pt x="7" y="70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40" y="47"/>
                        <a:pt x="40" y="47"/>
                        <a:pt x="40" y="47"/>
                      </a:cubicBezTo>
                      <a:cubicBezTo>
                        <a:pt x="41" y="47"/>
                        <a:pt x="43" y="47"/>
                        <a:pt x="43" y="46"/>
                      </a:cubicBezTo>
                      <a:cubicBezTo>
                        <a:pt x="70" y="8"/>
                        <a:pt x="70" y="8"/>
                        <a:pt x="70" y="8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71" y="15"/>
                        <a:pt x="72" y="16"/>
                        <a:pt x="73" y="16"/>
                      </a:cubicBezTo>
                      <a:cubicBezTo>
                        <a:pt x="73" y="16"/>
                        <a:pt x="73" y="16"/>
                        <a:pt x="74" y="16"/>
                      </a:cubicBezTo>
                      <a:cubicBezTo>
                        <a:pt x="75" y="15"/>
                        <a:pt x="76" y="14"/>
                        <a:pt x="76" y="13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73" y="1"/>
                        <a:pt x="73" y="1"/>
                        <a:pt x="72" y="1"/>
                      </a:cubicBezTo>
                      <a:cubicBezTo>
                        <a:pt x="72" y="0"/>
                        <a:pt x="71" y="0"/>
                        <a:pt x="71" y="0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8" y="2"/>
                        <a:pt x="58" y="4"/>
                        <a:pt x="58" y="5"/>
                      </a:cubicBezTo>
                      <a:cubicBezTo>
                        <a:pt x="58" y="6"/>
                        <a:pt x="59" y="7"/>
                        <a:pt x="61" y="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41" y="42"/>
                        <a:pt x="41" y="42"/>
                        <a:pt x="41" y="42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7" y="33"/>
                        <a:pt x="26" y="34"/>
                        <a:pt x="25" y="35"/>
                      </a:cubicBezTo>
                      <a:cubicBezTo>
                        <a:pt x="5" y="65"/>
                        <a:pt x="5" y="65"/>
                        <a:pt x="5" y="65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5"/>
                      </a:cubicBezTo>
                      <a:cubicBezTo>
                        <a:pt x="1" y="75"/>
                        <a:pt x="1" y="75"/>
                        <a:pt x="1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73" y="75"/>
                        <a:pt x="73" y="75"/>
                        <a:pt x="73" y="75"/>
                      </a:cubicBezTo>
                      <a:cubicBezTo>
                        <a:pt x="74" y="75"/>
                        <a:pt x="75" y="74"/>
                        <a:pt x="75" y="74"/>
                      </a:cubicBezTo>
                      <a:cubicBezTo>
                        <a:pt x="76" y="73"/>
                        <a:pt x="76" y="73"/>
                        <a:pt x="76" y="72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6" y="22"/>
                        <a:pt x="75" y="22"/>
                        <a:pt x="74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</p:grpSp>
        <p:grpSp>
          <p:nvGrpSpPr>
            <p:cNvPr id="13" name="Group 104"/>
            <p:cNvGrpSpPr/>
            <p:nvPr/>
          </p:nvGrpSpPr>
          <p:grpSpPr>
            <a:xfrm>
              <a:off x="7032955" y="4596654"/>
              <a:ext cx="949476" cy="949476"/>
              <a:chOff x="4248557" y="3177907"/>
              <a:chExt cx="475436" cy="475436"/>
            </a:xfrm>
            <a:effectLst/>
          </p:grpSpPr>
          <p:sp>
            <p:nvSpPr>
              <p:cNvPr id="33" name="Oval 114"/>
              <p:cNvSpPr/>
              <p:nvPr/>
            </p:nvSpPr>
            <p:spPr bwMode="auto">
              <a:xfrm>
                <a:off x="4248557" y="3177907"/>
                <a:ext cx="475436" cy="475436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grpSp>
            <p:nvGrpSpPr>
              <p:cNvPr id="34" name="Group 117"/>
              <p:cNvGrpSpPr/>
              <p:nvPr/>
            </p:nvGrpSpPr>
            <p:grpSpPr>
              <a:xfrm>
                <a:off x="4330307" y="3263047"/>
                <a:ext cx="311937" cy="305157"/>
                <a:chOff x="4330307" y="3263047"/>
                <a:chExt cx="311937" cy="305157"/>
              </a:xfrm>
            </p:grpSpPr>
            <p:sp>
              <p:nvSpPr>
                <p:cNvPr id="35" name="Freeform: Shape 120"/>
                <p:cNvSpPr/>
                <p:nvPr/>
              </p:nvSpPr>
              <p:spPr bwMode="auto">
                <a:xfrm>
                  <a:off x="4425244" y="3355723"/>
                  <a:ext cx="124323" cy="124324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34"/>
                    </a:cxn>
                    <a:cxn ang="0">
                      <a:pos x="34" y="17"/>
                    </a:cxn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5" y="17"/>
                    </a:cxn>
                    <a:cxn ang="0">
                      <a:pos x="17" y="6"/>
                    </a:cxn>
                    <a:cxn ang="0">
                      <a:pos x="29" y="17"/>
                    </a:cxn>
                  </a:cxnLst>
                  <a:rect l="0" t="0" r="r" b="b"/>
                  <a:pathLst>
                    <a:path w="34" h="34">
                      <a:moveTo>
                        <a:pt x="0" y="17"/>
                      </a:moveTo>
                      <a:cubicBezTo>
                        <a:pt x="0" y="27"/>
                        <a:pt x="7" y="34"/>
                        <a:pt x="17" y="34"/>
                      </a:cubicBezTo>
                      <a:cubicBezTo>
                        <a:pt x="26" y="34"/>
                        <a:pt x="34" y="27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7" y="0"/>
                        <a:pt x="0" y="8"/>
                        <a:pt x="0" y="17"/>
                      </a:cubicBezTo>
                      <a:close/>
                      <a:moveTo>
                        <a:pt x="29" y="17"/>
                      </a:moveTo>
                      <a:cubicBezTo>
                        <a:pt x="29" y="24"/>
                        <a:pt x="23" y="29"/>
                        <a:pt x="17" y="29"/>
                      </a:cubicBezTo>
                      <a:cubicBezTo>
                        <a:pt x="10" y="29"/>
                        <a:pt x="5" y="24"/>
                        <a:pt x="5" y="17"/>
                      </a:cubicBezTo>
                      <a:cubicBezTo>
                        <a:pt x="5" y="11"/>
                        <a:pt x="10" y="6"/>
                        <a:pt x="17" y="6"/>
                      </a:cubicBezTo>
                      <a:cubicBezTo>
                        <a:pt x="23" y="6"/>
                        <a:pt x="29" y="11"/>
                        <a:pt x="29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36" name="Freeform: Shape 121"/>
                <p:cNvSpPr/>
                <p:nvPr/>
              </p:nvSpPr>
              <p:spPr bwMode="auto">
                <a:xfrm>
                  <a:off x="4330307" y="3263047"/>
                  <a:ext cx="311937" cy="305157"/>
                </a:xfrm>
                <a:custGeom>
                  <a:avLst/>
                  <a:gdLst/>
                  <a:ahLst/>
                  <a:cxnLst>
                    <a:cxn ang="0">
                      <a:pos x="77" y="39"/>
                    </a:cxn>
                    <a:cxn ang="0">
                      <a:pos x="79" y="27"/>
                    </a:cxn>
                    <a:cxn ang="0">
                      <a:pos x="73" y="12"/>
                    </a:cxn>
                    <a:cxn ang="0">
                      <a:pos x="67" y="11"/>
                    </a:cxn>
                    <a:cxn ang="0">
                      <a:pos x="54" y="1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32" y="10"/>
                    </a:cxn>
                    <a:cxn ang="0">
                      <a:pos x="18" y="11"/>
                    </a:cxn>
                    <a:cxn ang="0">
                      <a:pos x="12" y="12"/>
                    </a:cxn>
                    <a:cxn ang="0">
                      <a:pos x="6" y="27"/>
                    </a:cxn>
                    <a:cxn ang="0">
                      <a:pos x="8" y="39"/>
                    </a:cxn>
                    <a:cxn ang="0">
                      <a:pos x="0" y="47"/>
                    </a:cxn>
                    <a:cxn ang="0">
                      <a:pos x="8" y="61"/>
                    </a:cxn>
                    <a:cxn ang="0">
                      <a:pos x="19" y="67"/>
                    </a:cxn>
                    <a:cxn ang="0">
                      <a:pos x="20" y="78"/>
                    </a:cxn>
                    <a:cxn ang="0">
                      <a:pos x="31" y="83"/>
                    </a:cxn>
                    <a:cxn ang="0">
                      <a:pos x="39" y="77"/>
                    </a:cxn>
                    <a:cxn ang="0">
                      <a:pos x="46" y="77"/>
                    </a:cxn>
                    <a:cxn ang="0">
                      <a:pos x="54" y="83"/>
                    </a:cxn>
                    <a:cxn ang="0">
                      <a:pos x="66" y="78"/>
                    </a:cxn>
                    <a:cxn ang="0">
                      <a:pos x="67" y="67"/>
                    </a:cxn>
                    <a:cxn ang="0">
                      <a:pos x="78" y="61"/>
                    </a:cxn>
                    <a:cxn ang="0">
                      <a:pos x="85" y="47"/>
                    </a:cxn>
                    <a:cxn ang="0">
                      <a:pos x="61" y="20"/>
                    </a:cxn>
                    <a:cxn ang="0">
                      <a:pos x="75" y="23"/>
                    </a:cxn>
                    <a:cxn ang="0">
                      <a:pos x="71" y="26"/>
                    </a:cxn>
                    <a:cxn ang="0">
                      <a:pos x="68" y="27"/>
                    </a:cxn>
                    <a:cxn ang="0">
                      <a:pos x="46" y="71"/>
                    </a:cxn>
                    <a:cxn ang="0">
                      <a:pos x="14" y="46"/>
                    </a:cxn>
                    <a:cxn ang="0">
                      <a:pos x="25" y="19"/>
                    </a:cxn>
                    <a:cxn ang="0">
                      <a:pos x="26" y="19"/>
                    </a:cxn>
                    <a:cxn ang="0">
                      <a:pos x="36" y="14"/>
                    </a:cxn>
                    <a:cxn ang="0">
                      <a:pos x="49" y="14"/>
                    </a:cxn>
                    <a:cxn ang="0">
                      <a:pos x="61" y="20"/>
                    </a:cxn>
                    <a:cxn ang="0">
                      <a:pos x="43" y="5"/>
                    </a:cxn>
                    <a:cxn ang="0">
                      <a:pos x="48" y="10"/>
                    </a:cxn>
                    <a:cxn ang="0">
                      <a:pos x="37" y="10"/>
                    </a:cxn>
                    <a:cxn ang="0">
                      <a:pos x="16" y="16"/>
                    </a:cxn>
                    <a:cxn ang="0">
                      <a:pos x="17" y="22"/>
                    </a:cxn>
                    <a:cxn ang="0">
                      <a:pos x="11" y="23"/>
                    </a:cxn>
                    <a:cxn ang="0">
                      <a:pos x="6" y="47"/>
                    </a:cxn>
                    <a:cxn ang="0">
                      <a:pos x="11" y="46"/>
                    </a:cxn>
                    <a:cxn ang="0">
                      <a:pos x="8" y="56"/>
                    </a:cxn>
                    <a:cxn ang="0">
                      <a:pos x="23" y="74"/>
                    </a:cxn>
                    <a:cxn ang="0">
                      <a:pos x="35" y="74"/>
                    </a:cxn>
                    <a:cxn ang="0">
                      <a:pos x="23" y="74"/>
                    </a:cxn>
                    <a:cxn ang="0">
                      <a:pos x="51" y="74"/>
                    </a:cxn>
                    <a:cxn ang="0">
                      <a:pos x="63" y="74"/>
                    </a:cxn>
                    <a:cxn ang="0">
                      <a:pos x="78" y="56"/>
                    </a:cxn>
                    <a:cxn ang="0">
                      <a:pos x="75" y="44"/>
                    </a:cxn>
                    <a:cxn ang="0">
                      <a:pos x="78" y="56"/>
                    </a:cxn>
                  </a:cxnLst>
                  <a:rect l="0" t="0" r="r" b="b"/>
                  <a:pathLst>
                    <a:path w="85" h="83">
                      <a:moveTo>
                        <a:pt x="82" y="42"/>
                      </a:moveTo>
                      <a:cubicBezTo>
                        <a:pt x="77" y="39"/>
                        <a:pt x="77" y="39"/>
                        <a:pt x="77" y="39"/>
                      </a:cubicBezTo>
                      <a:cubicBezTo>
                        <a:pt x="77" y="37"/>
                        <a:pt x="76" y="34"/>
                        <a:pt x="75" y="31"/>
                      </a:cubicBezTo>
                      <a:cubicBezTo>
                        <a:pt x="79" y="27"/>
                        <a:pt x="79" y="27"/>
                        <a:pt x="79" y="27"/>
                      </a:cubicBezTo>
                      <a:cubicBezTo>
                        <a:pt x="81" y="25"/>
                        <a:pt x="81" y="23"/>
                        <a:pt x="80" y="21"/>
                      </a:cubicBezTo>
                      <a:cubicBezTo>
                        <a:pt x="78" y="18"/>
                        <a:pt x="76" y="15"/>
                        <a:pt x="73" y="12"/>
                      </a:cubicBezTo>
                      <a:cubicBezTo>
                        <a:pt x="72" y="11"/>
                        <a:pt x="71" y="11"/>
                        <a:pt x="70" y="11"/>
                      </a:cubicBezTo>
                      <a:cubicBezTo>
                        <a:pt x="69" y="11"/>
                        <a:pt x="68" y="11"/>
                        <a:pt x="67" y="11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59" y="12"/>
                        <a:pt x="57" y="11"/>
                        <a:pt x="54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2" y="2"/>
                        <a:pt x="50" y="0"/>
                        <a:pt x="48" y="0"/>
                      </a:cubicBezTo>
                      <a:cubicBezTo>
                        <a:pt x="46" y="0"/>
                        <a:pt x="44" y="0"/>
                        <a:pt x="43" y="0"/>
                      </a:cubicBezTo>
                      <a:cubicBezTo>
                        <a:pt x="41" y="0"/>
                        <a:pt x="40" y="0"/>
                        <a:pt x="38" y="0"/>
                      </a:cubicBezTo>
                      <a:cubicBezTo>
                        <a:pt x="36" y="0"/>
                        <a:pt x="34" y="2"/>
                        <a:pt x="33" y="4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9" y="11"/>
                        <a:pt x="26" y="12"/>
                        <a:pt x="24" y="14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7" y="11"/>
                        <a:pt x="16" y="11"/>
                      </a:cubicBezTo>
                      <a:cubicBezTo>
                        <a:pt x="15" y="11"/>
                        <a:pt x="13" y="11"/>
                        <a:pt x="12" y="12"/>
                      </a:cubicBezTo>
                      <a:cubicBezTo>
                        <a:pt x="10" y="15"/>
                        <a:pt x="8" y="18"/>
                        <a:pt x="6" y="21"/>
                      </a:cubicBezTo>
                      <a:cubicBezTo>
                        <a:pt x="5" y="23"/>
                        <a:pt x="5" y="25"/>
                        <a:pt x="6" y="27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9" y="34"/>
                        <a:pt x="9" y="37"/>
                        <a:pt x="8" y="39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1" y="43"/>
                        <a:pt x="0" y="45"/>
                        <a:pt x="0" y="47"/>
                      </a:cubicBezTo>
                      <a:cubicBezTo>
                        <a:pt x="1" y="51"/>
                        <a:pt x="2" y="54"/>
                        <a:pt x="3" y="58"/>
                      </a:cubicBezTo>
                      <a:cubicBezTo>
                        <a:pt x="4" y="60"/>
                        <a:pt x="6" y="61"/>
                        <a:pt x="8" y="61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5" y="63"/>
                        <a:pt x="17" y="65"/>
                        <a:pt x="19" y="67"/>
                      </a:cubicBezTo>
                      <a:cubicBezTo>
                        <a:pt x="17" y="73"/>
                        <a:pt x="17" y="73"/>
                        <a:pt x="17" y="73"/>
                      </a:cubicBezTo>
                      <a:cubicBezTo>
                        <a:pt x="17" y="75"/>
                        <a:pt x="18" y="77"/>
                        <a:pt x="20" y="78"/>
                      </a:cubicBezTo>
                      <a:cubicBezTo>
                        <a:pt x="23" y="80"/>
                        <a:pt x="26" y="82"/>
                        <a:pt x="30" y="83"/>
                      </a:cubicBezTo>
                      <a:cubicBezTo>
                        <a:pt x="30" y="83"/>
                        <a:pt x="31" y="83"/>
                        <a:pt x="31" y="83"/>
                      </a:cubicBezTo>
                      <a:cubicBezTo>
                        <a:pt x="33" y="83"/>
                        <a:pt x="34" y="82"/>
                        <a:pt x="35" y="81"/>
                      </a:cubicBezTo>
                      <a:cubicBezTo>
                        <a:pt x="39" y="77"/>
                        <a:pt x="39" y="77"/>
                        <a:pt x="39" y="77"/>
                      </a:cubicBezTo>
                      <a:cubicBezTo>
                        <a:pt x="41" y="77"/>
                        <a:pt x="42" y="77"/>
                        <a:pt x="43" y="77"/>
                      </a:cubicBezTo>
                      <a:cubicBezTo>
                        <a:pt x="44" y="77"/>
                        <a:pt x="45" y="77"/>
                        <a:pt x="46" y="77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51" y="82"/>
                        <a:pt x="53" y="83"/>
                        <a:pt x="54" y="83"/>
                      </a:cubicBezTo>
                      <a:cubicBezTo>
                        <a:pt x="55" y="83"/>
                        <a:pt x="55" y="83"/>
                        <a:pt x="56" y="83"/>
                      </a:cubicBezTo>
                      <a:cubicBezTo>
                        <a:pt x="59" y="82"/>
                        <a:pt x="63" y="80"/>
                        <a:pt x="66" y="78"/>
                      </a:cubicBezTo>
                      <a:cubicBezTo>
                        <a:pt x="68" y="77"/>
                        <a:pt x="69" y="75"/>
                        <a:pt x="68" y="73"/>
                      </a:cubicBez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69" y="65"/>
                        <a:pt x="70" y="63"/>
                        <a:pt x="72" y="61"/>
                      </a:cubicBezTo>
                      <a:cubicBezTo>
                        <a:pt x="78" y="61"/>
                        <a:pt x="78" y="61"/>
                        <a:pt x="78" y="61"/>
                      </a:cubicBezTo>
                      <a:cubicBezTo>
                        <a:pt x="80" y="61"/>
                        <a:pt x="82" y="60"/>
                        <a:pt x="83" y="58"/>
                      </a:cubicBezTo>
                      <a:cubicBezTo>
                        <a:pt x="84" y="54"/>
                        <a:pt x="85" y="51"/>
                        <a:pt x="85" y="47"/>
                      </a:cubicBezTo>
                      <a:cubicBezTo>
                        <a:pt x="85" y="45"/>
                        <a:pt x="84" y="43"/>
                        <a:pt x="82" y="42"/>
                      </a:cubicBezTo>
                      <a:close/>
                      <a:moveTo>
                        <a:pt x="61" y="20"/>
                      </a:move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72" y="18"/>
                        <a:pt x="73" y="21"/>
                        <a:pt x="75" y="23"/>
                      </a:cubicBezTo>
                      <a:cubicBezTo>
                        <a:pt x="72" y="28"/>
                        <a:pt x="72" y="28"/>
                        <a:pt x="72" y="28"/>
                      </a:cubicBezTo>
                      <a:cubicBezTo>
                        <a:pt x="71" y="27"/>
                        <a:pt x="71" y="26"/>
                        <a:pt x="71" y="26"/>
                      </a:cubicBezTo>
                      <a:cubicBezTo>
                        <a:pt x="70" y="25"/>
                        <a:pt x="69" y="24"/>
                        <a:pt x="68" y="25"/>
                      </a:cubicBezTo>
                      <a:cubicBezTo>
                        <a:pt x="67" y="25"/>
                        <a:pt x="67" y="27"/>
                        <a:pt x="68" y="27"/>
                      </a:cubicBezTo>
                      <a:cubicBezTo>
                        <a:pt x="70" y="31"/>
                        <a:pt x="71" y="35"/>
                        <a:pt x="72" y="39"/>
                      </a:cubicBezTo>
                      <a:cubicBezTo>
                        <a:pt x="73" y="55"/>
                        <a:pt x="62" y="69"/>
                        <a:pt x="46" y="71"/>
                      </a:cubicBezTo>
                      <a:cubicBezTo>
                        <a:pt x="38" y="72"/>
                        <a:pt x="31" y="70"/>
                        <a:pt x="25" y="65"/>
                      </a:cubicBezTo>
                      <a:cubicBezTo>
                        <a:pt x="19" y="60"/>
                        <a:pt x="15" y="53"/>
                        <a:pt x="14" y="46"/>
                      </a:cubicBezTo>
                      <a:cubicBezTo>
                        <a:pt x="13" y="38"/>
                        <a:pt x="15" y="30"/>
                        <a:pt x="20" y="24"/>
                      </a:cubicBezTo>
                      <a:cubicBezTo>
                        <a:pt x="22" y="22"/>
                        <a:pt x="23" y="21"/>
                        <a:pt x="25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9" y="17"/>
                        <a:pt x="32" y="15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7" y="14"/>
                        <a:pt x="38" y="14"/>
                        <a:pt x="40" y="14"/>
                      </a:cubicBezTo>
                      <a:cubicBezTo>
                        <a:pt x="43" y="13"/>
                        <a:pt x="46" y="13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54" y="15"/>
                        <a:pt x="58" y="17"/>
                        <a:pt x="61" y="20"/>
                      </a:cubicBezTo>
                      <a:close/>
                      <a:moveTo>
                        <a:pt x="38" y="5"/>
                      </a:moveTo>
                      <a:cubicBezTo>
                        <a:pt x="40" y="5"/>
                        <a:pt x="41" y="5"/>
                        <a:pt x="43" y="5"/>
                      </a:cubicBezTo>
                      <a:cubicBezTo>
                        <a:pt x="44" y="5"/>
                        <a:pt x="46" y="5"/>
                        <a:pt x="47" y="5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5" y="10"/>
                        <a:pt x="42" y="10"/>
                        <a:pt x="39" y="10"/>
                      </a:cubicBezTo>
                      <a:cubicBezTo>
                        <a:pt x="39" y="10"/>
                        <a:pt x="38" y="10"/>
                        <a:pt x="37" y="10"/>
                      </a:cubicBezTo>
                      <a:lnTo>
                        <a:pt x="38" y="5"/>
                      </a:lnTo>
                      <a:close/>
                      <a:moveTo>
                        <a:pt x="16" y="16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9"/>
                        <a:pt x="18" y="21"/>
                        <a:pt x="17" y="22"/>
                      </a:cubicBezTo>
                      <a:cubicBezTo>
                        <a:pt x="16" y="24"/>
                        <a:pt x="15" y="26"/>
                        <a:pt x="14" y="28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2" y="21"/>
                        <a:pt x="14" y="18"/>
                        <a:pt x="16" y="16"/>
                      </a:cubicBezTo>
                      <a:close/>
                      <a:moveTo>
                        <a:pt x="6" y="47"/>
                      </a:move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5"/>
                        <a:pt x="11" y="45"/>
                        <a:pt x="11" y="46"/>
                      </a:cubicBezTo>
                      <a:cubicBezTo>
                        <a:pt x="11" y="49"/>
                        <a:pt x="12" y="53"/>
                        <a:pt x="13" y="56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7" y="53"/>
                        <a:pt x="6" y="50"/>
                        <a:pt x="6" y="47"/>
                      </a:cubicBezTo>
                      <a:close/>
                      <a:moveTo>
                        <a:pt x="23" y="74"/>
                      </a:move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27" y="71"/>
                        <a:pt x="31" y="73"/>
                        <a:pt x="35" y="74"/>
                      </a:cubicBezTo>
                      <a:cubicBezTo>
                        <a:pt x="31" y="78"/>
                        <a:pt x="31" y="78"/>
                        <a:pt x="31" y="78"/>
                      </a:cubicBezTo>
                      <a:cubicBezTo>
                        <a:pt x="28" y="77"/>
                        <a:pt x="25" y="75"/>
                        <a:pt x="23" y="74"/>
                      </a:cubicBezTo>
                      <a:close/>
                      <a:moveTo>
                        <a:pt x="54" y="78"/>
                      </a:moveTo>
                      <a:cubicBezTo>
                        <a:pt x="51" y="74"/>
                        <a:pt x="51" y="74"/>
                        <a:pt x="51" y="74"/>
                      </a:cubicBezTo>
                      <a:cubicBezTo>
                        <a:pt x="55" y="73"/>
                        <a:pt x="59" y="71"/>
                        <a:pt x="62" y="69"/>
                      </a:cubicBezTo>
                      <a:cubicBezTo>
                        <a:pt x="63" y="74"/>
                        <a:pt x="63" y="74"/>
                        <a:pt x="63" y="74"/>
                      </a:cubicBezTo>
                      <a:cubicBezTo>
                        <a:pt x="60" y="75"/>
                        <a:pt x="57" y="77"/>
                        <a:pt x="54" y="78"/>
                      </a:cubicBezTo>
                      <a:close/>
                      <a:moveTo>
                        <a:pt x="78" y="56"/>
                      </a:move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4" y="52"/>
                        <a:pt x="75" y="48"/>
                        <a:pt x="75" y="44"/>
                      </a:cubicBezTo>
                      <a:cubicBezTo>
                        <a:pt x="80" y="47"/>
                        <a:pt x="80" y="47"/>
                        <a:pt x="80" y="47"/>
                      </a:cubicBezTo>
                      <a:cubicBezTo>
                        <a:pt x="80" y="50"/>
                        <a:pt x="79" y="53"/>
                        <a:pt x="78" y="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37" name="Freeform: Shape 123"/>
                <p:cNvSpPr/>
                <p:nvPr/>
              </p:nvSpPr>
              <p:spPr bwMode="auto">
                <a:xfrm>
                  <a:off x="4395858" y="3330860"/>
                  <a:ext cx="124323" cy="144667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5" y="40"/>
                    </a:cxn>
                    <a:cxn ang="0">
                      <a:pos x="7" y="40"/>
                    </a:cxn>
                    <a:cxn ang="0">
                      <a:pos x="8" y="40"/>
                    </a:cxn>
                    <a:cxn ang="0">
                      <a:pos x="8" y="37"/>
                    </a:cxn>
                    <a:cxn ang="0">
                      <a:pos x="4" y="24"/>
                    </a:cxn>
                    <a:cxn ang="0">
                      <a:pos x="25" y="3"/>
                    </a:cxn>
                    <a:cxn ang="0">
                      <a:pos x="31" y="4"/>
                    </a:cxn>
                    <a:cxn ang="0">
                      <a:pos x="34" y="3"/>
                    </a:cxn>
                    <a:cxn ang="0">
                      <a:pos x="33" y="1"/>
                    </a:cxn>
                    <a:cxn ang="0">
                      <a:pos x="25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34" h="40">
                      <a:moveTo>
                        <a:pt x="0" y="24"/>
                      </a:moveTo>
                      <a:cubicBezTo>
                        <a:pt x="0" y="30"/>
                        <a:pt x="2" y="35"/>
                        <a:pt x="5" y="40"/>
                      </a:cubicBezTo>
                      <a:cubicBezTo>
                        <a:pt x="6" y="40"/>
                        <a:pt x="6" y="40"/>
                        <a:pt x="7" y="40"/>
                      </a:cubicBezTo>
                      <a:cubicBezTo>
                        <a:pt x="7" y="40"/>
                        <a:pt x="8" y="40"/>
                        <a:pt x="8" y="40"/>
                      </a:cubicBezTo>
                      <a:cubicBezTo>
                        <a:pt x="9" y="39"/>
                        <a:pt x="9" y="38"/>
                        <a:pt x="8" y="37"/>
                      </a:cubicBezTo>
                      <a:cubicBezTo>
                        <a:pt x="5" y="34"/>
                        <a:pt x="4" y="29"/>
                        <a:pt x="4" y="24"/>
                      </a:cubicBezTo>
                      <a:cubicBezTo>
                        <a:pt x="4" y="13"/>
                        <a:pt x="13" y="3"/>
                        <a:pt x="25" y="3"/>
                      </a:cubicBezTo>
                      <a:cubicBezTo>
                        <a:pt x="27" y="3"/>
                        <a:pt x="29" y="3"/>
                        <a:pt x="31" y="4"/>
                      </a:cubicBezTo>
                      <a:cubicBezTo>
                        <a:pt x="32" y="4"/>
                        <a:pt x="33" y="4"/>
                        <a:pt x="34" y="3"/>
                      </a:cubicBezTo>
                      <a:cubicBezTo>
                        <a:pt x="34" y="2"/>
                        <a:pt x="33" y="1"/>
                        <a:pt x="33" y="1"/>
                      </a:cubicBezTo>
                      <a:cubicBezTo>
                        <a:pt x="30" y="0"/>
                        <a:pt x="27" y="0"/>
                        <a:pt x="25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38" name="Freeform: Shape 125"/>
                <p:cNvSpPr/>
                <p:nvPr/>
              </p:nvSpPr>
              <p:spPr bwMode="auto">
                <a:xfrm>
                  <a:off x="4441067" y="3355723"/>
                  <a:ext cx="137886" cy="153708"/>
                </a:xfrm>
                <a:custGeom>
                  <a:avLst/>
                  <a:gdLst/>
                  <a:ahLst/>
                  <a:cxnLst>
                    <a:cxn ang="0">
                      <a:pos x="34" y="17"/>
                    </a:cxn>
                    <a:cxn ang="0">
                      <a:pos x="13" y="38"/>
                    </a:cxn>
                    <a:cxn ang="0">
                      <a:pos x="3" y="36"/>
                    </a:cxn>
                    <a:cxn ang="0">
                      <a:pos x="1" y="37"/>
                    </a:cxn>
                    <a:cxn ang="0">
                      <a:pos x="2" y="39"/>
                    </a:cxn>
                    <a:cxn ang="0">
                      <a:pos x="13" y="42"/>
                    </a:cxn>
                    <a:cxn ang="0">
                      <a:pos x="38" y="17"/>
                    </a:cxn>
                    <a:cxn ang="0">
                      <a:pos x="31" y="1"/>
                    </a:cxn>
                    <a:cxn ang="0">
                      <a:pos x="29" y="1"/>
                    </a:cxn>
                    <a:cxn ang="0">
                      <a:pos x="29" y="3"/>
                    </a:cxn>
                    <a:cxn ang="0">
                      <a:pos x="34" y="17"/>
                    </a:cxn>
                  </a:cxnLst>
                  <a:rect l="0" t="0" r="r" b="b"/>
                  <a:pathLst>
                    <a:path w="38" h="42">
                      <a:moveTo>
                        <a:pt x="34" y="17"/>
                      </a:moveTo>
                      <a:cubicBezTo>
                        <a:pt x="34" y="29"/>
                        <a:pt x="25" y="38"/>
                        <a:pt x="13" y="38"/>
                      </a:cubicBezTo>
                      <a:cubicBezTo>
                        <a:pt x="9" y="38"/>
                        <a:pt x="6" y="38"/>
                        <a:pt x="3" y="36"/>
                      </a:cubicBezTo>
                      <a:cubicBezTo>
                        <a:pt x="2" y="36"/>
                        <a:pt x="1" y="36"/>
                        <a:pt x="1" y="37"/>
                      </a:cubicBezTo>
                      <a:cubicBezTo>
                        <a:pt x="0" y="38"/>
                        <a:pt x="1" y="39"/>
                        <a:pt x="2" y="39"/>
                      </a:cubicBezTo>
                      <a:cubicBezTo>
                        <a:pt x="5" y="41"/>
                        <a:pt x="9" y="42"/>
                        <a:pt x="13" y="42"/>
                      </a:cubicBezTo>
                      <a:cubicBezTo>
                        <a:pt x="26" y="42"/>
                        <a:pt x="38" y="31"/>
                        <a:pt x="38" y="17"/>
                      </a:cubicBezTo>
                      <a:cubicBezTo>
                        <a:pt x="38" y="11"/>
                        <a:pt x="35" y="5"/>
                        <a:pt x="31" y="1"/>
                      </a:cubicBezTo>
                      <a:cubicBezTo>
                        <a:pt x="31" y="0"/>
                        <a:pt x="30" y="0"/>
                        <a:pt x="29" y="1"/>
                      </a:cubicBezTo>
                      <a:cubicBezTo>
                        <a:pt x="28" y="1"/>
                        <a:pt x="28" y="3"/>
                        <a:pt x="29" y="3"/>
                      </a:cubicBezTo>
                      <a:cubicBezTo>
                        <a:pt x="32" y="7"/>
                        <a:pt x="34" y="12"/>
                        <a:pt x="34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</p:grpSp>
        <p:grpSp>
          <p:nvGrpSpPr>
            <p:cNvPr id="14" name="Group 126"/>
            <p:cNvGrpSpPr/>
            <p:nvPr/>
          </p:nvGrpSpPr>
          <p:grpSpPr>
            <a:xfrm>
              <a:off x="9861329" y="4927797"/>
              <a:ext cx="949476" cy="949476"/>
              <a:chOff x="2848382" y="3177907"/>
              <a:chExt cx="475436" cy="475436"/>
            </a:xfrm>
            <a:effectLst/>
          </p:grpSpPr>
          <p:sp>
            <p:nvSpPr>
              <p:cNvPr id="28" name="Oval 129"/>
              <p:cNvSpPr/>
              <p:nvPr/>
            </p:nvSpPr>
            <p:spPr bwMode="auto">
              <a:xfrm>
                <a:off x="2848382" y="3177907"/>
                <a:ext cx="475436" cy="475436"/>
              </a:xfrm>
              <a:prstGeom prst="ellipse">
                <a:avLst/>
              </a:prstGeom>
              <a:solidFill>
                <a:schemeClr val="accent4"/>
              </a:solidFill>
              <a:ln w="19050">
                <a:solidFill>
                  <a:schemeClr val="bg1"/>
                </a:solidFill>
                <a:round/>
              </a:ln>
            </p:spPr>
            <p:txBody>
              <a:bodyPr anchor="ctr"/>
              <a:lstStyle/>
              <a:p>
                <a:pPr algn="ctr"/>
                <a:endParaRPr sz="2400"/>
              </a:p>
            </p:txBody>
          </p:sp>
          <p:grpSp>
            <p:nvGrpSpPr>
              <p:cNvPr id="29" name="Group 130"/>
              <p:cNvGrpSpPr/>
              <p:nvPr/>
            </p:nvGrpSpPr>
            <p:grpSpPr>
              <a:xfrm>
                <a:off x="2958786" y="3271347"/>
                <a:ext cx="254628" cy="288579"/>
                <a:chOff x="5380038" y="2333625"/>
                <a:chExt cx="190500" cy="215900"/>
              </a:xfrm>
              <a:solidFill>
                <a:schemeClr val="bg1"/>
              </a:solidFill>
            </p:grpSpPr>
            <p:sp>
              <p:nvSpPr>
                <p:cNvPr id="30" name="Freeform: Shape 132"/>
                <p:cNvSpPr/>
                <p:nvPr/>
              </p:nvSpPr>
              <p:spPr bwMode="auto">
                <a:xfrm>
                  <a:off x="5405438" y="2333625"/>
                  <a:ext cx="165100" cy="161925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63" y="9"/>
                    </a:cxn>
                    <a:cxn ang="0">
                      <a:pos x="64" y="6"/>
                    </a:cxn>
                    <a:cxn ang="0">
                      <a:pos x="58" y="0"/>
                    </a:cxn>
                    <a:cxn ang="0">
                      <a:pos x="58" y="0"/>
                    </a:cxn>
                    <a:cxn ang="0">
                      <a:pos x="28" y="0"/>
                    </a:cxn>
                    <a:cxn ang="0">
                      <a:pos x="22" y="6"/>
                    </a:cxn>
                    <a:cxn ang="0">
                      <a:pos x="22" y="9"/>
                    </a:cxn>
                    <a:cxn ang="0">
                      <a:pos x="5" y="9"/>
                    </a:cxn>
                    <a:cxn ang="0">
                      <a:pos x="0" y="15"/>
                    </a:cxn>
                    <a:cxn ang="0">
                      <a:pos x="0" y="57"/>
                    </a:cxn>
                    <a:cxn ang="0">
                      <a:pos x="5" y="63"/>
                    </a:cxn>
                    <a:cxn ang="0">
                      <a:pos x="36" y="63"/>
                    </a:cxn>
                    <a:cxn ang="0">
                      <a:pos x="41" y="57"/>
                    </a:cxn>
                    <a:cxn ang="0">
                      <a:pos x="41" y="54"/>
                    </a:cxn>
                    <a:cxn ang="0">
                      <a:pos x="58" y="54"/>
                    </a:cxn>
                    <a:cxn ang="0">
                      <a:pos x="63" y="51"/>
                    </a:cxn>
                    <a:cxn ang="0">
                      <a:pos x="63" y="46"/>
                    </a:cxn>
                    <a:cxn ang="0">
                      <a:pos x="51" y="27"/>
                    </a:cxn>
                    <a:cxn ang="0">
                      <a:pos x="5" y="15"/>
                    </a:cxn>
                    <a:cxn ang="0">
                      <a:pos x="24" y="15"/>
                    </a:cxn>
                    <a:cxn ang="0">
                      <a:pos x="24" y="17"/>
                    </a:cxn>
                    <a:cxn ang="0">
                      <a:pos x="26" y="19"/>
                    </a:cxn>
                    <a:cxn ang="0">
                      <a:pos x="28" y="17"/>
                    </a:cxn>
                    <a:cxn ang="0">
                      <a:pos x="28" y="15"/>
                    </a:cxn>
                    <a:cxn ang="0">
                      <a:pos x="28" y="15"/>
                    </a:cxn>
                    <a:cxn ang="0">
                      <a:pos x="28" y="6"/>
                    </a:cxn>
                    <a:cxn ang="0">
                      <a:pos x="58" y="6"/>
                    </a:cxn>
                    <a:cxn ang="0">
                      <a:pos x="45" y="27"/>
                    </a:cxn>
                    <a:cxn ang="0">
                      <a:pos x="58" y="48"/>
                    </a:cxn>
                    <a:cxn ang="0">
                      <a:pos x="36" y="48"/>
                    </a:cxn>
                    <a:cxn ang="0">
                      <a:pos x="36" y="48"/>
                    </a:cxn>
                    <a:cxn ang="0">
                      <a:pos x="28" y="48"/>
                    </a:cxn>
                    <a:cxn ang="0">
                      <a:pos x="28" y="25"/>
                    </a:cxn>
                    <a:cxn ang="0">
                      <a:pos x="26" y="23"/>
                    </a:cxn>
                    <a:cxn ang="0">
                      <a:pos x="24" y="25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5" y="51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33" y="57"/>
                    </a:cxn>
                    <a:cxn ang="0">
                      <a:pos x="5" y="57"/>
                    </a:cxn>
                    <a:cxn ang="0">
                      <a:pos x="5" y="15"/>
                    </a:cxn>
                    <a:cxn ang="0">
                      <a:pos x="36" y="55"/>
                    </a:cxn>
                    <a:cxn ang="0">
                      <a:pos x="32" y="52"/>
                    </a:cxn>
                    <a:cxn ang="0">
                      <a:pos x="36" y="52"/>
                    </a:cxn>
                    <a:cxn ang="0">
                      <a:pos x="36" y="55"/>
                    </a:cxn>
                  </a:cxnLst>
                  <a:rect l="0" t="0" r="r" b="b"/>
                  <a:pathLst>
                    <a:path w="64" h="63">
                      <a:moveTo>
                        <a:pt x="51" y="27"/>
                      </a:move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3" y="8"/>
                        <a:pt x="64" y="7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5" y="0"/>
                        <a:pt x="22" y="3"/>
                        <a:pt x="22" y="6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2" y="9"/>
                        <a:pt x="0" y="12"/>
                        <a:pt x="0" y="15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60"/>
                        <a:pt x="2" y="63"/>
                        <a:pt x="5" y="63"/>
                      </a:cubicBezTo>
                      <a:cubicBezTo>
                        <a:pt x="36" y="63"/>
                        <a:pt x="36" y="63"/>
                        <a:pt x="36" y="63"/>
                      </a:cubicBezTo>
                      <a:cubicBezTo>
                        <a:pt x="39" y="63"/>
                        <a:pt x="41" y="60"/>
                        <a:pt x="41" y="57"/>
                      </a:cubicBezTo>
                      <a:cubicBezTo>
                        <a:pt x="41" y="54"/>
                        <a:pt x="41" y="54"/>
                        <a:pt x="41" y="54"/>
                      </a:cubicBezTo>
                      <a:cubicBezTo>
                        <a:pt x="58" y="54"/>
                        <a:pt x="58" y="54"/>
                        <a:pt x="58" y="54"/>
                      </a:cubicBezTo>
                      <a:cubicBezTo>
                        <a:pt x="60" y="54"/>
                        <a:pt x="62" y="53"/>
                        <a:pt x="63" y="51"/>
                      </a:cubicBezTo>
                      <a:cubicBezTo>
                        <a:pt x="64" y="49"/>
                        <a:pt x="64" y="47"/>
                        <a:pt x="63" y="46"/>
                      </a:cubicBezTo>
                      <a:lnTo>
                        <a:pt x="51" y="27"/>
                      </a:lnTo>
                      <a:close/>
                      <a:moveTo>
                        <a:pt x="5" y="15"/>
                      </a:move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8"/>
                        <a:pt x="25" y="19"/>
                        <a:pt x="26" y="19"/>
                      </a:cubicBezTo>
                      <a:cubicBezTo>
                        <a:pt x="27" y="19"/>
                        <a:pt x="28" y="18"/>
                        <a:pt x="28" y="17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58" y="6"/>
                        <a:pt x="58" y="6"/>
                        <a:pt x="58" y="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8" y="24"/>
                        <a:pt x="27" y="23"/>
                        <a:pt x="26" y="23"/>
                      </a:cubicBezTo>
                      <a:cubicBezTo>
                        <a:pt x="25" y="23"/>
                        <a:pt x="24" y="24"/>
                        <a:pt x="24" y="25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5" y="51"/>
                        <a:pt x="25" y="51"/>
                      </a:cubicBezTo>
                      <a:cubicBezTo>
                        <a:pt x="25" y="51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3" y="57"/>
                        <a:pt x="33" y="57"/>
                        <a:pt x="33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lnTo>
                        <a:pt x="5" y="15"/>
                      </a:lnTo>
                      <a:close/>
                      <a:moveTo>
                        <a:pt x="36" y="55"/>
                      </a:move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6" y="52"/>
                        <a:pt x="36" y="52"/>
                        <a:pt x="36" y="52"/>
                      </a:cubicBezTo>
                      <a:lnTo>
                        <a:pt x="36" y="5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31" name="Freeform: Shape 133"/>
                <p:cNvSpPr/>
                <p:nvPr/>
              </p:nvSpPr>
              <p:spPr bwMode="auto">
                <a:xfrm>
                  <a:off x="5380038" y="2359025"/>
                  <a:ext cx="15875" cy="19050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0" y="72"/>
                    </a:cxn>
                    <a:cxn ang="0">
                      <a:pos x="3" y="74"/>
                    </a:cxn>
                    <a:cxn ang="0">
                      <a:pos x="6" y="72"/>
                    </a:cxn>
                    <a:cxn ang="0">
                      <a:pos x="6" y="2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74">
                      <a:moveTo>
                        <a:pt x="3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1" y="74"/>
                        <a:pt x="3" y="74"/>
                      </a:cubicBezTo>
                      <a:cubicBezTo>
                        <a:pt x="4" y="74"/>
                        <a:pt x="6" y="73"/>
                        <a:pt x="6" y="7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  <p:sp>
              <p:nvSpPr>
                <p:cNvPr id="32" name="Oval 134"/>
                <p:cNvSpPr/>
                <p:nvPr/>
              </p:nvSpPr>
              <p:spPr bwMode="auto">
                <a:xfrm>
                  <a:off x="5380038" y="2333625"/>
                  <a:ext cx="15875" cy="14288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 sz="2400"/>
                </a:p>
              </p:txBody>
            </p:sp>
          </p:grpSp>
        </p:grpSp>
        <p:cxnSp>
          <p:nvCxnSpPr>
            <p:cNvPr id="15" name="Straight Connector 135"/>
            <p:cNvCxnSpPr/>
            <p:nvPr/>
          </p:nvCxnSpPr>
          <p:spPr>
            <a:xfrm rot="5400000" flipH="1" flipV="1">
              <a:off x="1556635" y="3552970"/>
              <a:ext cx="598598" cy="249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36"/>
            <p:cNvCxnSpPr/>
            <p:nvPr/>
          </p:nvCxnSpPr>
          <p:spPr>
            <a:xfrm rot="5400000" flipH="1" flipV="1">
              <a:off x="4385009" y="3881561"/>
              <a:ext cx="598598" cy="249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37"/>
            <p:cNvCxnSpPr/>
            <p:nvPr/>
          </p:nvCxnSpPr>
          <p:spPr>
            <a:xfrm rot="5400000" flipH="1" flipV="1">
              <a:off x="7208394" y="4182136"/>
              <a:ext cx="598598" cy="249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38"/>
            <p:cNvCxnSpPr/>
            <p:nvPr/>
          </p:nvCxnSpPr>
          <p:spPr>
            <a:xfrm rot="5400000" flipH="1" flipV="1">
              <a:off x="10036768" y="4513278"/>
              <a:ext cx="598598" cy="2495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oup 2"/>
            <p:cNvGrpSpPr/>
            <p:nvPr/>
          </p:nvGrpSpPr>
          <p:grpSpPr>
            <a:xfrm>
              <a:off x="742015" y="1379314"/>
              <a:ext cx="2228212" cy="1684406"/>
              <a:chOff x="742015" y="1379314"/>
              <a:chExt cx="2228212" cy="1684406"/>
            </a:xfrm>
          </p:grpSpPr>
          <p:sp>
            <p:nvSpPr>
              <p:cNvPr id="26" name="TextBox 50"/>
              <p:cNvSpPr txBox="1"/>
              <p:nvPr/>
            </p:nvSpPr>
            <p:spPr bwMode="auto">
              <a:xfrm>
                <a:off x="748526" y="1379314"/>
                <a:ext cx="2214810" cy="731574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latinLnBrk="0"/>
                <a:r>
                  <a:rPr lang="zh-CN" altLang="en-US" sz="1867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  <p:sp>
            <p:nvSpPr>
              <p:cNvPr id="27" name="TextBox 51"/>
              <p:cNvSpPr txBox="1"/>
              <p:nvPr/>
            </p:nvSpPr>
            <p:spPr bwMode="auto">
              <a:xfrm>
                <a:off x="742015" y="2110887"/>
                <a:ext cx="2228212" cy="952833"/>
              </a:xfrm>
              <a:prstGeom prst="rect">
                <a:avLst/>
              </a:prstGeom>
              <a:noFill/>
            </p:spPr>
            <p:txBody>
              <a:bodyPr wrap="square" lIns="120000" tIns="62400" rIns="120000" bIns="62400" anchor="ctr" anchorCtr="1">
                <a:normAutofit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333" dirty="0">
                    <a:solidFill>
                      <a:schemeClr val="bg1"/>
                    </a:solidFill>
                  </a:rPr>
                  <a:t>此部分内容作为文字排版占位显示 </a:t>
                </a:r>
                <a:br>
                  <a:rPr lang="zh-CN" altLang="en-US" sz="1333" dirty="0">
                    <a:solidFill>
                      <a:schemeClr val="bg1"/>
                    </a:solidFill>
                  </a:rPr>
                </a:br>
                <a:r>
                  <a:rPr lang="zh-CN" altLang="en-US" sz="1333" dirty="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</p:grpSp>
        <p:sp>
          <p:nvSpPr>
            <p:cNvPr id="20" name="TextBox 56"/>
            <p:cNvSpPr txBox="1"/>
            <p:nvPr/>
          </p:nvSpPr>
          <p:spPr bwMode="auto">
            <a:xfrm>
              <a:off x="3570011" y="1688588"/>
              <a:ext cx="2214810" cy="731574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867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1" name="TextBox 57"/>
            <p:cNvSpPr txBox="1"/>
            <p:nvPr/>
          </p:nvSpPr>
          <p:spPr bwMode="auto">
            <a:xfrm>
              <a:off x="3563500" y="2420161"/>
              <a:ext cx="2228212" cy="952833"/>
            </a:xfrm>
            <a:prstGeom prst="rect">
              <a:avLst/>
            </a:prstGeom>
            <a:noFill/>
          </p:spPr>
          <p:txBody>
            <a:bodyPr wrap="square" lIns="120000" tIns="62400" rIns="120000" bIns="62400" anchor="ctr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333" dirty="0">
                  <a:solidFill>
                    <a:schemeClr val="bg1"/>
                  </a:solidFill>
                </a:rPr>
                <a:t>此部分内容作为文字排版占位显示 </a:t>
              </a:r>
              <a:br>
                <a:rPr lang="zh-CN" altLang="en-US" sz="1333" dirty="0">
                  <a:solidFill>
                    <a:schemeClr val="bg1"/>
                  </a:solidFill>
                </a:rPr>
              </a:br>
              <a:r>
                <a:rPr lang="zh-CN" altLang="en-US" sz="1333" dirty="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22" name="TextBox 59"/>
            <p:cNvSpPr txBox="1"/>
            <p:nvPr/>
          </p:nvSpPr>
          <p:spPr bwMode="auto">
            <a:xfrm>
              <a:off x="6381069" y="1992964"/>
              <a:ext cx="2228212" cy="731574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867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3" name="TextBox 60"/>
            <p:cNvSpPr txBox="1"/>
            <p:nvPr/>
          </p:nvSpPr>
          <p:spPr bwMode="auto">
            <a:xfrm>
              <a:off x="6381069" y="2724537"/>
              <a:ext cx="2228212" cy="952833"/>
            </a:xfrm>
            <a:prstGeom prst="rect">
              <a:avLst/>
            </a:prstGeom>
            <a:noFill/>
          </p:spPr>
          <p:txBody>
            <a:bodyPr wrap="square" lIns="120000" tIns="62400" rIns="120000" bIns="62400" anchor="ctr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333">
                  <a:solidFill>
                    <a:schemeClr val="bg1"/>
                  </a:solidFill>
                </a:rPr>
                <a:t>此部分内容作为文字排版占位显示 </a:t>
              </a:r>
              <a:br>
                <a:rPr lang="zh-CN" altLang="en-US" sz="1333">
                  <a:solidFill>
                    <a:schemeClr val="bg1"/>
                  </a:solidFill>
                </a:rPr>
              </a:br>
              <a:r>
                <a:rPr lang="zh-CN" altLang="en-US" sz="1333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  <p:sp>
          <p:nvSpPr>
            <p:cNvPr id="24" name="TextBox 61"/>
            <p:cNvSpPr txBox="1"/>
            <p:nvPr/>
          </p:nvSpPr>
          <p:spPr bwMode="auto">
            <a:xfrm>
              <a:off x="9213050" y="2292044"/>
              <a:ext cx="2228212" cy="731574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latinLnBrk="0"/>
              <a:r>
                <a:rPr lang="zh-CN" altLang="en-US" sz="1867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5" name="TextBox 62"/>
            <p:cNvSpPr txBox="1"/>
            <p:nvPr/>
          </p:nvSpPr>
          <p:spPr bwMode="auto">
            <a:xfrm>
              <a:off x="9213050" y="3023617"/>
              <a:ext cx="2228212" cy="952833"/>
            </a:xfrm>
            <a:prstGeom prst="rect">
              <a:avLst/>
            </a:prstGeom>
            <a:noFill/>
          </p:spPr>
          <p:txBody>
            <a:bodyPr wrap="square" lIns="120000" tIns="62400" rIns="120000" bIns="62400" anchor="ctr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333">
                  <a:solidFill>
                    <a:schemeClr val="bg1"/>
                  </a:solidFill>
                </a:rPr>
                <a:t>此部分内容作为文字排版占位显示 </a:t>
              </a:r>
              <a:br>
                <a:rPr lang="zh-CN" altLang="en-US" sz="1333">
                  <a:solidFill>
                    <a:schemeClr val="bg1"/>
                  </a:solidFill>
                </a:rPr>
              </a:br>
              <a:r>
                <a:rPr lang="zh-CN" altLang="en-US" sz="1333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4B6D43C9-9F23-4FCD-9B6C-3818EB3701C0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0746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64" y="684296"/>
            <a:ext cx="4286250" cy="4286250"/>
          </a:xfrm>
          <a:prstGeom prst="rect">
            <a:avLst/>
          </a:prstGeom>
        </p:spPr>
      </p:pic>
      <p:sp>
        <p:nvSpPr>
          <p:cNvPr id="7" name="TextBox 48"/>
          <p:cNvSpPr txBox="1"/>
          <p:nvPr/>
        </p:nvSpPr>
        <p:spPr>
          <a:xfrm>
            <a:off x="5171359" y="3487561"/>
            <a:ext cx="556861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8" name="TextBox 49"/>
          <p:cNvSpPr txBox="1"/>
          <p:nvPr/>
        </p:nvSpPr>
        <p:spPr>
          <a:xfrm>
            <a:off x="6265042" y="4506418"/>
            <a:ext cx="3706851" cy="1642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067" dirty="0">
                <a:solidFill>
                  <a:srgbClr val="77849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</a:p>
        </p:txBody>
      </p:sp>
      <p:sp>
        <p:nvSpPr>
          <p:cNvPr id="64" name="TextBox 48"/>
          <p:cNvSpPr txBox="1"/>
          <p:nvPr/>
        </p:nvSpPr>
        <p:spPr>
          <a:xfrm>
            <a:off x="6419498" y="2068985"/>
            <a:ext cx="1979448" cy="1641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0666" dirty="0">
                <a:solidFill>
                  <a:schemeClr val="tx1">
                    <a:lumMod val="75000"/>
                    <a:lumOff val="25000"/>
                  </a:schemeClr>
                </a:solidFill>
                <a:latin typeface="OCR A Extended" panose="02010509020102010303" pitchFamily="50" charset="0"/>
                <a:ea typeface="华康雅宋体W9(P)" panose="02020900000000000000" pitchFamily="18" charset="-122"/>
                <a:cs typeface="+mn-ea"/>
                <a:sym typeface="+mn-lt"/>
              </a:rPr>
              <a:t>02</a:t>
            </a:r>
            <a:endParaRPr lang="en-GB" altLang="zh-CN" sz="10666" dirty="0">
              <a:solidFill>
                <a:schemeClr val="tx1">
                  <a:lumMod val="75000"/>
                  <a:lumOff val="25000"/>
                </a:schemeClr>
              </a:solidFill>
              <a:latin typeface="OCR A Extended" panose="02010509020102010303" pitchFamily="50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652" y="150756"/>
            <a:ext cx="3241278" cy="324127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98946" y="136842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点击添加文字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9305CED-C16E-43BA-923A-7C7A4903BC12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805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6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6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64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2755900" y="2186453"/>
            <a:ext cx="8585200" cy="2676809"/>
            <a:chOff x="2066925" y="1639839"/>
            <a:chExt cx="6438900" cy="2007607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2066925" y="2645235"/>
              <a:ext cx="643890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组合 1"/>
            <p:cNvGrpSpPr/>
            <p:nvPr/>
          </p:nvGrpSpPr>
          <p:grpSpPr>
            <a:xfrm>
              <a:off x="2826785" y="1639839"/>
              <a:ext cx="5194549" cy="2007607"/>
              <a:chOff x="2826785" y="1639839"/>
              <a:chExt cx="5194549" cy="2007607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3219588" y="2790675"/>
                <a:ext cx="1061829" cy="25391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</a:bodyPr>
              <a:lstStyle/>
              <a:p>
                <a:pPr algn="r"/>
                <a:r>
                  <a:rPr lang="zh-CN" altLang="en-US" sz="1867" b="1" noProof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2826785" y="3049117"/>
                <a:ext cx="1454632" cy="346249"/>
              </a:xfrm>
              <a:prstGeom prst="rect">
                <a:avLst/>
              </a:prstGeom>
            </p:spPr>
            <p:txBody>
              <a:bodyPr wrap="square">
                <a:normAutofit lnSpcReduction="10000"/>
              </a:bodyPr>
              <a:lstStyle/>
              <a:p>
                <a:pPr algn="r">
                  <a:lnSpc>
                    <a:spcPct val="120000"/>
                  </a:lnSpc>
                  <a:buClr>
                    <a:srgbClr val="E24848"/>
                  </a:buClr>
                </a:pPr>
                <a:r>
                  <a:rPr lang="zh-CN" altLang="en-US" sz="1067" noProof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此部分内容作为文字排版占位显示（建议使用主题字体）。</a:t>
                </a: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5346961" y="1680651"/>
                <a:ext cx="1061829" cy="25391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</a:bodyPr>
              <a:lstStyle/>
              <a:p>
                <a:r>
                  <a:rPr lang="zh-CN" altLang="en-US" sz="1867" b="1" noProof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5346961" y="1939094"/>
                <a:ext cx="1415449" cy="346249"/>
              </a:xfrm>
              <a:prstGeom prst="rect">
                <a:avLst/>
              </a:prstGeom>
            </p:spPr>
            <p:txBody>
              <a:bodyPr wrap="square">
                <a:normAutofit fontScale="92500"/>
              </a:bodyPr>
              <a:lstStyle/>
              <a:p>
                <a:pPr>
                  <a:lnSpc>
                    <a:spcPct val="120000"/>
                  </a:lnSpc>
                  <a:buClr>
                    <a:srgbClr val="E24848"/>
                  </a:buClr>
                </a:pPr>
                <a:r>
                  <a:rPr lang="zh-CN" altLang="en-US" sz="1067" noProof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此部分内容作为文字排版占位显示（建议使用主题字体）。</a:t>
                </a: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7373160" y="1639839"/>
                <a:ext cx="648174" cy="999574"/>
                <a:chOff x="9830880" y="2883635"/>
                <a:chExt cx="864232" cy="1332765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9830880" y="2883635"/>
                  <a:ext cx="864232" cy="864232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bg1">
                      <a:lumMod val="75000"/>
                    </a:schemeClr>
                  </a:solidFill>
                  <a:headEnd type="oval" w="med" len="med"/>
                  <a:tailEnd type="oval" w="med" len="med"/>
                </a:ln>
                <a:effectLst>
                  <a:outerShdw blurRad="762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  <a:endParaRPr sz="2667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23" name="直接连接符 22"/>
                <p:cNvCxnSpPr/>
                <p:nvPr/>
              </p:nvCxnSpPr>
              <p:spPr>
                <a:xfrm>
                  <a:off x="10262996" y="3742725"/>
                  <a:ext cx="0" cy="473675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" name="矩形 9"/>
              <p:cNvSpPr/>
              <p:nvPr/>
            </p:nvSpPr>
            <p:spPr>
              <a:xfrm>
                <a:off x="6744929" y="2790675"/>
                <a:ext cx="1061829" cy="253915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10000"/>
              </a:bodyPr>
              <a:lstStyle/>
              <a:p>
                <a:pPr algn="r"/>
                <a:r>
                  <a:rPr lang="zh-CN" altLang="en-US" sz="1867" b="1" noProof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6352125" y="3049117"/>
                <a:ext cx="1454632" cy="334322"/>
              </a:xfrm>
              <a:prstGeom prst="rect">
                <a:avLst/>
              </a:prstGeom>
            </p:spPr>
            <p:txBody>
              <a:bodyPr wrap="square">
                <a:normAutofit fontScale="92500" lnSpcReduction="20000"/>
              </a:bodyPr>
              <a:lstStyle/>
              <a:p>
                <a:pPr algn="r">
                  <a:lnSpc>
                    <a:spcPct val="130000"/>
                  </a:lnSpc>
                  <a:buClr>
                    <a:srgbClr val="E24848"/>
                  </a:buClr>
                </a:pPr>
                <a:r>
                  <a:rPr lang="zh-CN" altLang="en-US" sz="1067" noProof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此部分内容作为文字排版占位显示（建议使用主题字体）。</a:t>
                </a:r>
              </a:p>
            </p:txBody>
          </p:sp>
          <p:grpSp>
            <p:nvGrpSpPr>
              <p:cNvPr id="12" name="组合 11"/>
              <p:cNvGrpSpPr/>
              <p:nvPr/>
            </p:nvGrpSpPr>
            <p:grpSpPr>
              <a:xfrm>
                <a:off x="3847820" y="1639839"/>
                <a:ext cx="648174" cy="999574"/>
                <a:chOff x="5130426" y="2883635"/>
                <a:chExt cx="864232" cy="1332765"/>
              </a:xfrm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5130426" y="2883635"/>
                  <a:ext cx="864232" cy="864232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bg1">
                      <a:lumMod val="75000"/>
                    </a:schemeClr>
                  </a:solidFill>
                  <a:headEnd type="oval" w="med" len="med"/>
                  <a:tailEnd type="oval" w="med" len="med"/>
                </a:ln>
                <a:effectLst>
                  <a:outerShdw blurRad="762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  <a:endParaRPr sz="2667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21" name="直接连接符 20"/>
                <p:cNvCxnSpPr/>
                <p:nvPr/>
              </p:nvCxnSpPr>
              <p:spPr>
                <a:xfrm>
                  <a:off x="5562542" y="3742725"/>
                  <a:ext cx="0" cy="473675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" name="组合 12"/>
              <p:cNvGrpSpPr/>
              <p:nvPr/>
            </p:nvGrpSpPr>
            <p:grpSpPr>
              <a:xfrm>
                <a:off x="5165888" y="2638275"/>
                <a:ext cx="648174" cy="1009171"/>
                <a:chOff x="6887850" y="4214883"/>
                <a:chExt cx="864232" cy="1345562"/>
              </a:xfrm>
            </p:grpSpPr>
            <p:sp>
              <p:nvSpPr>
                <p:cNvPr id="18" name="椭圆 17"/>
                <p:cNvSpPr/>
                <p:nvPr/>
              </p:nvSpPr>
              <p:spPr>
                <a:xfrm>
                  <a:off x="6887850" y="4696213"/>
                  <a:ext cx="864232" cy="864232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bg1">
                      <a:lumMod val="75000"/>
                    </a:schemeClr>
                  </a:solidFill>
                  <a:headEnd type="oval" w="med" len="med"/>
                  <a:tailEnd type="oval" w="med" len="med"/>
                </a:ln>
                <a:effectLst>
                  <a:outerShdw blurRad="76200" dir="18900000" sy="23000" kx="-1200000" algn="bl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  <a:endParaRPr sz="2667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cxnSp>
              <p:nvCxnSpPr>
                <p:cNvPr id="19" name="直接连接符 18"/>
                <p:cNvCxnSpPr/>
                <p:nvPr/>
              </p:nvCxnSpPr>
              <p:spPr>
                <a:xfrm>
                  <a:off x="7297282" y="4214883"/>
                  <a:ext cx="0" cy="473675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5" name="任意多边形 44"/>
              <p:cNvSpPr/>
              <p:nvPr/>
            </p:nvSpPr>
            <p:spPr>
              <a:xfrm>
                <a:off x="4003163" y="1796796"/>
                <a:ext cx="337489" cy="334259"/>
              </a:xfrm>
              <a:custGeom>
                <a:avLst/>
                <a:gdLst>
                  <a:gd name="connsiteX0" fmla="*/ 242094 w 331788"/>
                  <a:gd name="connsiteY0" fmla="*/ 203585 h 328613"/>
                  <a:gd name="connsiteX1" fmla="*/ 214264 w 331788"/>
                  <a:gd name="connsiteY1" fmla="*/ 214264 h 328613"/>
                  <a:gd name="connsiteX2" fmla="*/ 214264 w 331788"/>
                  <a:gd name="connsiteY2" fmla="*/ 269924 h 328613"/>
                  <a:gd name="connsiteX3" fmla="*/ 269924 w 331788"/>
                  <a:gd name="connsiteY3" fmla="*/ 269924 h 328613"/>
                  <a:gd name="connsiteX4" fmla="*/ 269924 w 331788"/>
                  <a:gd name="connsiteY4" fmla="*/ 214264 h 328613"/>
                  <a:gd name="connsiteX5" fmla="*/ 242094 w 331788"/>
                  <a:gd name="connsiteY5" fmla="*/ 203585 h 328613"/>
                  <a:gd name="connsiteX6" fmla="*/ 85725 w 331788"/>
                  <a:gd name="connsiteY6" fmla="*/ 200752 h 328613"/>
                  <a:gd name="connsiteX7" fmla="*/ 136525 w 331788"/>
                  <a:gd name="connsiteY7" fmla="*/ 207698 h 328613"/>
                  <a:gd name="connsiteX8" fmla="*/ 132667 w 331788"/>
                  <a:gd name="connsiteY8" fmla="*/ 222250 h 328613"/>
                  <a:gd name="connsiteX9" fmla="*/ 38783 w 331788"/>
                  <a:gd name="connsiteY9" fmla="*/ 222250 h 328613"/>
                  <a:gd name="connsiteX10" fmla="*/ 34925 w 331788"/>
                  <a:gd name="connsiteY10" fmla="*/ 207698 h 328613"/>
                  <a:gd name="connsiteX11" fmla="*/ 85725 w 331788"/>
                  <a:gd name="connsiteY11" fmla="*/ 200752 h 328613"/>
                  <a:gd name="connsiteX12" fmla="*/ 86038 w 331788"/>
                  <a:gd name="connsiteY12" fmla="*/ 150283 h 328613"/>
                  <a:gd name="connsiteX13" fmla="*/ 136525 w 331788"/>
                  <a:gd name="connsiteY13" fmla="*/ 158221 h 328613"/>
                  <a:gd name="connsiteX14" fmla="*/ 132678 w 331788"/>
                  <a:gd name="connsiteY14" fmla="*/ 171450 h 328613"/>
                  <a:gd name="connsiteX15" fmla="*/ 39076 w 331788"/>
                  <a:gd name="connsiteY15" fmla="*/ 171450 h 328613"/>
                  <a:gd name="connsiteX16" fmla="*/ 36512 w 331788"/>
                  <a:gd name="connsiteY16" fmla="*/ 158221 h 328613"/>
                  <a:gd name="connsiteX17" fmla="*/ 86038 w 331788"/>
                  <a:gd name="connsiteY17" fmla="*/ 150283 h 328613"/>
                  <a:gd name="connsiteX18" fmla="*/ 243681 w 331788"/>
                  <a:gd name="connsiteY18" fmla="*/ 148724 h 328613"/>
                  <a:gd name="connsiteX19" fmla="*/ 295275 w 331788"/>
                  <a:gd name="connsiteY19" fmla="*/ 156745 h 328613"/>
                  <a:gd name="connsiteX20" fmla="*/ 292663 w 331788"/>
                  <a:gd name="connsiteY20" fmla="*/ 171450 h 328613"/>
                  <a:gd name="connsiteX21" fmla="*/ 197312 w 331788"/>
                  <a:gd name="connsiteY21" fmla="*/ 171450 h 328613"/>
                  <a:gd name="connsiteX22" fmla="*/ 192087 w 331788"/>
                  <a:gd name="connsiteY22" fmla="*/ 156745 h 328613"/>
                  <a:gd name="connsiteX23" fmla="*/ 243681 w 331788"/>
                  <a:gd name="connsiteY23" fmla="*/ 148724 h 328613"/>
                  <a:gd name="connsiteX24" fmla="*/ 86038 w 331788"/>
                  <a:gd name="connsiteY24" fmla="*/ 99483 h 328613"/>
                  <a:gd name="connsiteX25" fmla="*/ 136525 w 331788"/>
                  <a:gd name="connsiteY25" fmla="*/ 107421 h 328613"/>
                  <a:gd name="connsiteX26" fmla="*/ 132678 w 331788"/>
                  <a:gd name="connsiteY26" fmla="*/ 120650 h 328613"/>
                  <a:gd name="connsiteX27" fmla="*/ 39076 w 331788"/>
                  <a:gd name="connsiteY27" fmla="*/ 120650 h 328613"/>
                  <a:gd name="connsiteX28" fmla="*/ 36512 w 331788"/>
                  <a:gd name="connsiteY28" fmla="*/ 107421 h 328613"/>
                  <a:gd name="connsiteX29" fmla="*/ 86038 w 331788"/>
                  <a:gd name="connsiteY29" fmla="*/ 99483 h 328613"/>
                  <a:gd name="connsiteX30" fmla="*/ 243681 w 331788"/>
                  <a:gd name="connsiteY30" fmla="*/ 99152 h 328613"/>
                  <a:gd name="connsiteX31" fmla="*/ 295275 w 331788"/>
                  <a:gd name="connsiteY31" fmla="*/ 106098 h 328613"/>
                  <a:gd name="connsiteX32" fmla="*/ 292663 w 331788"/>
                  <a:gd name="connsiteY32" fmla="*/ 120650 h 328613"/>
                  <a:gd name="connsiteX33" fmla="*/ 196006 w 331788"/>
                  <a:gd name="connsiteY33" fmla="*/ 120650 h 328613"/>
                  <a:gd name="connsiteX34" fmla="*/ 192087 w 331788"/>
                  <a:gd name="connsiteY34" fmla="*/ 106098 h 328613"/>
                  <a:gd name="connsiteX35" fmla="*/ 243681 w 331788"/>
                  <a:gd name="connsiteY35" fmla="*/ 99152 h 328613"/>
                  <a:gd name="connsiteX36" fmla="*/ 243681 w 331788"/>
                  <a:gd name="connsiteY36" fmla="*/ 48711 h 328613"/>
                  <a:gd name="connsiteX37" fmla="*/ 295275 w 331788"/>
                  <a:gd name="connsiteY37" fmla="*/ 56732 h 328613"/>
                  <a:gd name="connsiteX38" fmla="*/ 292663 w 331788"/>
                  <a:gd name="connsiteY38" fmla="*/ 71437 h 328613"/>
                  <a:gd name="connsiteX39" fmla="*/ 197312 w 331788"/>
                  <a:gd name="connsiteY39" fmla="*/ 71437 h 328613"/>
                  <a:gd name="connsiteX40" fmla="*/ 192087 w 331788"/>
                  <a:gd name="connsiteY40" fmla="*/ 56732 h 328613"/>
                  <a:gd name="connsiteX41" fmla="*/ 243681 w 331788"/>
                  <a:gd name="connsiteY41" fmla="*/ 48711 h 328613"/>
                  <a:gd name="connsiteX42" fmla="*/ 85725 w 331788"/>
                  <a:gd name="connsiteY42" fmla="*/ 48683 h 328613"/>
                  <a:gd name="connsiteX43" fmla="*/ 136525 w 331788"/>
                  <a:gd name="connsiteY43" fmla="*/ 56621 h 328613"/>
                  <a:gd name="connsiteX44" fmla="*/ 132667 w 331788"/>
                  <a:gd name="connsiteY44" fmla="*/ 69850 h 328613"/>
                  <a:gd name="connsiteX45" fmla="*/ 38783 w 331788"/>
                  <a:gd name="connsiteY45" fmla="*/ 69850 h 328613"/>
                  <a:gd name="connsiteX46" fmla="*/ 34925 w 331788"/>
                  <a:gd name="connsiteY46" fmla="*/ 56621 h 328613"/>
                  <a:gd name="connsiteX47" fmla="*/ 85725 w 331788"/>
                  <a:gd name="connsiteY47" fmla="*/ 48683 h 328613"/>
                  <a:gd name="connsiteX48" fmla="*/ 245779 w 331788"/>
                  <a:gd name="connsiteY48" fmla="*/ 12700 h 328613"/>
                  <a:gd name="connsiteX49" fmla="*/ 171450 w 331788"/>
                  <a:gd name="connsiteY49" fmla="*/ 28215 h 328613"/>
                  <a:gd name="connsiteX50" fmla="*/ 171450 w 331788"/>
                  <a:gd name="connsiteY50" fmla="*/ 263525 h 328613"/>
                  <a:gd name="connsiteX51" fmla="*/ 192314 w 331788"/>
                  <a:gd name="connsiteY51" fmla="*/ 257061 h 328613"/>
                  <a:gd name="connsiteX52" fmla="*/ 205355 w 331788"/>
                  <a:gd name="connsiteY52" fmla="*/ 205344 h 328613"/>
                  <a:gd name="connsiteX53" fmla="*/ 279684 w 331788"/>
                  <a:gd name="connsiteY53" fmla="*/ 205344 h 328613"/>
                  <a:gd name="connsiteX54" fmla="*/ 294028 w 331788"/>
                  <a:gd name="connsiteY54" fmla="*/ 257061 h 328613"/>
                  <a:gd name="connsiteX55" fmla="*/ 317500 w 331788"/>
                  <a:gd name="connsiteY55" fmla="*/ 263525 h 328613"/>
                  <a:gd name="connsiteX56" fmla="*/ 317500 w 331788"/>
                  <a:gd name="connsiteY56" fmla="*/ 28215 h 328613"/>
                  <a:gd name="connsiteX57" fmla="*/ 245779 w 331788"/>
                  <a:gd name="connsiteY57" fmla="*/ 12700 h 328613"/>
                  <a:gd name="connsiteX58" fmla="*/ 84931 w 331788"/>
                  <a:gd name="connsiteY58" fmla="*/ 12700 h 328613"/>
                  <a:gd name="connsiteX59" fmla="*/ 12700 w 331788"/>
                  <a:gd name="connsiteY59" fmla="*/ 28215 h 328613"/>
                  <a:gd name="connsiteX60" fmla="*/ 12700 w 331788"/>
                  <a:gd name="connsiteY60" fmla="*/ 263525 h 328613"/>
                  <a:gd name="connsiteX61" fmla="*/ 84931 w 331788"/>
                  <a:gd name="connsiteY61" fmla="*/ 249303 h 328613"/>
                  <a:gd name="connsiteX62" fmla="*/ 157163 w 331788"/>
                  <a:gd name="connsiteY62" fmla="*/ 263525 h 328613"/>
                  <a:gd name="connsiteX63" fmla="*/ 157163 w 331788"/>
                  <a:gd name="connsiteY63" fmla="*/ 28215 h 328613"/>
                  <a:gd name="connsiteX64" fmla="*/ 84931 w 331788"/>
                  <a:gd name="connsiteY64" fmla="*/ 12700 h 328613"/>
                  <a:gd name="connsiteX65" fmla="*/ 86835 w 331788"/>
                  <a:gd name="connsiteY65" fmla="*/ 0 h 328613"/>
                  <a:gd name="connsiteX66" fmla="*/ 165894 w 331788"/>
                  <a:gd name="connsiteY66" fmla="*/ 15525 h 328613"/>
                  <a:gd name="connsiteX67" fmla="*/ 244953 w 331788"/>
                  <a:gd name="connsiteY67" fmla="*/ 0 h 328613"/>
                  <a:gd name="connsiteX68" fmla="*/ 326604 w 331788"/>
                  <a:gd name="connsiteY68" fmla="*/ 16819 h 328613"/>
                  <a:gd name="connsiteX69" fmla="*/ 331788 w 331788"/>
                  <a:gd name="connsiteY69" fmla="*/ 23288 h 328613"/>
                  <a:gd name="connsiteX70" fmla="*/ 331788 w 331788"/>
                  <a:gd name="connsiteY70" fmla="*/ 274276 h 328613"/>
                  <a:gd name="connsiteX71" fmla="*/ 322716 w 331788"/>
                  <a:gd name="connsiteY71" fmla="*/ 280744 h 328613"/>
                  <a:gd name="connsiteX72" fmla="*/ 289019 w 331788"/>
                  <a:gd name="connsiteY72" fmla="*/ 269101 h 328613"/>
                  <a:gd name="connsiteX73" fmla="*/ 285130 w 331788"/>
                  <a:gd name="connsiteY73" fmla="*/ 274276 h 328613"/>
                  <a:gd name="connsiteX74" fmla="*/ 329196 w 331788"/>
                  <a:gd name="connsiteY74" fmla="*/ 318263 h 328613"/>
                  <a:gd name="connsiteX75" fmla="*/ 318828 w 331788"/>
                  <a:gd name="connsiteY75" fmla="*/ 328613 h 328613"/>
                  <a:gd name="connsiteX76" fmla="*/ 274762 w 331788"/>
                  <a:gd name="connsiteY76" fmla="*/ 284626 h 328613"/>
                  <a:gd name="connsiteX77" fmla="*/ 206072 w 331788"/>
                  <a:gd name="connsiteY77" fmla="*/ 279451 h 328613"/>
                  <a:gd name="connsiteX78" fmla="*/ 198295 w 331788"/>
                  <a:gd name="connsiteY78" fmla="*/ 270394 h 328613"/>
                  <a:gd name="connsiteX79" fmla="*/ 167190 w 331788"/>
                  <a:gd name="connsiteY79" fmla="*/ 280744 h 328613"/>
                  <a:gd name="connsiteX80" fmla="*/ 163302 w 331788"/>
                  <a:gd name="connsiteY80" fmla="*/ 280744 h 328613"/>
                  <a:gd name="connsiteX81" fmla="*/ 85539 w 331788"/>
                  <a:gd name="connsiteY81" fmla="*/ 263926 h 328613"/>
                  <a:gd name="connsiteX82" fmla="*/ 9072 w 331788"/>
                  <a:gd name="connsiteY82" fmla="*/ 280744 h 328613"/>
                  <a:gd name="connsiteX83" fmla="*/ 0 w 331788"/>
                  <a:gd name="connsiteY83" fmla="*/ 274276 h 328613"/>
                  <a:gd name="connsiteX84" fmla="*/ 0 w 331788"/>
                  <a:gd name="connsiteY84" fmla="*/ 23288 h 328613"/>
                  <a:gd name="connsiteX85" fmla="*/ 5184 w 331788"/>
                  <a:gd name="connsiteY85" fmla="*/ 16819 h 328613"/>
                  <a:gd name="connsiteX86" fmla="*/ 86835 w 331788"/>
                  <a:gd name="connsiteY86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</a:cxnLst>
                <a:rect l="l" t="t" r="r" b="b"/>
                <a:pathLst>
                  <a:path w="331788" h="328613">
                    <a:moveTo>
                      <a:pt x="242094" y="203585"/>
                    </a:moveTo>
                    <a:cubicBezTo>
                      <a:pt x="232062" y="203585"/>
                      <a:pt x="222031" y="207145"/>
                      <a:pt x="214264" y="214264"/>
                    </a:cubicBezTo>
                    <a:cubicBezTo>
                      <a:pt x="200025" y="229797"/>
                      <a:pt x="200025" y="254391"/>
                      <a:pt x="214264" y="269924"/>
                    </a:cubicBezTo>
                    <a:cubicBezTo>
                      <a:pt x="229797" y="284163"/>
                      <a:pt x="254391" y="284163"/>
                      <a:pt x="269924" y="269924"/>
                    </a:cubicBezTo>
                    <a:cubicBezTo>
                      <a:pt x="284163" y="254391"/>
                      <a:pt x="284163" y="229797"/>
                      <a:pt x="269924" y="214264"/>
                    </a:cubicBezTo>
                    <a:cubicBezTo>
                      <a:pt x="262158" y="207145"/>
                      <a:pt x="252126" y="203585"/>
                      <a:pt x="242094" y="203585"/>
                    </a:cubicBezTo>
                    <a:close/>
                    <a:moveTo>
                      <a:pt x="85725" y="200752"/>
                    </a:moveTo>
                    <a:cubicBezTo>
                      <a:pt x="102122" y="200752"/>
                      <a:pt x="118520" y="203067"/>
                      <a:pt x="136525" y="207698"/>
                    </a:cubicBezTo>
                    <a:cubicBezTo>
                      <a:pt x="136525" y="207698"/>
                      <a:pt x="136525" y="207698"/>
                      <a:pt x="132667" y="222250"/>
                    </a:cubicBezTo>
                    <a:cubicBezTo>
                      <a:pt x="99229" y="211667"/>
                      <a:pt x="72221" y="211667"/>
                      <a:pt x="38783" y="222250"/>
                    </a:cubicBezTo>
                    <a:cubicBezTo>
                      <a:pt x="38783" y="222250"/>
                      <a:pt x="38783" y="222250"/>
                      <a:pt x="34925" y="207698"/>
                    </a:cubicBezTo>
                    <a:cubicBezTo>
                      <a:pt x="52930" y="203067"/>
                      <a:pt x="69327" y="200752"/>
                      <a:pt x="85725" y="200752"/>
                    </a:cubicBezTo>
                    <a:close/>
                    <a:moveTo>
                      <a:pt x="86038" y="150283"/>
                    </a:moveTo>
                    <a:cubicBezTo>
                      <a:pt x="102226" y="150283"/>
                      <a:pt x="118574" y="152929"/>
                      <a:pt x="136525" y="158221"/>
                    </a:cubicBezTo>
                    <a:cubicBezTo>
                      <a:pt x="136525" y="158221"/>
                      <a:pt x="136525" y="158221"/>
                      <a:pt x="132678" y="171450"/>
                    </a:cubicBezTo>
                    <a:cubicBezTo>
                      <a:pt x="99341" y="162190"/>
                      <a:pt x="72414" y="162190"/>
                      <a:pt x="39076" y="171450"/>
                    </a:cubicBezTo>
                    <a:cubicBezTo>
                      <a:pt x="39076" y="171450"/>
                      <a:pt x="39076" y="171450"/>
                      <a:pt x="36512" y="158221"/>
                    </a:cubicBezTo>
                    <a:cubicBezTo>
                      <a:pt x="53822" y="152929"/>
                      <a:pt x="69850" y="150283"/>
                      <a:pt x="86038" y="150283"/>
                    </a:cubicBezTo>
                    <a:close/>
                    <a:moveTo>
                      <a:pt x="243681" y="148724"/>
                    </a:moveTo>
                    <a:cubicBezTo>
                      <a:pt x="260335" y="148724"/>
                      <a:pt x="276989" y="151398"/>
                      <a:pt x="295275" y="156745"/>
                    </a:cubicBezTo>
                    <a:cubicBezTo>
                      <a:pt x="295275" y="156745"/>
                      <a:pt x="295275" y="156745"/>
                      <a:pt x="292663" y="171450"/>
                    </a:cubicBezTo>
                    <a:cubicBezTo>
                      <a:pt x="257396" y="162092"/>
                      <a:pt x="231272" y="162092"/>
                      <a:pt x="197312" y="171450"/>
                    </a:cubicBezTo>
                    <a:cubicBezTo>
                      <a:pt x="197312" y="171450"/>
                      <a:pt x="197312" y="171450"/>
                      <a:pt x="192087" y="156745"/>
                    </a:cubicBezTo>
                    <a:cubicBezTo>
                      <a:pt x="210374" y="151398"/>
                      <a:pt x="227027" y="148724"/>
                      <a:pt x="243681" y="148724"/>
                    </a:cubicBezTo>
                    <a:close/>
                    <a:moveTo>
                      <a:pt x="86038" y="99483"/>
                    </a:moveTo>
                    <a:cubicBezTo>
                      <a:pt x="102226" y="99483"/>
                      <a:pt x="118574" y="102129"/>
                      <a:pt x="136525" y="107421"/>
                    </a:cubicBezTo>
                    <a:cubicBezTo>
                      <a:pt x="136525" y="107421"/>
                      <a:pt x="136525" y="107421"/>
                      <a:pt x="132678" y="120650"/>
                    </a:cubicBezTo>
                    <a:cubicBezTo>
                      <a:pt x="99341" y="111390"/>
                      <a:pt x="72414" y="111390"/>
                      <a:pt x="39076" y="120650"/>
                    </a:cubicBezTo>
                    <a:cubicBezTo>
                      <a:pt x="39076" y="120650"/>
                      <a:pt x="39076" y="120650"/>
                      <a:pt x="36512" y="107421"/>
                    </a:cubicBezTo>
                    <a:cubicBezTo>
                      <a:pt x="53822" y="102129"/>
                      <a:pt x="69850" y="99483"/>
                      <a:pt x="86038" y="99483"/>
                    </a:cubicBezTo>
                    <a:close/>
                    <a:moveTo>
                      <a:pt x="243681" y="99152"/>
                    </a:moveTo>
                    <a:cubicBezTo>
                      <a:pt x="260335" y="99152"/>
                      <a:pt x="276989" y="101467"/>
                      <a:pt x="295275" y="106098"/>
                    </a:cubicBezTo>
                    <a:cubicBezTo>
                      <a:pt x="295275" y="106098"/>
                      <a:pt x="295275" y="106098"/>
                      <a:pt x="292663" y="120650"/>
                    </a:cubicBezTo>
                    <a:cubicBezTo>
                      <a:pt x="257396" y="111390"/>
                      <a:pt x="231272" y="111390"/>
                      <a:pt x="196006" y="120650"/>
                    </a:cubicBezTo>
                    <a:cubicBezTo>
                      <a:pt x="196006" y="120650"/>
                      <a:pt x="196006" y="120650"/>
                      <a:pt x="192087" y="106098"/>
                    </a:cubicBezTo>
                    <a:cubicBezTo>
                      <a:pt x="210374" y="101467"/>
                      <a:pt x="227027" y="99152"/>
                      <a:pt x="243681" y="99152"/>
                    </a:cubicBezTo>
                    <a:close/>
                    <a:moveTo>
                      <a:pt x="243681" y="48711"/>
                    </a:moveTo>
                    <a:cubicBezTo>
                      <a:pt x="260335" y="48711"/>
                      <a:pt x="276989" y="51385"/>
                      <a:pt x="295275" y="56732"/>
                    </a:cubicBezTo>
                    <a:cubicBezTo>
                      <a:pt x="295275" y="56732"/>
                      <a:pt x="295275" y="56732"/>
                      <a:pt x="292663" y="71437"/>
                    </a:cubicBezTo>
                    <a:cubicBezTo>
                      <a:pt x="257396" y="60742"/>
                      <a:pt x="231272" y="60742"/>
                      <a:pt x="197312" y="71437"/>
                    </a:cubicBezTo>
                    <a:cubicBezTo>
                      <a:pt x="197312" y="71437"/>
                      <a:pt x="197312" y="71437"/>
                      <a:pt x="192087" y="56732"/>
                    </a:cubicBezTo>
                    <a:cubicBezTo>
                      <a:pt x="210374" y="51385"/>
                      <a:pt x="227027" y="48711"/>
                      <a:pt x="243681" y="48711"/>
                    </a:cubicBezTo>
                    <a:close/>
                    <a:moveTo>
                      <a:pt x="85725" y="48683"/>
                    </a:moveTo>
                    <a:cubicBezTo>
                      <a:pt x="102122" y="48683"/>
                      <a:pt x="118520" y="51329"/>
                      <a:pt x="136525" y="56621"/>
                    </a:cubicBezTo>
                    <a:cubicBezTo>
                      <a:pt x="136525" y="56621"/>
                      <a:pt x="136525" y="56621"/>
                      <a:pt x="132667" y="69850"/>
                    </a:cubicBezTo>
                    <a:cubicBezTo>
                      <a:pt x="99229" y="60590"/>
                      <a:pt x="72221" y="60590"/>
                      <a:pt x="38783" y="69850"/>
                    </a:cubicBezTo>
                    <a:lnTo>
                      <a:pt x="34925" y="56621"/>
                    </a:lnTo>
                    <a:cubicBezTo>
                      <a:pt x="52930" y="51329"/>
                      <a:pt x="69327" y="48683"/>
                      <a:pt x="85725" y="48683"/>
                    </a:cubicBezTo>
                    <a:close/>
                    <a:moveTo>
                      <a:pt x="245779" y="12700"/>
                    </a:moveTo>
                    <a:cubicBezTo>
                      <a:pt x="224915" y="12700"/>
                      <a:pt x="201443" y="16579"/>
                      <a:pt x="171450" y="28215"/>
                    </a:cubicBezTo>
                    <a:cubicBezTo>
                      <a:pt x="171450" y="28215"/>
                      <a:pt x="171450" y="28215"/>
                      <a:pt x="171450" y="263525"/>
                    </a:cubicBezTo>
                    <a:cubicBezTo>
                      <a:pt x="176666" y="262232"/>
                      <a:pt x="185794" y="259646"/>
                      <a:pt x="192314" y="257061"/>
                    </a:cubicBezTo>
                    <a:cubicBezTo>
                      <a:pt x="185794" y="238960"/>
                      <a:pt x="191010" y="219566"/>
                      <a:pt x="205355" y="205344"/>
                    </a:cubicBezTo>
                    <a:cubicBezTo>
                      <a:pt x="226219" y="184657"/>
                      <a:pt x="258819" y="184657"/>
                      <a:pt x="279684" y="205344"/>
                    </a:cubicBezTo>
                    <a:cubicBezTo>
                      <a:pt x="294028" y="218273"/>
                      <a:pt x="299244" y="238960"/>
                      <a:pt x="294028" y="257061"/>
                    </a:cubicBezTo>
                    <a:cubicBezTo>
                      <a:pt x="301852" y="258353"/>
                      <a:pt x="312284" y="262232"/>
                      <a:pt x="317500" y="263525"/>
                    </a:cubicBezTo>
                    <a:lnTo>
                      <a:pt x="317500" y="28215"/>
                    </a:lnTo>
                    <a:cubicBezTo>
                      <a:pt x="288812" y="17872"/>
                      <a:pt x="266643" y="12700"/>
                      <a:pt x="245779" y="12700"/>
                    </a:cubicBezTo>
                    <a:close/>
                    <a:moveTo>
                      <a:pt x="84931" y="12700"/>
                    </a:moveTo>
                    <a:cubicBezTo>
                      <a:pt x="63004" y="12700"/>
                      <a:pt x="42366" y="17872"/>
                      <a:pt x="12700" y="28215"/>
                    </a:cubicBezTo>
                    <a:cubicBezTo>
                      <a:pt x="12700" y="28215"/>
                      <a:pt x="12700" y="28215"/>
                      <a:pt x="12700" y="263525"/>
                    </a:cubicBezTo>
                    <a:cubicBezTo>
                      <a:pt x="41077" y="254475"/>
                      <a:pt x="63004" y="249303"/>
                      <a:pt x="84931" y="249303"/>
                    </a:cubicBezTo>
                    <a:cubicBezTo>
                      <a:pt x="106859" y="249303"/>
                      <a:pt x="128786" y="254475"/>
                      <a:pt x="157163" y="263525"/>
                    </a:cubicBezTo>
                    <a:lnTo>
                      <a:pt x="157163" y="28215"/>
                    </a:lnTo>
                    <a:cubicBezTo>
                      <a:pt x="128786" y="17872"/>
                      <a:pt x="106859" y="12700"/>
                      <a:pt x="84931" y="12700"/>
                    </a:cubicBezTo>
                    <a:close/>
                    <a:moveTo>
                      <a:pt x="86835" y="0"/>
                    </a:moveTo>
                    <a:cubicBezTo>
                      <a:pt x="110164" y="0"/>
                      <a:pt x="133493" y="5175"/>
                      <a:pt x="165894" y="15525"/>
                    </a:cubicBezTo>
                    <a:cubicBezTo>
                      <a:pt x="198295" y="5175"/>
                      <a:pt x="221624" y="0"/>
                      <a:pt x="244953" y="0"/>
                    </a:cubicBezTo>
                    <a:cubicBezTo>
                      <a:pt x="269578" y="0"/>
                      <a:pt x="294203" y="5175"/>
                      <a:pt x="326604" y="16819"/>
                    </a:cubicBezTo>
                    <a:cubicBezTo>
                      <a:pt x="329196" y="18113"/>
                      <a:pt x="331788" y="20700"/>
                      <a:pt x="331788" y="23288"/>
                    </a:cubicBezTo>
                    <a:cubicBezTo>
                      <a:pt x="331788" y="23288"/>
                      <a:pt x="331788" y="23288"/>
                      <a:pt x="331788" y="274276"/>
                    </a:cubicBezTo>
                    <a:cubicBezTo>
                      <a:pt x="331788" y="280744"/>
                      <a:pt x="325308" y="280744"/>
                      <a:pt x="322716" y="280744"/>
                    </a:cubicBezTo>
                    <a:cubicBezTo>
                      <a:pt x="313643" y="276863"/>
                      <a:pt x="299387" y="272982"/>
                      <a:pt x="289019" y="269101"/>
                    </a:cubicBezTo>
                    <a:cubicBezTo>
                      <a:pt x="287723" y="271688"/>
                      <a:pt x="286427" y="272982"/>
                      <a:pt x="285130" y="274276"/>
                    </a:cubicBezTo>
                    <a:cubicBezTo>
                      <a:pt x="285130" y="274276"/>
                      <a:pt x="285130" y="274276"/>
                      <a:pt x="329196" y="318263"/>
                    </a:cubicBezTo>
                    <a:cubicBezTo>
                      <a:pt x="329196" y="318263"/>
                      <a:pt x="329196" y="318263"/>
                      <a:pt x="318828" y="328613"/>
                    </a:cubicBezTo>
                    <a:cubicBezTo>
                      <a:pt x="318828" y="328613"/>
                      <a:pt x="318828" y="328613"/>
                      <a:pt x="274762" y="284626"/>
                    </a:cubicBezTo>
                    <a:cubicBezTo>
                      <a:pt x="254025" y="300151"/>
                      <a:pt x="224216" y="298857"/>
                      <a:pt x="206072" y="279451"/>
                    </a:cubicBezTo>
                    <a:cubicBezTo>
                      <a:pt x="202183" y="276863"/>
                      <a:pt x="200887" y="274276"/>
                      <a:pt x="198295" y="270394"/>
                    </a:cubicBezTo>
                    <a:cubicBezTo>
                      <a:pt x="189223" y="272982"/>
                      <a:pt x="174966" y="278157"/>
                      <a:pt x="167190" y="280744"/>
                    </a:cubicBezTo>
                    <a:cubicBezTo>
                      <a:pt x="165894" y="280744"/>
                      <a:pt x="164598" y="280744"/>
                      <a:pt x="163302" y="280744"/>
                    </a:cubicBezTo>
                    <a:cubicBezTo>
                      <a:pt x="130901" y="269101"/>
                      <a:pt x="108868" y="263926"/>
                      <a:pt x="85539" y="263926"/>
                    </a:cubicBezTo>
                    <a:cubicBezTo>
                      <a:pt x="63506" y="263926"/>
                      <a:pt x="40177" y="269101"/>
                      <a:pt x="9072" y="280744"/>
                    </a:cubicBezTo>
                    <a:cubicBezTo>
                      <a:pt x="6480" y="280744"/>
                      <a:pt x="0" y="280744"/>
                      <a:pt x="0" y="274276"/>
                    </a:cubicBezTo>
                    <a:cubicBezTo>
                      <a:pt x="0" y="274276"/>
                      <a:pt x="0" y="274276"/>
                      <a:pt x="0" y="23288"/>
                    </a:cubicBezTo>
                    <a:cubicBezTo>
                      <a:pt x="0" y="20700"/>
                      <a:pt x="2592" y="18113"/>
                      <a:pt x="5184" y="16819"/>
                    </a:cubicBezTo>
                    <a:cubicBezTo>
                      <a:pt x="37585" y="5175"/>
                      <a:pt x="62210" y="0"/>
                      <a:pt x="8683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6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任意多边形 45"/>
              <p:cNvSpPr/>
              <p:nvPr/>
            </p:nvSpPr>
            <p:spPr>
              <a:xfrm>
                <a:off x="7528502" y="1813751"/>
                <a:ext cx="337489" cy="300348"/>
              </a:xfrm>
              <a:custGeom>
                <a:avLst/>
                <a:gdLst>
                  <a:gd name="connsiteX0" fmla="*/ 276225 w 331788"/>
                  <a:gd name="connsiteY0" fmla="*/ 217487 h 295275"/>
                  <a:gd name="connsiteX1" fmla="*/ 314325 w 331788"/>
                  <a:gd name="connsiteY1" fmla="*/ 256381 h 295275"/>
                  <a:gd name="connsiteX2" fmla="*/ 276225 w 331788"/>
                  <a:gd name="connsiteY2" fmla="*/ 295275 h 295275"/>
                  <a:gd name="connsiteX3" fmla="*/ 238125 w 331788"/>
                  <a:gd name="connsiteY3" fmla="*/ 256381 h 295275"/>
                  <a:gd name="connsiteX4" fmla="*/ 276225 w 331788"/>
                  <a:gd name="connsiteY4" fmla="*/ 217487 h 295275"/>
                  <a:gd name="connsiteX5" fmla="*/ 166687 w 331788"/>
                  <a:gd name="connsiteY5" fmla="*/ 217487 h 295275"/>
                  <a:gd name="connsiteX6" fmla="*/ 204787 w 331788"/>
                  <a:gd name="connsiteY6" fmla="*/ 256381 h 295275"/>
                  <a:gd name="connsiteX7" fmla="*/ 166687 w 331788"/>
                  <a:gd name="connsiteY7" fmla="*/ 295275 h 295275"/>
                  <a:gd name="connsiteX8" fmla="*/ 128587 w 331788"/>
                  <a:gd name="connsiteY8" fmla="*/ 256381 h 295275"/>
                  <a:gd name="connsiteX9" fmla="*/ 166687 w 331788"/>
                  <a:gd name="connsiteY9" fmla="*/ 217487 h 295275"/>
                  <a:gd name="connsiteX10" fmla="*/ 55562 w 331788"/>
                  <a:gd name="connsiteY10" fmla="*/ 217487 h 295275"/>
                  <a:gd name="connsiteX11" fmla="*/ 93662 w 331788"/>
                  <a:gd name="connsiteY11" fmla="*/ 256381 h 295275"/>
                  <a:gd name="connsiteX12" fmla="*/ 55562 w 331788"/>
                  <a:gd name="connsiteY12" fmla="*/ 295275 h 295275"/>
                  <a:gd name="connsiteX13" fmla="*/ 17462 w 331788"/>
                  <a:gd name="connsiteY13" fmla="*/ 256381 h 295275"/>
                  <a:gd name="connsiteX14" fmla="*/ 55562 w 331788"/>
                  <a:gd name="connsiteY14" fmla="*/ 217487 h 295275"/>
                  <a:gd name="connsiteX15" fmla="*/ 255587 w 331788"/>
                  <a:gd name="connsiteY15" fmla="*/ 174625 h 295275"/>
                  <a:gd name="connsiteX16" fmla="*/ 263525 w 331788"/>
                  <a:gd name="connsiteY16" fmla="*/ 174625 h 295275"/>
                  <a:gd name="connsiteX17" fmla="*/ 263525 w 331788"/>
                  <a:gd name="connsiteY17" fmla="*/ 192088 h 295275"/>
                  <a:gd name="connsiteX18" fmla="*/ 255587 w 331788"/>
                  <a:gd name="connsiteY18" fmla="*/ 192088 h 295275"/>
                  <a:gd name="connsiteX19" fmla="*/ 259556 w 331788"/>
                  <a:gd name="connsiteY19" fmla="*/ 19050 h 295275"/>
                  <a:gd name="connsiteX20" fmla="*/ 227012 w 331788"/>
                  <a:gd name="connsiteY20" fmla="*/ 51594 h 295275"/>
                  <a:gd name="connsiteX21" fmla="*/ 259556 w 331788"/>
                  <a:gd name="connsiteY21" fmla="*/ 84138 h 295275"/>
                  <a:gd name="connsiteX22" fmla="*/ 292100 w 331788"/>
                  <a:gd name="connsiteY22" fmla="*/ 51594 h 295275"/>
                  <a:gd name="connsiteX23" fmla="*/ 259556 w 331788"/>
                  <a:gd name="connsiteY23" fmla="*/ 19050 h 295275"/>
                  <a:gd name="connsiteX24" fmla="*/ 0 w 331788"/>
                  <a:gd name="connsiteY24" fmla="*/ 0 h 295275"/>
                  <a:gd name="connsiteX25" fmla="*/ 331788 w 331788"/>
                  <a:gd name="connsiteY25" fmla="*/ 0 h 295275"/>
                  <a:gd name="connsiteX26" fmla="*/ 331788 w 331788"/>
                  <a:gd name="connsiteY26" fmla="*/ 192088 h 295275"/>
                  <a:gd name="connsiteX27" fmla="*/ 287338 w 331788"/>
                  <a:gd name="connsiteY27" fmla="*/ 192088 h 295275"/>
                  <a:gd name="connsiteX28" fmla="*/ 287338 w 331788"/>
                  <a:gd name="connsiteY28" fmla="*/ 161925 h 295275"/>
                  <a:gd name="connsiteX29" fmla="*/ 288926 w 331788"/>
                  <a:gd name="connsiteY29" fmla="*/ 161925 h 295275"/>
                  <a:gd name="connsiteX30" fmla="*/ 290513 w 331788"/>
                  <a:gd name="connsiteY30" fmla="*/ 150813 h 295275"/>
                  <a:gd name="connsiteX31" fmla="*/ 300038 w 331788"/>
                  <a:gd name="connsiteY31" fmla="*/ 150813 h 295275"/>
                  <a:gd name="connsiteX32" fmla="*/ 298451 w 331788"/>
                  <a:gd name="connsiteY32" fmla="*/ 90488 h 295275"/>
                  <a:gd name="connsiteX33" fmla="*/ 273051 w 331788"/>
                  <a:gd name="connsiteY33" fmla="*/ 87313 h 295275"/>
                  <a:gd name="connsiteX34" fmla="*/ 261938 w 331788"/>
                  <a:gd name="connsiteY34" fmla="*/ 103188 h 295275"/>
                  <a:gd name="connsiteX35" fmla="*/ 247651 w 331788"/>
                  <a:gd name="connsiteY35" fmla="*/ 87313 h 295275"/>
                  <a:gd name="connsiteX36" fmla="*/ 171450 w 331788"/>
                  <a:gd name="connsiteY36" fmla="*/ 87313 h 295275"/>
                  <a:gd name="connsiteX37" fmla="*/ 171450 w 331788"/>
                  <a:gd name="connsiteY37" fmla="*/ 104775 h 295275"/>
                  <a:gd name="connsiteX38" fmla="*/ 227013 w 331788"/>
                  <a:gd name="connsiteY38" fmla="*/ 104775 h 295275"/>
                  <a:gd name="connsiteX39" fmla="*/ 230188 w 331788"/>
                  <a:gd name="connsiteY39" fmla="*/ 161925 h 295275"/>
                  <a:gd name="connsiteX40" fmla="*/ 233363 w 331788"/>
                  <a:gd name="connsiteY40" fmla="*/ 161925 h 295275"/>
                  <a:gd name="connsiteX41" fmla="*/ 233363 w 331788"/>
                  <a:gd name="connsiteY41" fmla="*/ 192088 h 295275"/>
                  <a:gd name="connsiteX42" fmla="*/ 0 w 331788"/>
                  <a:gd name="connsiteY42" fmla="*/ 192088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331788" h="295275">
                    <a:moveTo>
                      <a:pt x="276225" y="217487"/>
                    </a:moveTo>
                    <a:cubicBezTo>
                      <a:pt x="297267" y="217487"/>
                      <a:pt x="314325" y="234900"/>
                      <a:pt x="314325" y="256381"/>
                    </a:cubicBezTo>
                    <a:cubicBezTo>
                      <a:pt x="314325" y="277862"/>
                      <a:pt x="297267" y="295275"/>
                      <a:pt x="276225" y="295275"/>
                    </a:cubicBezTo>
                    <a:cubicBezTo>
                      <a:pt x="255183" y="295275"/>
                      <a:pt x="238125" y="277862"/>
                      <a:pt x="238125" y="256381"/>
                    </a:cubicBezTo>
                    <a:cubicBezTo>
                      <a:pt x="238125" y="234900"/>
                      <a:pt x="255183" y="217487"/>
                      <a:pt x="276225" y="217487"/>
                    </a:cubicBezTo>
                    <a:close/>
                    <a:moveTo>
                      <a:pt x="166687" y="217487"/>
                    </a:moveTo>
                    <a:cubicBezTo>
                      <a:pt x="187729" y="217487"/>
                      <a:pt x="204787" y="234900"/>
                      <a:pt x="204787" y="256381"/>
                    </a:cubicBezTo>
                    <a:cubicBezTo>
                      <a:pt x="204787" y="277862"/>
                      <a:pt x="187729" y="295275"/>
                      <a:pt x="166687" y="295275"/>
                    </a:cubicBezTo>
                    <a:cubicBezTo>
                      <a:pt x="145645" y="295275"/>
                      <a:pt x="128587" y="277862"/>
                      <a:pt x="128587" y="256381"/>
                    </a:cubicBezTo>
                    <a:cubicBezTo>
                      <a:pt x="128587" y="234900"/>
                      <a:pt x="145645" y="217487"/>
                      <a:pt x="166687" y="217487"/>
                    </a:cubicBezTo>
                    <a:close/>
                    <a:moveTo>
                      <a:pt x="55562" y="217487"/>
                    </a:moveTo>
                    <a:cubicBezTo>
                      <a:pt x="76604" y="217487"/>
                      <a:pt x="93662" y="234900"/>
                      <a:pt x="93662" y="256381"/>
                    </a:cubicBezTo>
                    <a:cubicBezTo>
                      <a:pt x="93662" y="277862"/>
                      <a:pt x="76604" y="295275"/>
                      <a:pt x="55562" y="295275"/>
                    </a:cubicBezTo>
                    <a:cubicBezTo>
                      <a:pt x="34520" y="295275"/>
                      <a:pt x="17462" y="277862"/>
                      <a:pt x="17462" y="256381"/>
                    </a:cubicBezTo>
                    <a:cubicBezTo>
                      <a:pt x="17462" y="234900"/>
                      <a:pt x="34520" y="217487"/>
                      <a:pt x="55562" y="217487"/>
                    </a:cubicBezTo>
                    <a:close/>
                    <a:moveTo>
                      <a:pt x="255587" y="174625"/>
                    </a:moveTo>
                    <a:lnTo>
                      <a:pt x="263525" y="174625"/>
                    </a:lnTo>
                    <a:lnTo>
                      <a:pt x="263525" y="192088"/>
                    </a:lnTo>
                    <a:lnTo>
                      <a:pt x="255587" y="192088"/>
                    </a:lnTo>
                    <a:close/>
                    <a:moveTo>
                      <a:pt x="259556" y="19050"/>
                    </a:moveTo>
                    <a:cubicBezTo>
                      <a:pt x="241582" y="19050"/>
                      <a:pt x="227012" y="33620"/>
                      <a:pt x="227012" y="51594"/>
                    </a:cubicBezTo>
                    <a:cubicBezTo>
                      <a:pt x="227012" y="69568"/>
                      <a:pt x="241582" y="84138"/>
                      <a:pt x="259556" y="84138"/>
                    </a:cubicBezTo>
                    <a:cubicBezTo>
                      <a:pt x="277530" y="84138"/>
                      <a:pt x="292100" y="69568"/>
                      <a:pt x="292100" y="51594"/>
                    </a:cubicBezTo>
                    <a:cubicBezTo>
                      <a:pt x="292100" y="33620"/>
                      <a:pt x="277530" y="19050"/>
                      <a:pt x="259556" y="19050"/>
                    </a:cubicBezTo>
                    <a:close/>
                    <a:moveTo>
                      <a:pt x="0" y="0"/>
                    </a:moveTo>
                    <a:lnTo>
                      <a:pt x="331788" y="0"/>
                    </a:lnTo>
                    <a:lnTo>
                      <a:pt x="331788" y="192088"/>
                    </a:lnTo>
                    <a:lnTo>
                      <a:pt x="287338" y="192088"/>
                    </a:lnTo>
                    <a:lnTo>
                      <a:pt x="287338" y="161925"/>
                    </a:lnTo>
                    <a:lnTo>
                      <a:pt x="288926" y="161925"/>
                    </a:lnTo>
                    <a:lnTo>
                      <a:pt x="290513" y="150813"/>
                    </a:lnTo>
                    <a:lnTo>
                      <a:pt x="300038" y="150813"/>
                    </a:lnTo>
                    <a:lnTo>
                      <a:pt x="298451" y="90488"/>
                    </a:lnTo>
                    <a:lnTo>
                      <a:pt x="273051" y="87313"/>
                    </a:lnTo>
                    <a:lnTo>
                      <a:pt x="261938" y="103188"/>
                    </a:lnTo>
                    <a:lnTo>
                      <a:pt x="247651" y="87313"/>
                    </a:lnTo>
                    <a:lnTo>
                      <a:pt x="171450" y="87313"/>
                    </a:lnTo>
                    <a:lnTo>
                      <a:pt x="171450" y="104775"/>
                    </a:lnTo>
                    <a:lnTo>
                      <a:pt x="227013" y="104775"/>
                    </a:lnTo>
                    <a:lnTo>
                      <a:pt x="230188" y="161925"/>
                    </a:lnTo>
                    <a:lnTo>
                      <a:pt x="233363" y="161925"/>
                    </a:lnTo>
                    <a:lnTo>
                      <a:pt x="233363" y="192088"/>
                    </a:lnTo>
                    <a:lnTo>
                      <a:pt x="0" y="192088"/>
                    </a:lnTo>
                    <a:close/>
                  </a:path>
                </a:pathLst>
              </a:custGeom>
              <a:solidFill>
                <a:srgbClr val="BB40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6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任意多边形 46"/>
              <p:cNvSpPr/>
              <p:nvPr/>
            </p:nvSpPr>
            <p:spPr>
              <a:xfrm>
                <a:off x="5356558" y="3154615"/>
                <a:ext cx="266834" cy="337489"/>
              </a:xfrm>
              <a:custGeom>
                <a:avLst/>
                <a:gdLst>
                  <a:gd name="connsiteX0" fmla="*/ 126399 w 261072"/>
                  <a:gd name="connsiteY0" fmla="*/ 143933 h 330200"/>
                  <a:gd name="connsiteX1" fmla="*/ 114493 w 261072"/>
                  <a:gd name="connsiteY1" fmla="*/ 165100 h 330200"/>
                  <a:gd name="connsiteX2" fmla="*/ 135660 w 261072"/>
                  <a:gd name="connsiteY2" fmla="*/ 179652 h 330200"/>
                  <a:gd name="connsiteX3" fmla="*/ 148889 w 261072"/>
                  <a:gd name="connsiteY3" fmla="*/ 157162 h 330200"/>
                  <a:gd name="connsiteX4" fmla="*/ 126399 w 261072"/>
                  <a:gd name="connsiteY4" fmla="*/ 143933 h 330200"/>
                  <a:gd name="connsiteX5" fmla="*/ 62158 w 261072"/>
                  <a:gd name="connsiteY5" fmla="*/ 142587 h 330200"/>
                  <a:gd name="connsiteX6" fmla="*/ 59301 w 261072"/>
                  <a:gd name="connsiteY6" fmla="*/ 149803 h 330200"/>
                  <a:gd name="connsiteX7" fmla="*/ 67873 w 261072"/>
                  <a:gd name="connsiteY7" fmla="*/ 154132 h 330200"/>
                  <a:gd name="connsiteX8" fmla="*/ 70731 w 261072"/>
                  <a:gd name="connsiteY8" fmla="*/ 145473 h 330200"/>
                  <a:gd name="connsiteX9" fmla="*/ 62158 w 261072"/>
                  <a:gd name="connsiteY9" fmla="*/ 142587 h 330200"/>
                  <a:gd name="connsiteX10" fmla="*/ 60253 w 261072"/>
                  <a:gd name="connsiteY10" fmla="*/ 111601 h 330200"/>
                  <a:gd name="connsiteX11" fmla="*/ 50887 w 261072"/>
                  <a:gd name="connsiteY11" fmla="*/ 112077 h 330200"/>
                  <a:gd name="connsiteX12" fmla="*/ 41997 w 261072"/>
                  <a:gd name="connsiteY12" fmla="*/ 118427 h 330200"/>
                  <a:gd name="connsiteX13" fmla="*/ 47077 w 261072"/>
                  <a:gd name="connsiteY13" fmla="*/ 124777 h 330200"/>
                  <a:gd name="connsiteX14" fmla="*/ 52157 w 261072"/>
                  <a:gd name="connsiteY14" fmla="*/ 119697 h 330200"/>
                  <a:gd name="connsiteX15" fmla="*/ 57237 w 261072"/>
                  <a:gd name="connsiteY15" fmla="*/ 122237 h 330200"/>
                  <a:gd name="connsiteX16" fmla="*/ 57237 w 261072"/>
                  <a:gd name="connsiteY16" fmla="*/ 128587 h 330200"/>
                  <a:gd name="connsiteX17" fmla="*/ 57237 w 261072"/>
                  <a:gd name="connsiteY17" fmla="*/ 140017 h 330200"/>
                  <a:gd name="connsiteX18" fmla="*/ 58507 w 261072"/>
                  <a:gd name="connsiteY18" fmla="*/ 141287 h 330200"/>
                  <a:gd name="connsiteX19" fmla="*/ 66127 w 261072"/>
                  <a:gd name="connsiteY19" fmla="*/ 137477 h 330200"/>
                  <a:gd name="connsiteX20" fmla="*/ 64857 w 261072"/>
                  <a:gd name="connsiteY20" fmla="*/ 136207 h 330200"/>
                  <a:gd name="connsiteX21" fmla="*/ 64857 w 261072"/>
                  <a:gd name="connsiteY21" fmla="*/ 128587 h 330200"/>
                  <a:gd name="connsiteX22" fmla="*/ 64857 w 261072"/>
                  <a:gd name="connsiteY22" fmla="*/ 115887 h 330200"/>
                  <a:gd name="connsiteX23" fmla="*/ 60253 w 261072"/>
                  <a:gd name="connsiteY23" fmla="*/ 111601 h 330200"/>
                  <a:gd name="connsiteX24" fmla="*/ 182967 w 261072"/>
                  <a:gd name="connsiteY24" fmla="*/ 102870 h 330200"/>
                  <a:gd name="connsiteX25" fmla="*/ 170584 w 261072"/>
                  <a:gd name="connsiteY25" fmla="*/ 109220 h 330200"/>
                  <a:gd name="connsiteX26" fmla="*/ 178839 w 261072"/>
                  <a:gd name="connsiteY26" fmla="*/ 119380 h 330200"/>
                  <a:gd name="connsiteX27" fmla="*/ 189846 w 261072"/>
                  <a:gd name="connsiteY27" fmla="*/ 113030 h 330200"/>
                  <a:gd name="connsiteX28" fmla="*/ 182967 w 261072"/>
                  <a:gd name="connsiteY28" fmla="*/ 102870 h 330200"/>
                  <a:gd name="connsiteX29" fmla="*/ 176934 w 261072"/>
                  <a:gd name="connsiteY29" fmla="*/ 50542 h 330200"/>
                  <a:gd name="connsiteX30" fmla="*/ 178287 w 261072"/>
                  <a:gd name="connsiteY30" fmla="*/ 62513 h 330200"/>
                  <a:gd name="connsiteX31" fmla="*/ 189105 w 261072"/>
                  <a:gd name="connsiteY31" fmla="*/ 62513 h 330200"/>
                  <a:gd name="connsiteX32" fmla="*/ 194515 w 261072"/>
                  <a:gd name="connsiteY32" fmla="*/ 69163 h 330200"/>
                  <a:gd name="connsiteX33" fmla="*/ 186401 w 261072"/>
                  <a:gd name="connsiteY33" fmla="*/ 78474 h 330200"/>
                  <a:gd name="connsiteX34" fmla="*/ 176934 w 261072"/>
                  <a:gd name="connsiteY34" fmla="*/ 93105 h 330200"/>
                  <a:gd name="connsiteX35" fmla="*/ 176934 w 261072"/>
                  <a:gd name="connsiteY35" fmla="*/ 95765 h 330200"/>
                  <a:gd name="connsiteX36" fmla="*/ 190458 w 261072"/>
                  <a:gd name="connsiteY36" fmla="*/ 98425 h 330200"/>
                  <a:gd name="connsiteX37" fmla="*/ 190458 w 261072"/>
                  <a:gd name="connsiteY37" fmla="*/ 97095 h 330200"/>
                  <a:gd name="connsiteX38" fmla="*/ 198572 w 261072"/>
                  <a:gd name="connsiteY38" fmla="*/ 85124 h 330200"/>
                  <a:gd name="connsiteX39" fmla="*/ 210743 w 261072"/>
                  <a:gd name="connsiteY39" fmla="*/ 70494 h 330200"/>
                  <a:gd name="connsiteX40" fmla="*/ 194515 w 261072"/>
                  <a:gd name="connsiteY40" fmla="*/ 50542 h 330200"/>
                  <a:gd name="connsiteX41" fmla="*/ 176934 w 261072"/>
                  <a:gd name="connsiteY41" fmla="*/ 50542 h 330200"/>
                  <a:gd name="connsiteX42" fmla="*/ 104071 w 261072"/>
                  <a:gd name="connsiteY42" fmla="*/ 44936 h 330200"/>
                  <a:gd name="connsiteX43" fmla="*/ 73747 w 261072"/>
                  <a:gd name="connsiteY43" fmla="*/ 60685 h 330200"/>
                  <a:gd name="connsiteX44" fmla="*/ 85613 w 261072"/>
                  <a:gd name="connsiteY44" fmla="*/ 80370 h 330200"/>
                  <a:gd name="connsiteX45" fmla="*/ 102752 w 261072"/>
                  <a:gd name="connsiteY45" fmla="*/ 69871 h 330200"/>
                  <a:gd name="connsiteX46" fmla="*/ 119892 w 261072"/>
                  <a:gd name="connsiteY46" fmla="*/ 77745 h 330200"/>
                  <a:gd name="connsiteX47" fmla="*/ 113300 w 261072"/>
                  <a:gd name="connsiteY47" fmla="*/ 101367 h 330200"/>
                  <a:gd name="connsiteX48" fmla="*/ 109345 w 261072"/>
                  <a:gd name="connsiteY48" fmla="*/ 134175 h 330200"/>
                  <a:gd name="connsiteX49" fmla="*/ 110663 w 261072"/>
                  <a:gd name="connsiteY49" fmla="*/ 138112 h 330200"/>
                  <a:gd name="connsiteX50" fmla="*/ 137032 w 261072"/>
                  <a:gd name="connsiteY50" fmla="*/ 132863 h 330200"/>
                  <a:gd name="connsiteX51" fmla="*/ 135713 w 261072"/>
                  <a:gd name="connsiteY51" fmla="*/ 128926 h 330200"/>
                  <a:gd name="connsiteX52" fmla="*/ 139669 w 261072"/>
                  <a:gd name="connsiteY52" fmla="*/ 102679 h 330200"/>
                  <a:gd name="connsiteX53" fmla="*/ 148898 w 261072"/>
                  <a:gd name="connsiteY53" fmla="*/ 65934 h 330200"/>
                  <a:gd name="connsiteX54" fmla="*/ 104071 w 261072"/>
                  <a:gd name="connsiteY54" fmla="*/ 44936 h 330200"/>
                  <a:gd name="connsiteX55" fmla="*/ 134819 w 261072"/>
                  <a:gd name="connsiteY55" fmla="*/ 0 h 330200"/>
                  <a:gd name="connsiteX56" fmla="*/ 221618 w 261072"/>
                  <a:gd name="connsiteY56" fmla="*/ 35519 h 330200"/>
                  <a:gd name="connsiteX57" fmla="*/ 247921 w 261072"/>
                  <a:gd name="connsiteY57" fmla="*/ 113137 h 330200"/>
                  <a:gd name="connsiteX58" fmla="*/ 243975 w 261072"/>
                  <a:gd name="connsiteY58" fmla="*/ 144709 h 330200"/>
                  <a:gd name="connsiteX59" fmla="*/ 261072 w 261072"/>
                  <a:gd name="connsiteY59" fmla="*/ 180229 h 330200"/>
                  <a:gd name="connsiteX60" fmla="*/ 246606 w 261072"/>
                  <a:gd name="connsiteY60" fmla="*/ 190753 h 330200"/>
                  <a:gd name="connsiteX61" fmla="*/ 243975 w 261072"/>
                  <a:gd name="connsiteY61" fmla="*/ 198646 h 330200"/>
                  <a:gd name="connsiteX62" fmla="*/ 243975 w 261072"/>
                  <a:gd name="connsiteY62" fmla="*/ 210486 h 330200"/>
                  <a:gd name="connsiteX63" fmla="*/ 237400 w 261072"/>
                  <a:gd name="connsiteY63" fmla="*/ 215748 h 330200"/>
                  <a:gd name="connsiteX64" fmla="*/ 237400 w 261072"/>
                  <a:gd name="connsiteY64" fmla="*/ 219695 h 330200"/>
                  <a:gd name="connsiteX65" fmla="*/ 236085 w 261072"/>
                  <a:gd name="connsiteY65" fmla="*/ 230219 h 330200"/>
                  <a:gd name="connsiteX66" fmla="*/ 232139 w 261072"/>
                  <a:gd name="connsiteY66" fmla="*/ 244690 h 330200"/>
                  <a:gd name="connsiteX67" fmla="*/ 229509 w 261072"/>
                  <a:gd name="connsiteY67" fmla="*/ 263108 h 330200"/>
                  <a:gd name="connsiteX68" fmla="*/ 196631 w 261072"/>
                  <a:gd name="connsiteY68" fmla="*/ 267054 h 330200"/>
                  <a:gd name="connsiteX69" fmla="*/ 161121 w 261072"/>
                  <a:gd name="connsiteY69" fmla="*/ 273632 h 330200"/>
                  <a:gd name="connsiteX70" fmla="*/ 136134 w 261072"/>
                  <a:gd name="connsiteY70" fmla="*/ 330200 h 330200"/>
                  <a:gd name="connsiteX71" fmla="*/ 45389 w 261072"/>
                  <a:gd name="connsiteY71" fmla="*/ 246006 h 330200"/>
                  <a:gd name="connsiteX72" fmla="*/ 32238 w 261072"/>
                  <a:gd name="connsiteY72" fmla="*/ 184176 h 330200"/>
                  <a:gd name="connsiteX73" fmla="*/ 675 w 261072"/>
                  <a:gd name="connsiteY73" fmla="*/ 121030 h 330200"/>
                  <a:gd name="connsiteX74" fmla="*/ 30923 w 261072"/>
                  <a:gd name="connsiteY74" fmla="*/ 40781 h 330200"/>
                  <a:gd name="connsiteX75" fmla="*/ 134819 w 261072"/>
                  <a:gd name="connsiteY75" fmla="*/ 0 h 33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261072" h="330200">
                    <a:moveTo>
                      <a:pt x="126399" y="143933"/>
                    </a:moveTo>
                    <a:cubicBezTo>
                      <a:pt x="117138" y="146579"/>
                      <a:pt x="111847" y="155840"/>
                      <a:pt x="114493" y="165100"/>
                    </a:cubicBezTo>
                    <a:cubicBezTo>
                      <a:pt x="115816" y="175684"/>
                      <a:pt x="125076" y="180975"/>
                      <a:pt x="135660" y="179652"/>
                    </a:cubicBezTo>
                    <a:cubicBezTo>
                      <a:pt x="146243" y="177006"/>
                      <a:pt x="151535" y="167746"/>
                      <a:pt x="148889" y="157162"/>
                    </a:cubicBezTo>
                    <a:cubicBezTo>
                      <a:pt x="146243" y="146579"/>
                      <a:pt x="136982" y="141287"/>
                      <a:pt x="126399" y="143933"/>
                    </a:cubicBezTo>
                    <a:close/>
                    <a:moveTo>
                      <a:pt x="62158" y="142587"/>
                    </a:moveTo>
                    <a:cubicBezTo>
                      <a:pt x="59301" y="144030"/>
                      <a:pt x="57872" y="146916"/>
                      <a:pt x="59301" y="149803"/>
                    </a:cubicBezTo>
                    <a:cubicBezTo>
                      <a:pt x="60729" y="154132"/>
                      <a:pt x="65016" y="155575"/>
                      <a:pt x="67873" y="154132"/>
                    </a:cubicBezTo>
                    <a:cubicBezTo>
                      <a:pt x="70731" y="152689"/>
                      <a:pt x="72160" y="148359"/>
                      <a:pt x="70731" y="145473"/>
                    </a:cubicBezTo>
                    <a:cubicBezTo>
                      <a:pt x="69302" y="141143"/>
                      <a:pt x="66445" y="139700"/>
                      <a:pt x="62158" y="142587"/>
                    </a:cubicBezTo>
                    <a:close/>
                    <a:moveTo>
                      <a:pt x="60253" y="111601"/>
                    </a:moveTo>
                    <a:cubicBezTo>
                      <a:pt x="57872" y="110807"/>
                      <a:pt x="54697" y="110807"/>
                      <a:pt x="50887" y="112077"/>
                    </a:cubicBezTo>
                    <a:cubicBezTo>
                      <a:pt x="47077" y="114617"/>
                      <a:pt x="43267" y="117157"/>
                      <a:pt x="41997" y="118427"/>
                    </a:cubicBezTo>
                    <a:cubicBezTo>
                      <a:pt x="41997" y="118427"/>
                      <a:pt x="41997" y="118427"/>
                      <a:pt x="47077" y="124777"/>
                    </a:cubicBezTo>
                    <a:cubicBezTo>
                      <a:pt x="48347" y="122237"/>
                      <a:pt x="49617" y="120967"/>
                      <a:pt x="52157" y="119697"/>
                    </a:cubicBezTo>
                    <a:cubicBezTo>
                      <a:pt x="54697" y="118427"/>
                      <a:pt x="55967" y="119697"/>
                      <a:pt x="57237" y="122237"/>
                    </a:cubicBezTo>
                    <a:cubicBezTo>
                      <a:pt x="58507" y="123507"/>
                      <a:pt x="57237" y="126047"/>
                      <a:pt x="57237" y="128587"/>
                    </a:cubicBezTo>
                    <a:cubicBezTo>
                      <a:pt x="55967" y="133667"/>
                      <a:pt x="55967" y="136207"/>
                      <a:pt x="57237" y="140017"/>
                    </a:cubicBezTo>
                    <a:lnTo>
                      <a:pt x="58507" y="141287"/>
                    </a:lnTo>
                    <a:cubicBezTo>
                      <a:pt x="58507" y="141287"/>
                      <a:pt x="58507" y="141287"/>
                      <a:pt x="66127" y="137477"/>
                    </a:cubicBezTo>
                    <a:cubicBezTo>
                      <a:pt x="66127" y="137477"/>
                      <a:pt x="66127" y="137477"/>
                      <a:pt x="64857" y="136207"/>
                    </a:cubicBezTo>
                    <a:cubicBezTo>
                      <a:pt x="63587" y="133667"/>
                      <a:pt x="63587" y="131127"/>
                      <a:pt x="64857" y="128587"/>
                    </a:cubicBezTo>
                    <a:cubicBezTo>
                      <a:pt x="66127" y="124777"/>
                      <a:pt x="67397" y="120967"/>
                      <a:pt x="64857" y="115887"/>
                    </a:cubicBezTo>
                    <a:cubicBezTo>
                      <a:pt x="64222" y="113982"/>
                      <a:pt x="62634" y="112395"/>
                      <a:pt x="60253" y="111601"/>
                    </a:cubicBezTo>
                    <a:close/>
                    <a:moveTo>
                      <a:pt x="182967" y="102870"/>
                    </a:moveTo>
                    <a:cubicBezTo>
                      <a:pt x="177464" y="101600"/>
                      <a:pt x="171960" y="104140"/>
                      <a:pt x="170584" y="109220"/>
                    </a:cubicBezTo>
                    <a:cubicBezTo>
                      <a:pt x="170584" y="114300"/>
                      <a:pt x="173335" y="118110"/>
                      <a:pt x="178839" y="119380"/>
                    </a:cubicBezTo>
                    <a:cubicBezTo>
                      <a:pt x="184343" y="120650"/>
                      <a:pt x="188471" y="118110"/>
                      <a:pt x="189846" y="113030"/>
                    </a:cubicBezTo>
                    <a:cubicBezTo>
                      <a:pt x="191222" y="107950"/>
                      <a:pt x="188471" y="102870"/>
                      <a:pt x="182967" y="102870"/>
                    </a:cubicBezTo>
                    <a:close/>
                    <a:moveTo>
                      <a:pt x="176934" y="50542"/>
                    </a:moveTo>
                    <a:cubicBezTo>
                      <a:pt x="176934" y="50542"/>
                      <a:pt x="176934" y="50542"/>
                      <a:pt x="178287" y="62513"/>
                    </a:cubicBezTo>
                    <a:cubicBezTo>
                      <a:pt x="180991" y="61183"/>
                      <a:pt x="185048" y="61183"/>
                      <a:pt x="189105" y="62513"/>
                    </a:cubicBezTo>
                    <a:cubicBezTo>
                      <a:pt x="194515" y="63843"/>
                      <a:pt x="195867" y="66503"/>
                      <a:pt x="194515" y="69163"/>
                    </a:cubicBezTo>
                    <a:cubicBezTo>
                      <a:pt x="194515" y="73154"/>
                      <a:pt x="190458" y="75814"/>
                      <a:pt x="186401" y="78474"/>
                    </a:cubicBezTo>
                    <a:cubicBezTo>
                      <a:pt x="180991" y="83794"/>
                      <a:pt x="178287" y="87785"/>
                      <a:pt x="176934" y="93105"/>
                    </a:cubicBezTo>
                    <a:cubicBezTo>
                      <a:pt x="176934" y="93105"/>
                      <a:pt x="176934" y="93105"/>
                      <a:pt x="176934" y="95765"/>
                    </a:cubicBezTo>
                    <a:cubicBezTo>
                      <a:pt x="176934" y="95765"/>
                      <a:pt x="176934" y="95765"/>
                      <a:pt x="190458" y="98425"/>
                    </a:cubicBezTo>
                    <a:cubicBezTo>
                      <a:pt x="190458" y="98425"/>
                      <a:pt x="190458" y="98425"/>
                      <a:pt x="190458" y="97095"/>
                    </a:cubicBezTo>
                    <a:cubicBezTo>
                      <a:pt x="191810" y="91775"/>
                      <a:pt x="193162" y="89115"/>
                      <a:pt x="198572" y="85124"/>
                    </a:cubicBezTo>
                    <a:cubicBezTo>
                      <a:pt x="203981" y="82464"/>
                      <a:pt x="209390" y="78474"/>
                      <a:pt x="210743" y="70494"/>
                    </a:cubicBezTo>
                    <a:cubicBezTo>
                      <a:pt x="213447" y="62513"/>
                      <a:pt x="208038" y="53202"/>
                      <a:pt x="194515" y="50542"/>
                    </a:cubicBezTo>
                    <a:cubicBezTo>
                      <a:pt x="187753" y="49212"/>
                      <a:pt x="180991" y="50542"/>
                      <a:pt x="176934" y="50542"/>
                    </a:cubicBezTo>
                    <a:close/>
                    <a:moveTo>
                      <a:pt x="104071" y="44936"/>
                    </a:moveTo>
                    <a:cubicBezTo>
                      <a:pt x="90886" y="48873"/>
                      <a:pt x="80339" y="55435"/>
                      <a:pt x="73747" y="60685"/>
                    </a:cubicBezTo>
                    <a:cubicBezTo>
                      <a:pt x="73747" y="60685"/>
                      <a:pt x="73747" y="60685"/>
                      <a:pt x="85613" y="80370"/>
                    </a:cubicBezTo>
                    <a:cubicBezTo>
                      <a:pt x="89568" y="76433"/>
                      <a:pt x="97479" y="71183"/>
                      <a:pt x="102752" y="69871"/>
                    </a:cubicBezTo>
                    <a:cubicBezTo>
                      <a:pt x="113300" y="68559"/>
                      <a:pt x="118574" y="71183"/>
                      <a:pt x="119892" y="77745"/>
                    </a:cubicBezTo>
                    <a:cubicBezTo>
                      <a:pt x="121211" y="84307"/>
                      <a:pt x="118574" y="92181"/>
                      <a:pt x="113300" y="101367"/>
                    </a:cubicBezTo>
                    <a:cubicBezTo>
                      <a:pt x="108026" y="113178"/>
                      <a:pt x="106708" y="123677"/>
                      <a:pt x="109345" y="134175"/>
                    </a:cubicBezTo>
                    <a:cubicBezTo>
                      <a:pt x="109345" y="134175"/>
                      <a:pt x="109345" y="134175"/>
                      <a:pt x="110663" y="138112"/>
                    </a:cubicBezTo>
                    <a:cubicBezTo>
                      <a:pt x="110663" y="138112"/>
                      <a:pt x="110663" y="138112"/>
                      <a:pt x="137032" y="132863"/>
                    </a:cubicBezTo>
                    <a:cubicBezTo>
                      <a:pt x="137032" y="132863"/>
                      <a:pt x="137032" y="132863"/>
                      <a:pt x="135713" y="128926"/>
                    </a:cubicBezTo>
                    <a:cubicBezTo>
                      <a:pt x="134395" y="119740"/>
                      <a:pt x="134395" y="111866"/>
                      <a:pt x="139669" y="102679"/>
                    </a:cubicBezTo>
                    <a:cubicBezTo>
                      <a:pt x="144943" y="92181"/>
                      <a:pt x="151535" y="81682"/>
                      <a:pt x="148898" y="65934"/>
                    </a:cubicBezTo>
                    <a:cubicBezTo>
                      <a:pt x="144943" y="50186"/>
                      <a:pt x="129121" y="39687"/>
                      <a:pt x="104071" y="44936"/>
                    </a:cubicBezTo>
                    <a:close/>
                    <a:moveTo>
                      <a:pt x="134819" y="0"/>
                    </a:moveTo>
                    <a:cubicBezTo>
                      <a:pt x="158491" y="0"/>
                      <a:pt x="194000" y="5262"/>
                      <a:pt x="221618" y="35519"/>
                    </a:cubicBezTo>
                    <a:cubicBezTo>
                      <a:pt x="238715" y="52622"/>
                      <a:pt x="251866" y="74986"/>
                      <a:pt x="247921" y="113137"/>
                    </a:cubicBezTo>
                    <a:cubicBezTo>
                      <a:pt x="246606" y="121030"/>
                      <a:pt x="236085" y="130238"/>
                      <a:pt x="243975" y="144709"/>
                    </a:cubicBezTo>
                    <a:cubicBezTo>
                      <a:pt x="243975" y="144709"/>
                      <a:pt x="261072" y="176282"/>
                      <a:pt x="261072" y="180229"/>
                    </a:cubicBezTo>
                    <a:cubicBezTo>
                      <a:pt x="261072" y="180229"/>
                      <a:pt x="261072" y="189438"/>
                      <a:pt x="246606" y="190753"/>
                    </a:cubicBezTo>
                    <a:cubicBezTo>
                      <a:pt x="246606" y="190753"/>
                      <a:pt x="242660" y="190753"/>
                      <a:pt x="243975" y="198646"/>
                    </a:cubicBezTo>
                    <a:cubicBezTo>
                      <a:pt x="243975" y="198646"/>
                      <a:pt x="243975" y="198646"/>
                      <a:pt x="243975" y="210486"/>
                    </a:cubicBezTo>
                    <a:cubicBezTo>
                      <a:pt x="243975" y="210486"/>
                      <a:pt x="243975" y="213117"/>
                      <a:pt x="237400" y="215748"/>
                    </a:cubicBezTo>
                    <a:cubicBezTo>
                      <a:pt x="237400" y="215748"/>
                      <a:pt x="236085" y="217064"/>
                      <a:pt x="237400" y="219695"/>
                    </a:cubicBezTo>
                    <a:cubicBezTo>
                      <a:pt x="237400" y="219695"/>
                      <a:pt x="241345" y="222326"/>
                      <a:pt x="236085" y="230219"/>
                    </a:cubicBezTo>
                    <a:cubicBezTo>
                      <a:pt x="233454" y="234166"/>
                      <a:pt x="229509" y="236797"/>
                      <a:pt x="232139" y="244690"/>
                    </a:cubicBezTo>
                    <a:cubicBezTo>
                      <a:pt x="232139" y="244690"/>
                      <a:pt x="234769" y="259161"/>
                      <a:pt x="229509" y="263108"/>
                    </a:cubicBezTo>
                    <a:cubicBezTo>
                      <a:pt x="229509" y="263108"/>
                      <a:pt x="222933" y="269685"/>
                      <a:pt x="196631" y="267054"/>
                    </a:cubicBezTo>
                    <a:cubicBezTo>
                      <a:pt x="187425" y="265739"/>
                      <a:pt x="171642" y="261792"/>
                      <a:pt x="161121" y="273632"/>
                    </a:cubicBezTo>
                    <a:cubicBezTo>
                      <a:pt x="161121" y="273632"/>
                      <a:pt x="137449" y="319676"/>
                      <a:pt x="136134" y="330200"/>
                    </a:cubicBezTo>
                    <a:cubicBezTo>
                      <a:pt x="136134" y="330200"/>
                      <a:pt x="95364" y="257846"/>
                      <a:pt x="45389" y="246006"/>
                    </a:cubicBezTo>
                    <a:cubicBezTo>
                      <a:pt x="45389" y="246006"/>
                      <a:pt x="57225" y="219695"/>
                      <a:pt x="32238" y="184176"/>
                    </a:cubicBezTo>
                    <a:cubicBezTo>
                      <a:pt x="32238" y="184176"/>
                      <a:pt x="1990" y="143394"/>
                      <a:pt x="675" y="121030"/>
                    </a:cubicBezTo>
                    <a:cubicBezTo>
                      <a:pt x="675" y="121030"/>
                      <a:pt x="-7216" y="82879"/>
                      <a:pt x="30923" y="40781"/>
                    </a:cubicBezTo>
                    <a:cubicBezTo>
                      <a:pt x="49335" y="19733"/>
                      <a:pt x="74322" y="0"/>
                      <a:pt x="134819" y="0"/>
                    </a:cubicBezTo>
                    <a:close/>
                  </a:path>
                </a:pathLst>
              </a:custGeom>
              <a:solidFill>
                <a:srgbClr val="BB402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sz="2667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7" name="任意多边形 47"/>
          <p:cNvSpPr>
            <a:spLocks noChangeAspect="1"/>
          </p:cNvSpPr>
          <p:nvPr/>
        </p:nvSpPr>
        <p:spPr bwMode="auto">
          <a:xfrm>
            <a:off x="922921" y="2070546"/>
            <a:ext cx="2582608" cy="2813689"/>
          </a:xfrm>
          <a:custGeom>
            <a:avLst/>
            <a:gdLst>
              <a:gd name="connsiteX0" fmla="*/ 175170 w 301625"/>
              <a:gd name="connsiteY0" fmla="*/ 203200 h 328613"/>
              <a:gd name="connsiteX1" fmla="*/ 133078 w 301625"/>
              <a:gd name="connsiteY1" fmla="*/ 207076 h 328613"/>
              <a:gd name="connsiteX2" fmla="*/ 131763 w 301625"/>
              <a:gd name="connsiteY2" fmla="*/ 208369 h 328613"/>
              <a:gd name="connsiteX3" fmla="*/ 131763 w 301625"/>
              <a:gd name="connsiteY3" fmla="*/ 311741 h 328613"/>
              <a:gd name="connsiteX4" fmla="*/ 131763 w 301625"/>
              <a:gd name="connsiteY4" fmla="*/ 313033 h 328613"/>
              <a:gd name="connsiteX5" fmla="*/ 133078 w 301625"/>
              <a:gd name="connsiteY5" fmla="*/ 314325 h 328613"/>
              <a:gd name="connsiteX6" fmla="*/ 134394 w 301625"/>
              <a:gd name="connsiteY6" fmla="*/ 313033 h 328613"/>
              <a:gd name="connsiteX7" fmla="*/ 176486 w 301625"/>
              <a:gd name="connsiteY7" fmla="*/ 297527 h 328613"/>
              <a:gd name="connsiteX8" fmla="*/ 177801 w 301625"/>
              <a:gd name="connsiteY8" fmla="*/ 296235 h 328613"/>
              <a:gd name="connsiteX9" fmla="*/ 177801 w 301625"/>
              <a:gd name="connsiteY9" fmla="*/ 205784 h 328613"/>
              <a:gd name="connsiteX10" fmla="*/ 176486 w 301625"/>
              <a:gd name="connsiteY10" fmla="*/ 204492 h 328613"/>
              <a:gd name="connsiteX11" fmla="*/ 175170 w 301625"/>
              <a:gd name="connsiteY11" fmla="*/ 203200 h 328613"/>
              <a:gd name="connsiteX12" fmla="*/ 67595 w 301625"/>
              <a:gd name="connsiteY12" fmla="*/ 203200 h 328613"/>
              <a:gd name="connsiteX13" fmla="*/ 66341 w 301625"/>
              <a:gd name="connsiteY13" fmla="*/ 204495 h 328613"/>
              <a:gd name="connsiteX14" fmla="*/ 65088 w 301625"/>
              <a:gd name="connsiteY14" fmla="*/ 205790 h 328613"/>
              <a:gd name="connsiteX15" fmla="*/ 65088 w 301625"/>
              <a:gd name="connsiteY15" fmla="*/ 244643 h 328613"/>
              <a:gd name="connsiteX16" fmla="*/ 66341 w 301625"/>
              <a:gd name="connsiteY16" fmla="*/ 245938 h 328613"/>
              <a:gd name="connsiteX17" fmla="*/ 86394 w 301625"/>
              <a:gd name="connsiteY17" fmla="*/ 252413 h 328613"/>
              <a:gd name="connsiteX18" fmla="*/ 88901 w 301625"/>
              <a:gd name="connsiteY18" fmla="*/ 251118 h 328613"/>
              <a:gd name="connsiteX19" fmla="*/ 88901 w 301625"/>
              <a:gd name="connsiteY19" fmla="*/ 249823 h 328613"/>
              <a:gd name="connsiteX20" fmla="*/ 88901 w 301625"/>
              <a:gd name="connsiteY20" fmla="*/ 207085 h 328613"/>
              <a:gd name="connsiteX21" fmla="*/ 87648 w 301625"/>
              <a:gd name="connsiteY21" fmla="*/ 205790 h 328613"/>
              <a:gd name="connsiteX22" fmla="*/ 67595 w 301625"/>
              <a:gd name="connsiteY22" fmla="*/ 203200 h 328613"/>
              <a:gd name="connsiteX23" fmla="*/ 33111 w 301625"/>
              <a:gd name="connsiteY23" fmla="*/ 201613 h 328613"/>
              <a:gd name="connsiteX24" fmla="*/ 31750 w 301625"/>
              <a:gd name="connsiteY24" fmla="*/ 202893 h 328613"/>
              <a:gd name="connsiteX25" fmla="*/ 31750 w 301625"/>
              <a:gd name="connsiteY25" fmla="*/ 236180 h 328613"/>
              <a:gd name="connsiteX26" fmla="*/ 33111 w 301625"/>
              <a:gd name="connsiteY26" fmla="*/ 237460 h 328613"/>
              <a:gd name="connsiteX27" fmla="*/ 49439 w 301625"/>
              <a:gd name="connsiteY27" fmla="*/ 241301 h 328613"/>
              <a:gd name="connsiteX28" fmla="*/ 50800 w 301625"/>
              <a:gd name="connsiteY28" fmla="*/ 241301 h 328613"/>
              <a:gd name="connsiteX29" fmla="*/ 50800 w 301625"/>
              <a:gd name="connsiteY29" fmla="*/ 240021 h 328613"/>
              <a:gd name="connsiteX30" fmla="*/ 50800 w 301625"/>
              <a:gd name="connsiteY30" fmla="*/ 205454 h 328613"/>
              <a:gd name="connsiteX31" fmla="*/ 49439 w 301625"/>
              <a:gd name="connsiteY31" fmla="*/ 202893 h 328613"/>
              <a:gd name="connsiteX32" fmla="*/ 34471 w 301625"/>
              <a:gd name="connsiteY32" fmla="*/ 201613 h 328613"/>
              <a:gd name="connsiteX33" fmla="*/ 33111 w 301625"/>
              <a:gd name="connsiteY33" fmla="*/ 201613 h 328613"/>
              <a:gd name="connsiteX34" fmla="*/ 225690 w 301625"/>
              <a:gd name="connsiteY34" fmla="*/ 200025 h 328613"/>
              <a:gd name="connsiteX35" fmla="*/ 196586 w 301625"/>
              <a:gd name="connsiteY35" fmla="*/ 201313 h 328613"/>
              <a:gd name="connsiteX36" fmla="*/ 195263 w 301625"/>
              <a:gd name="connsiteY36" fmla="*/ 203890 h 328613"/>
              <a:gd name="connsiteX37" fmla="*/ 195263 w 301625"/>
              <a:gd name="connsiteY37" fmla="*/ 286348 h 328613"/>
              <a:gd name="connsiteX38" fmla="*/ 196586 w 301625"/>
              <a:gd name="connsiteY38" fmla="*/ 287637 h 328613"/>
              <a:gd name="connsiteX39" fmla="*/ 196586 w 301625"/>
              <a:gd name="connsiteY39" fmla="*/ 288925 h 328613"/>
              <a:gd name="connsiteX40" fmla="*/ 197909 w 301625"/>
              <a:gd name="connsiteY40" fmla="*/ 288925 h 328613"/>
              <a:gd name="connsiteX41" fmla="*/ 225690 w 301625"/>
              <a:gd name="connsiteY41" fmla="*/ 278618 h 328613"/>
              <a:gd name="connsiteX42" fmla="*/ 227013 w 301625"/>
              <a:gd name="connsiteY42" fmla="*/ 276041 h 328613"/>
              <a:gd name="connsiteX43" fmla="*/ 227013 w 301625"/>
              <a:gd name="connsiteY43" fmla="*/ 201313 h 328613"/>
              <a:gd name="connsiteX44" fmla="*/ 227013 w 301625"/>
              <a:gd name="connsiteY44" fmla="*/ 200025 h 328613"/>
              <a:gd name="connsiteX45" fmla="*/ 225690 w 301625"/>
              <a:gd name="connsiteY45" fmla="*/ 200025 h 328613"/>
              <a:gd name="connsiteX46" fmla="*/ 10824 w 301625"/>
              <a:gd name="connsiteY46" fmla="*/ 198438 h 328613"/>
              <a:gd name="connsiteX47" fmla="*/ 9525 w 301625"/>
              <a:gd name="connsiteY47" fmla="*/ 199732 h 328613"/>
              <a:gd name="connsiteX48" fmla="*/ 9525 w 301625"/>
              <a:gd name="connsiteY48" fmla="*/ 201025 h 328613"/>
              <a:gd name="connsiteX49" fmla="*/ 9525 w 301625"/>
              <a:gd name="connsiteY49" fmla="*/ 229482 h 328613"/>
              <a:gd name="connsiteX50" fmla="*/ 10824 w 301625"/>
              <a:gd name="connsiteY50" fmla="*/ 230776 h 328613"/>
              <a:gd name="connsiteX51" fmla="*/ 21215 w 301625"/>
              <a:gd name="connsiteY51" fmla="*/ 233363 h 328613"/>
              <a:gd name="connsiteX52" fmla="*/ 22514 w 301625"/>
              <a:gd name="connsiteY52" fmla="*/ 233363 h 328613"/>
              <a:gd name="connsiteX53" fmla="*/ 23813 w 301625"/>
              <a:gd name="connsiteY53" fmla="*/ 232070 h 328613"/>
              <a:gd name="connsiteX54" fmla="*/ 23813 w 301625"/>
              <a:gd name="connsiteY54" fmla="*/ 201025 h 328613"/>
              <a:gd name="connsiteX55" fmla="*/ 22514 w 301625"/>
              <a:gd name="connsiteY55" fmla="*/ 199732 h 328613"/>
              <a:gd name="connsiteX56" fmla="*/ 10824 w 301625"/>
              <a:gd name="connsiteY56" fmla="*/ 198438 h 328613"/>
              <a:gd name="connsiteX57" fmla="*/ 277495 w 301625"/>
              <a:gd name="connsiteY57" fmla="*/ 196850 h 328613"/>
              <a:gd name="connsiteX58" fmla="*/ 276225 w 301625"/>
              <a:gd name="connsiteY58" fmla="*/ 198135 h 328613"/>
              <a:gd name="connsiteX59" fmla="*/ 276225 w 301625"/>
              <a:gd name="connsiteY59" fmla="*/ 222553 h 328613"/>
              <a:gd name="connsiteX60" fmla="*/ 276225 w 301625"/>
              <a:gd name="connsiteY60" fmla="*/ 223838 h 328613"/>
              <a:gd name="connsiteX61" fmla="*/ 277495 w 301625"/>
              <a:gd name="connsiteY61" fmla="*/ 223838 h 328613"/>
              <a:gd name="connsiteX62" fmla="*/ 287655 w 301625"/>
              <a:gd name="connsiteY62" fmla="*/ 222553 h 328613"/>
              <a:gd name="connsiteX63" fmla="*/ 288925 w 301625"/>
              <a:gd name="connsiteY63" fmla="*/ 219983 h 328613"/>
              <a:gd name="connsiteX64" fmla="*/ 288925 w 301625"/>
              <a:gd name="connsiteY64" fmla="*/ 198135 h 328613"/>
              <a:gd name="connsiteX65" fmla="*/ 288925 w 301625"/>
              <a:gd name="connsiteY65" fmla="*/ 196850 h 328613"/>
              <a:gd name="connsiteX66" fmla="*/ 287655 w 301625"/>
              <a:gd name="connsiteY66" fmla="*/ 196850 h 328613"/>
              <a:gd name="connsiteX67" fmla="*/ 277495 w 301625"/>
              <a:gd name="connsiteY67" fmla="*/ 196850 h 328613"/>
              <a:gd name="connsiteX68" fmla="*/ 253736 w 301625"/>
              <a:gd name="connsiteY68" fmla="*/ 196850 h 328613"/>
              <a:gd name="connsiteX69" fmla="*/ 252413 w 301625"/>
              <a:gd name="connsiteY69" fmla="*/ 199496 h 328613"/>
              <a:gd name="connsiteX70" fmla="*/ 252413 w 301625"/>
              <a:gd name="connsiteY70" fmla="*/ 225954 h 328613"/>
              <a:gd name="connsiteX71" fmla="*/ 253736 w 301625"/>
              <a:gd name="connsiteY71" fmla="*/ 227277 h 328613"/>
              <a:gd name="connsiteX72" fmla="*/ 255059 w 301625"/>
              <a:gd name="connsiteY72" fmla="*/ 228600 h 328613"/>
              <a:gd name="connsiteX73" fmla="*/ 255059 w 301625"/>
              <a:gd name="connsiteY73" fmla="*/ 227277 h 328613"/>
              <a:gd name="connsiteX74" fmla="*/ 266965 w 301625"/>
              <a:gd name="connsiteY74" fmla="*/ 225954 h 328613"/>
              <a:gd name="connsiteX75" fmla="*/ 268288 w 301625"/>
              <a:gd name="connsiteY75" fmla="*/ 223308 h 328613"/>
              <a:gd name="connsiteX76" fmla="*/ 268288 w 301625"/>
              <a:gd name="connsiteY76" fmla="*/ 198173 h 328613"/>
              <a:gd name="connsiteX77" fmla="*/ 268288 w 301625"/>
              <a:gd name="connsiteY77" fmla="*/ 196850 h 328613"/>
              <a:gd name="connsiteX78" fmla="*/ 266965 w 301625"/>
              <a:gd name="connsiteY78" fmla="*/ 196850 h 328613"/>
              <a:gd name="connsiteX79" fmla="*/ 253736 w 301625"/>
              <a:gd name="connsiteY79" fmla="*/ 196850 h 328613"/>
              <a:gd name="connsiteX80" fmla="*/ 276225 w 301625"/>
              <a:gd name="connsiteY80" fmla="*/ 149225 h 328613"/>
              <a:gd name="connsiteX81" fmla="*/ 276225 w 301625"/>
              <a:gd name="connsiteY81" fmla="*/ 150510 h 328613"/>
              <a:gd name="connsiteX82" fmla="*/ 276225 w 301625"/>
              <a:gd name="connsiteY82" fmla="*/ 173643 h 328613"/>
              <a:gd name="connsiteX83" fmla="*/ 277495 w 301625"/>
              <a:gd name="connsiteY83" fmla="*/ 176213 h 328613"/>
              <a:gd name="connsiteX84" fmla="*/ 287655 w 301625"/>
              <a:gd name="connsiteY84" fmla="*/ 176213 h 328613"/>
              <a:gd name="connsiteX85" fmla="*/ 288925 w 301625"/>
              <a:gd name="connsiteY85" fmla="*/ 176213 h 328613"/>
              <a:gd name="connsiteX86" fmla="*/ 288925 w 301625"/>
              <a:gd name="connsiteY86" fmla="*/ 174928 h 328613"/>
              <a:gd name="connsiteX87" fmla="*/ 288925 w 301625"/>
              <a:gd name="connsiteY87" fmla="*/ 153080 h 328613"/>
              <a:gd name="connsiteX88" fmla="*/ 287655 w 301625"/>
              <a:gd name="connsiteY88" fmla="*/ 150510 h 328613"/>
              <a:gd name="connsiteX89" fmla="*/ 277495 w 301625"/>
              <a:gd name="connsiteY89" fmla="*/ 149225 h 328613"/>
              <a:gd name="connsiteX90" fmla="*/ 276225 w 301625"/>
              <a:gd name="connsiteY90" fmla="*/ 149225 h 328613"/>
              <a:gd name="connsiteX91" fmla="*/ 253736 w 301625"/>
              <a:gd name="connsiteY91" fmla="*/ 145720 h 328613"/>
              <a:gd name="connsiteX92" fmla="*/ 252413 w 301625"/>
              <a:gd name="connsiteY92" fmla="*/ 146977 h 328613"/>
              <a:gd name="connsiteX93" fmla="*/ 252413 w 301625"/>
              <a:gd name="connsiteY93" fmla="*/ 172112 h 328613"/>
              <a:gd name="connsiteX94" fmla="*/ 253736 w 301625"/>
              <a:gd name="connsiteY94" fmla="*/ 174626 h 328613"/>
              <a:gd name="connsiteX95" fmla="*/ 266965 w 301625"/>
              <a:gd name="connsiteY95" fmla="*/ 174626 h 328613"/>
              <a:gd name="connsiteX96" fmla="*/ 268288 w 301625"/>
              <a:gd name="connsiteY96" fmla="*/ 174626 h 328613"/>
              <a:gd name="connsiteX97" fmla="*/ 268288 w 301625"/>
              <a:gd name="connsiteY97" fmla="*/ 173369 h 328613"/>
              <a:gd name="connsiteX98" fmla="*/ 268288 w 301625"/>
              <a:gd name="connsiteY98" fmla="*/ 149490 h 328613"/>
              <a:gd name="connsiteX99" fmla="*/ 266965 w 301625"/>
              <a:gd name="connsiteY99" fmla="*/ 146977 h 328613"/>
              <a:gd name="connsiteX100" fmla="*/ 255059 w 301625"/>
              <a:gd name="connsiteY100" fmla="*/ 145720 h 328613"/>
              <a:gd name="connsiteX101" fmla="*/ 253736 w 301625"/>
              <a:gd name="connsiteY101" fmla="*/ 145720 h 328613"/>
              <a:gd name="connsiteX102" fmla="*/ 21215 w 301625"/>
              <a:gd name="connsiteY102" fmla="*/ 139700 h 328613"/>
              <a:gd name="connsiteX103" fmla="*/ 10824 w 301625"/>
              <a:gd name="connsiteY103" fmla="*/ 142287 h 328613"/>
              <a:gd name="connsiteX104" fmla="*/ 9525 w 301625"/>
              <a:gd name="connsiteY104" fmla="*/ 144874 h 328613"/>
              <a:gd name="connsiteX105" fmla="*/ 9525 w 301625"/>
              <a:gd name="connsiteY105" fmla="*/ 173332 h 328613"/>
              <a:gd name="connsiteX106" fmla="*/ 9525 w 301625"/>
              <a:gd name="connsiteY106" fmla="*/ 174625 h 328613"/>
              <a:gd name="connsiteX107" fmla="*/ 10824 w 301625"/>
              <a:gd name="connsiteY107" fmla="*/ 174625 h 328613"/>
              <a:gd name="connsiteX108" fmla="*/ 22514 w 301625"/>
              <a:gd name="connsiteY108" fmla="*/ 173332 h 328613"/>
              <a:gd name="connsiteX109" fmla="*/ 23813 w 301625"/>
              <a:gd name="connsiteY109" fmla="*/ 172038 h 328613"/>
              <a:gd name="connsiteX110" fmla="*/ 23813 w 301625"/>
              <a:gd name="connsiteY110" fmla="*/ 140993 h 328613"/>
              <a:gd name="connsiteX111" fmla="*/ 23813 w 301625"/>
              <a:gd name="connsiteY111" fmla="*/ 139700 h 328613"/>
              <a:gd name="connsiteX112" fmla="*/ 21215 w 301625"/>
              <a:gd name="connsiteY112" fmla="*/ 139700 h 328613"/>
              <a:gd name="connsiteX113" fmla="*/ 216893 w 301625"/>
              <a:gd name="connsiteY113" fmla="*/ 138113 h 328613"/>
              <a:gd name="connsiteX114" fmla="*/ 214313 w 301625"/>
              <a:gd name="connsiteY114" fmla="*/ 139417 h 328613"/>
              <a:gd name="connsiteX115" fmla="*/ 214313 w 301625"/>
              <a:gd name="connsiteY115" fmla="*/ 140721 h 328613"/>
              <a:gd name="connsiteX116" fmla="*/ 214313 w 301625"/>
              <a:gd name="connsiteY116" fmla="*/ 172018 h 328613"/>
              <a:gd name="connsiteX117" fmla="*/ 215603 w 301625"/>
              <a:gd name="connsiteY117" fmla="*/ 173322 h 328613"/>
              <a:gd name="connsiteX118" fmla="*/ 232371 w 301625"/>
              <a:gd name="connsiteY118" fmla="*/ 174626 h 328613"/>
              <a:gd name="connsiteX119" fmla="*/ 233661 w 301625"/>
              <a:gd name="connsiteY119" fmla="*/ 173322 h 328613"/>
              <a:gd name="connsiteX120" fmla="*/ 234951 w 301625"/>
              <a:gd name="connsiteY120" fmla="*/ 172018 h 328613"/>
              <a:gd name="connsiteX121" fmla="*/ 234951 w 301625"/>
              <a:gd name="connsiteY121" fmla="*/ 143329 h 328613"/>
              <a:gd name="connsiteX122" fmla="*/ 232371 w 301625"/>
              <a:gd name="connsiteY122" fmla="*/ 142025 h 328613"/>
              <a:gd name="connsiteX123" fmla="*/ 216893 w 301625"/>
              <a:gd name="connsiteY123" fmla="*/ 138113 h 328613"/>
              <a:gd name="connsiteX124" fmla="*/ 49439 w 301625"/>
              <a:gd name="connsiteY124" fmla="*/ 131763 h 328613"/>
              <a:gd name="connsiteX125" fmla="*/ 33111 w 301625"/>
              <a:gd name="connsiteY125" fmla="*/ 135632 h 328613"/>
              <a:gd name="connsiteX126" fmla="*/ 31750 w 301625"/>
              <a:gd name="connsiteY126" fmla="*/ 138212 h 328613"/>
              <a:gd name="connsiteX127" fmla="*/ 31750 w 301625"/>
              <a:gd name="connsiteY127" fmla="*/ 170458 h 328613"/>
              <a:gd name="connsiteX128" fmla="*/ 33111 w 301625"/>
              <a:gd name="connsiteY128" fmla="*/ 171748 h 328613"/>
              <a:gd name="connsiteX129" fmla="*/ 34471 w 301625"/>
              <a:gd name="connsiteY129" fmla="*/ 173038 h 328613"/>
              <a:gd name="connsiteX130" fmla="*/ 49439 w 301625"/>
              <a:gd name="connsiteY130" fmla="*/ 171748 h 328613"/>
              <a:gd name="connsiteX131" fmla="*/ 50800 w 301625"/>
              <a:gd name="connsiteY131" fmla="*/ 169169 h 328613"/>
              <a:gd name="connsiteX132" fmla="*/ 50800 w 301625"/>
              <a:gd name="connsiteY132" fmla="*/ 134343 h 328613"/>
              <a:gd name="connsiteX133" fmla="*/ 50800 w 301625"/>
              <a:gd name="connsiteY133" fmla="*/ 133053 h 328613"/>
              <a:gd name="connsiteX134" fmla="*/ 49439 w 301625"/>
              <a:gd name="connsiteY134" fmla="*/ 131763 h 328613"/>
              <a:gd name="connsiteX135" fmla="*/ 174308 w 301625"/>
              <a:gd name="connsiteY135" fmla="*/ 130175 h 328613"/>
              <a:gd name="connsiteX136" fmla="*/ 173038 w 301625"/>
              <a:gd name="connsiteY136" fmla="*/ 131474 h 328613"/>
              <a:gd name="connsiteX137" fmla="*/ 173038 w 301625"/>
              <a:gd name="connsiteY137" fmla="*/ 132773 h 328613"/>
              <a:gd name="connsiteX138" fmla="*/ 173038 w 301625"/>
              <a:gd name="connsiteY138" fmla="*/ 169141 h 328613"/>
              <a:gd name="connsiteX139" fmla="*/ 174308 w 301625"/>
              <a:gd name="connsiteY139" fmla="*/ 170440 h 328613"/>
              <a:gd name="connsiteX140" fmla="*/ 195898 w 301625"/>
              <a:gd name="connsiteY140" fmla="*/ 173038 h 328613"/>
              <a:gd name="connsiteX141" fmla="*/ 197168 w 301625"/>
              <a:gd name="connsiteY141" fmla="*/ 171739 h 328613"/>
              <a:gd name="connsiteX142" fmla="*/ 198438 w 301625"/>
              <a:gd name="connsiteY142" fmla="*/ 170440 h 328613"/>
              <a:gd name="connsiteX143" fmla="*/ 198438 w 301625"/>
              <a:gd name="connsiteY143" fmla="*/ 136669 h 328613"/>
              <a:gd name="connsiteX144" fmla="*/ 197168 w 301625"/>
              <a:gd name="connsiteY144" fmla="*/ 135370 h 328613"/>
              <a:gd name="connsiteX145" fmla="*/ 174308 w 301625"/>
              <a:gd name="connsiteY145" fmla="*/ 130175 h 328613"/>
              <a:gd name="connsiteX146" fmla="*/ 86394 w 301625"/>
              <a:gd name="connsiteY146" fmla="*/ 120650 h 328613"/>
              <a:gd name="connsiteX147" fmla="*/ 66341 w 301625"/>
              <a:gd name="connsiteY147" fmla="*/ 127086 h 328613"/>
              <a:gd name="connsiteX148" fmla="*/ 65088 w 301625"/>
              <a:gd name="connsiteY148" fmla="*/ 128373 h 328613"/>
              <a:gd name="connsiteX149" fmla="*/ 65088 w 301625"/>
              <a:gd name="connsiteY149" fmla="*/ 166988 h 328613"/>
              <a:gd name="connsiteX150" fmla="*/ 66341 w 301625"/>
              <a:gd name="connsiteY150" fmla="*/ 168275 h 328613"/>
              <a:gd name="connsiteX151" fmla="*/ 67595 w 301625"/>
              <a:gd name="connsiteY151" fmla="*/ 168275 h 328613"/>
              <a:gd name="connsiteX152" fmla="*/ 87648 w 301625"/>
              <a:gd name="connsiteY152" fmla="*/ 166988 h 328613"/>
              <a:gd name="connsiteX153" fmla="*/ 88901 w 301625"/>
              <a:gd name="connsiteY153" fmla="*/ 165701 h 328613"/>
              <a:gd name="connsiteX154" fmla="*/ 88901 w 301625"/>
              <a:gd name="connsiteY154" fmla="*/ 123224 h 328613"/>
              <a:gd name="connsiteX155" fmla="*/ 88901 w 301625"/>
              <a:gd name="connsiteY155" fmla="*/ 121937 h 328613"/>
              <a:gd name="connsiteX156" fmla="*/ 86394 w 301625"/>
              <a:gd name="connsiteY156" fmla="*/ 120650 h 328613"/>
              <a:gd name="connsiteX157" fmla="*/ 114300 w 301625"/>
              <a:gd name="connsiteY157" fmla="*/ 119063 h 328613"/>
              <a:gd name="connsiteX158" fmla="*/ 114300 w 301625"/>
              <a:gd name="connsiteY158" fmla="*/ 121653 h 328613"/>
              <a:gd name="connsiteX159" fmla="*/ 114300 w 301625"/>
              <a:gd name="connsiteY159" fmla="*/ 164391 h 328613"/>
              <a:gd name="connsiteX160" fmla="*/ 115593 w 301625"/>
              <a:gd name="connsiteY160" fmla="*/ 166981 h 328613"/>
              <a:gd name="connsiteX161" fmla="*/ 147931 w 301625"/>
              <a:gd name="connsiteY161" fmla="*/ 168276 h 328613"/>
              <a:gd name="connsiteX162" fmla="*/ 149225 w 301625"/>
              <a:gd name="connsiteY162" fmla="*/ 168276 h 328613"/>
              <a:gd name="connsiteX163" fmla="*/ 149225 w 301625"/>
              <a:gd name="connsiteY163" fmla="*/ 166981 h 328613"/>
              <a:gd name="connsiteX164" fmla="*/ 149225 w 301625"/>
              <a:gd name="connsiteY164" fmla="*/ 126833 h 328613"/>
              <a:gd name="connsiteX165" fmla="*/ 147931 w 301625"/>
              <a:gd name="connsiteY165" fmla="*/ 125538 h 328613"/>
              <a:gd name="connsiteX166" fmla="*/ 115593 w 301625"/>
              <a:gd name="connsiteY166" fmla="*/ 119063 h 328613"/>
              <a:gd name="connsiteX167" fmla="*/ 114300 w 301625"/>
              <a:gd name="connsiteY167" fmla="*/ 119063 h 328613"/>
              <a:gd name="connsiteX168" fmla="*/ 21215 w 301625"/>
              <a:gd name="connsiteY168" fmla="*/ 77788 h 328613"/>
              <a:gd name="connsiteX169" fmla="*/ 9525 w 301625"/>
              <a:gd name="connsiteY169" fmla="*/ 84403 h 328613"/>
              <a:gd name="connsiteX170" fmla="*/ 9525 w 301625"/>
              <a:gd name="connsiteY170" fmla="*/ 87049 h 328613"/>
              <a:gd name="connsiteX171" fmla="*/ 9525 w 301625"/>
              <a:gd name="connsiteY171" fmla="*/ 116153 h 328613"/>
              <a:gd name="connsiteX172" fmla="*/ 9525 w 301625"/>
              <a:gd name="connsiteY172" fmla="*/ 117476 h 328613"/>
              <a:gd name="connsiteX173" fmla="*/ 10824 w 301625"/>
              <a:gd name="connsiteY173" fmla="*/ 117476 h 328613"/>
              <a:gd name="connsiteX174" fmla="*/ 12123 w 301625"/>
              <a:gd name="connsiteY174" fmla="*/ 117476 h 328613"/>
              <a:gd name="connsiteX175" fmla="*/ 22514 w 301625"/>
              <a:gd name="connsiteY175" fmla="*/ 112184 h 328613"/>
              <a:gd name="connsiteX176" fmla="*/ 23813 w 301625"/>
              <a:gd name="connsiteY176" fmla="*/ 110861 h 328613"/>
              <a:gd name="connsiteX177" fmla="*/ 23813 w 301625"/>
              <a:gd name="connsiteY177" fmla="*/ 79111 h 328613"/>
              <a:gd name="connsiteX178" fmla="*/ 22514 w 301625"/>
              <a:gd name="connsiteY178" fmla="*/ 77788 h 328613"/>
              <a:gd name="connsiteX179" fmla="*/ 21215 w 301625"/>
              <a:gd name="connsiteY179" fmla="*/ 77788 h 328613"/>
              <a:gd name="connsiteX180" fmla="*/ 215603 w 301625"/>
              <a:gd name="connsiteY180" fmla="*/ 76200 h 328613"/>
              <a:gd name="connsiteX181" fmla="*/ 214313 w 301625"/>
              <a:gd name="connsiteY181" fmla="*/ 78760 h 328613"/>
              <a:gd name="connsiteX182" fmla="*/ 214313 w 301625"/>
              <a:gd name="connsiteY182" fmla="*/ 109487 h 328613"/>
              <a:gd name="connsiteX183" fmla="*/ 215603 w 301625"/>
              <a:gd name="connsiteY183" fmla="*/ 110767 h 328613"/>
              <a:gd name="connsiteX184" fmla="*/ 232371 w 301625"/>
              <a:gd name="connsiteY184" fmla="*/ 115888 h 328613"/>
              <a:gd name="connsiteX185" fmla="*/ 233661 w 301625"/>
              <a:gd name="connsiteY185" fmla="*/ 115888 h 328613"/>
              <a:gd name="connsiteX186" fmla="*/ 234951 w 301625"/>
              <a:gd name="connsiteY186" fmla="*/ 114608 h 328613"/>
              <a:gd name="connsiteX187" fmla="*/ 234951 w 301625"/>
              <a:gd name="connsiteY187" fmla="*/ 85162 h 328613"/>
              <a:gd name="connsiteX188" fmla="*/ 233661 w 301625"/>
              <a:gd name="connsiteY188" fmla="*/ 83882 h 328613"/>
              <a:gd name="connsiteX189" fmla="*/ 216893 w 301625"/>
              <a:gd name="connsiteY189" fmla="*/ 76200 h 328613"/>
              <a:gd name="connsiteX190" fmla="*/ 215603 w 301625"/>
              <a:gd name="connsiteY190" fmla="*/ 76200 h 328613"/>
              <a:gd name="connsiteX191" fmla="*/ 48079 w 301625"/>
              <a:gd name="connsiteY191" fmla="*/ 61604 h 328613"/>
              <a:gd name="connsiteX192" fmla="*/ 33111 w 301625"/>
              <a:gd name="connsiteY192" fmla="*/ 70556 h 328613"/>
              <a:gd name="connsiteX193" fmla="*/ 31750 w 301625"/>
              <a:gd name="connsiteY193" fmla="*/ 71834 h 328613"/>
              <a:gd name="connsiteX194" fmla="*/ 31750 w 301625"/>
              <a:gd name="connsiteY194" fmla="*/ 103805 h 328613"/>
              <a:gd name="connsiteX195" fmla="*/ 33111 w 301625"/>
              <a:gd name="connsiteY195" fmla="*/ 106363 h 328613"/>
              <a:gd name="connsiteX196" fmla="*/ 34471 w 301625"/>
              <a:gd name="connsiteY196" fmla="*/ 106363 h 328613"/>
              <a:gd name="connsiteX197" fmla="*/ 50800 w 301625"/>
              <a:gd name="connsiteY197" fmla="*/ 99969 h 328613"/>
              <a:gd name="connsiteX198" fmla="*/ 50800 w 301625"/>
              <a:gd name="connsiteY198" fmla="*/ 97411 h 328613"/>
              <a:gd name="connsiteX199" fmla="*/ 50800 w 301625"/>
              <a:gd name="connsiteY199" fmla="*/ 62883 h 328613"/>
              <a:gd name="connsiteX200" fmla="*/ 50800 w 301625"/>
              <a:gd name="connsiteY200" fmla="*/ 61604 h 328613"/>
              <a:gd name="connsiteX201" fmla="*/ 48079 w 301625"/>
              <a:gd name="connsiteY201" fmla="*/ 61604 h 328613"/>
              <a:gd name="connsiteX202" fmla="*/ 175578 w 301625"/>
              <a:gd name="connsiteY202" fmla="*/ 57150 h 328613"/>
              <a:gd name="connsiteX203" fmla="*/ 173038 w 301625"/>
              <a:gd name="connsiteY203" fmla="*/ 58437 h 328613"/>
              <a:gd name="connsiteX204" fmla="*/ 173038 w 301625"/>
              <a:gd name="connsiteY204" fmla="*/ 59724 h 328613"/>
              <a:gd name="connsiteX205" fmla="*/ 173038 w 301625"/>
              <a:gd name="connsiteY205" fmla="*/ 95765 h 328613"/>
              <a:gd name="connsiteX206" fmla="*/ 174308 w 301625"/>
              <a:gd name="connsiteY206" fmla="*/ 97052 h 328613"/>
              <a:gd name="connsiteX207" fmla="*/ 195898 w 301625"/>
              <a:gd name="connsiteY207" fmla="*/ 104775 h 328613"/>
              <a:gd name="connsiteX208" fmla="*/ 197168 w 301625"/>
              <a:gd name="connsiteY208" fmla="*/ 103488 h 328613"/>
              <a:gd name="connsiteX209" fmla="*/ 198438 w 301625"/>
              <a:gd name="connsiteY209" fmla="*/ 102201 h 328613"/>
              <a:gd name="connsiteX210" fmla="*/ 198438 w 301625"/>
              <a:gd name="connsiteY210" fmla="*/ 68734 h 328613"/>
              <a:gd name="connsiteX211" fmla="*/ 197168 w 301625"/>
              <a:gd name="connsiteY211" fmla="*/ 67447 h 328613"/>
              <a:gd name="connsiteX212" fmla="*/ 175578 w 301625"/>
              <a:gd name="connsiteY212" fmla="*/ 57150 h 328613"/>
              <a:gd name="connsiteX213" fmla="*/ 86394 w 301625"/>
              <a:gd name="connsiteY213" fmla="*/ 36513 h 328613"/>
              <a:gd name="connsiteX214" fmla="*/ 66341 w 301625"/>
              <a:gd name="connsiteY214" fmla="*/ 49435 h 328613"/>
              <a:gd name="connsiteX215" fmla="*/ 65088 w 301625"/>
              <a:gd name="connsiteY215" fmla="*/ 50727 h 328613"/>
              <a:gd name="connsiteX216" fmla="*/ 65088 w 301625"/>
              <a:gd name="connsiteY216" fmla="*/ 89492 h 328613"/>
              <a:gd name="connsiteX217" fmla="*/ 66341 w 301625"/>
              <a:gd name="connsiteY217" fmla="*/ 92076 h 328613"/>
              <a:gd name="connsiteX218" fmla="*/ 67595 w 301625"/>
              <a:gd name="connsiteY218" fmla="*/ 92076 h 328613"/>
              <a:gd name="connsiteX219" fmla="*/ 87648 w 301625"/>
              <a:gd name="connsiteY219" fmla="*/ 81739 h 328613"/>
              <a:gd name="connsiteX220" fmla="*/ 88901 w 301625"/>
              <a:gd name="connsiteY220" fmla="*/ 80447 h 328613"/>
              <a:gd name="connsiteX221" fmla="*/ 88901 w 301625"/>
              <a:gd name="connsiteY221" fmla="*/ 37805 h 328613"/>
              <a:gd name="connsiteX222" fmla="*/ 87648 w 301625"/>
              <a:gd name="connsiteY222" fmla="*/ 36513 h 328613"/>
              <a:gd name="connsiteX223" fmla="*/ 86394 w 301625"/>
              <a:gd name="connsiteY223" fmla="*/ 36513 h 328613"/>
              <a:gd name="connsiteX224" fmla="*/ 114300 w 301625"/>
              <a:gd name="connsiteY224" fmla="*/ 33338 h 328613"/>
              <a:gd name="connsiteX225" fmla="*/ 114300 w 301625"/>
              <a:gd name="connsiteY225" fmla="*/ 34637 h 328613"/>
              <a:gd name="connsiteX226" fmla="*/ 114300 w 301625"/>
              <a:gd name="connsiteY226" fmla="*/ 78798 h 328613"/>
              <a:gd name="connsiteX227" fmla="*/ 115593 w 301625"/>
              <a:gd name="connsiteY227" fmla="*/ 80097 h 328613"/>
              <a:gd name="connsiteX228" fmla="*/ 146638 w 301625"/>
              <a:gd name="connsiteY228" fmla="*/ 90488 h 328613"/>
              <a:gd name="connsiteX229" fmla="*/ 147931 w 301625"/>
              <a:gd name="connsiteY229" fmla="*/ 90488 h 328613"/>
              <a:gd name="connsiteX230" fmla="*/ 149225 w 301625"/>
              <a:gd name="connsiteY230" fmla="*/ 90488 h 328613"/>
              <a:gd name="connsiteX231" fmla="*/ 149225 w 301625"/>
              <a:gd name="connsiteY231" fmla="*/ 87890 h 328613"/>
              <a:gd name="connsiteX232" fmla="*/ 149225 w 301625"/>
              <a:gd name="connsiteY232" fmla="*/ 48924 h 328613"/>
              <a:gd name="connsiteX233" fmla="*/ 147931 w 301625"/>
              <a:gd name="connsiteY233" fmla="*/ 47625 h 328613"/>
              <a:gd name="connsiteX234" fmla="*/ 116887 w 301625"/>
              <a:gd name="connsiteY234" fmla="*/ 33338 h 328613"/>
              <a:gd name="connsiteX235" fmla="*/ 114300 w 301625"/>
              <a:gd name="connsiteY235" fmla="*/ 33338 h 328613"/>
              <a:gd name="connsiteX236" fmla="*/ 103562 w 301625"/>
              <a:gd name="connsiteY236" fmla="*/ 0 h 328613"/>
              <a:gd name="connsiteX237" fmla="*/ 106151 w 301625"/>
              <a:gd name="connsiteY237" fmla="*/ 0 h 328613"/>
              <a:gd name="connsiteX238" fmla="*/ 243371 w 301625"/>
              <a:gd name="connsiteY238" fmla="*/ 68840 h 328613"/>
              <a:gd name="connsiteX239" fmla="*/ 245960 w 301625"/>
              <a:gd name="connsiteY239" fmla="*/ 74035 h 328613"/>
              <a:gd name="connsiteX240" fmla="*/ 245960 w 301625"/>
              <a:gd name="connsiteY240" fmla="*/ 111702 h 328613"/>
              <a:gd name="connsiteX241" fmla="*/ 297741 w 301625"/>
              <a:gd name="connsiteY241" fmla="*/ 127289 h 328613"/>
              <a:gd name="connsiteX242" fmla="*/ 301625 w 301625"/>
              <a:gd name="connsiteY242" fmla="*/ 132484 h 328613"/>
              <a:gd name="connsiteX243" fmla="*/ 301625 w 301625"/>
              <a:gd name="connsiteY243" fmla="*/ 249382 h 328613"/>
              <a:gd name="connsiteX244" fmla="*/ 297741 w 301625"/>
              <a:gd name="connsiteY244" fmla="*/ 255877 h 328613"/>
              <a:gd name="connsiteX245" fmla="*/ 243371 w 301625"/>
              <a:gd name="connsiteY245" fmla="*/ 276658 h 328613"/>
              <a:gd name="connsiteX246" fmla="*/ 104857 w 301625"/>
              <a:gd name="connsiteY246" fmla="*/ 328613 h 328613"/>
              <a:gd name="connsiteX247" fmla="*/ 103562 w 301625"/>
              <a:gd name="connsiteY247" fmla="*/ 328613 h 328613"/>
              <a:gd name="connsiteX248" fmla="*/ 100973 w 301625"/>
              <a:gd name="connsiteY248" fmla="*/ 328613 h 328613"/>
              <a:gd name="connsiteX249" fmla="*/ 2589 w 301625"/>
              <a:gd name="connsiteY249" fmla="*/ 274061 h 328613"/>
              <a:gd name="connsiteX250" fmla="*/ 0 w 301625"/>
              <a:gd name="connsiteY250" fmla="*/ 268865 h 328613"/>
              <a:gd name="connsiteX251" fmla="*/ 0 w 301625"/>
              <a:gd name="connsiteY251" fmla="*/ 75334 h 328613"/>
              <a:gd name="connsiteX252" fmla="*/ 2589 w 301625"/>
              <a:gd name="connsiteY252" fmla="*/ 71438 h 328613"/>
              <a:gd name="connsiteX253" fmla="*/ 99679 w 301625"/>
              <a:gd name="connsiteY253" fmla="*/ 1299 h 328613"/>
              <a:gd name="connsiteX254" fmla="*/ 103562 w 301625"/>
              <a:gd name="connsiteY254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</a:cxnLst>
            <a:rect l="l" t="t" r="r" b="b"/>
            <a:pathLst>
              <a:path w="301625" h="328613">
                <a:moveTo>
                  <a:pt x="175170" y="203200"/>
                </a:moveTo>
                <a:cubicBezTo>
                  <a:pt x="175170" y="203200"/>
                  <a:pt x="175170" y="203200"/>
                  <a:pt x="133078" y="207076"/>
                </a:cubicBezTo>
                <a:cubicBezTo>
                  <a:pt x="131763" y="207076"/>
                  <a:pt x="131763" y="207076"/>
                  <a:pt x="131763" y="208369"/>
                </a:cubicBezTo>
                <a:cubicBezTo>
                  <a:pt x="131763" y="208369"/>
                  <a:pt x="131763" y="208369"/>
                  <a:pt x="131763" y="311741"/>
                </a:cubicBezTo>
                <a:cubicBezTo>
                  <a:pt x="131763" y="313033"/>
                  <a:pt x="131763" y="313033"/>
                  <a:pt x="131763" y="313033"/>
                </a:cubicBezTo>
                <a:cubicBezTo>
                  <a:pt x="131763" y="313033"/>
                  <a:pt x="133078" y="314325"/>
                  <a:pt x="133078" y="314325"/>
                </a:cubicBezTo>
                <a:cubicBezTo>
                  <a:pt x="133078" y="314325"/>
                  <a:pt x="133078" y="314325"/>
                  <a:pt x="134394" y="313033"/>
                </a:cubicBezTo>
                <a:cubicBezTo>
                  <a:pt x="134394" y="313033"/>
                  <a:pt x="134394" y="313033"/>
                  <a:pt x="176486" y="297527"/>
                </a:cubicBezTo>
                <a:cubicBezTo>
                  <a:pt x="176486" y="297527"/>
                  <a:pt x="177801" y="296235"/>
                  <a:pt x="177801" y="296235"/>
                </a:cubicBezTo>
                <a:lnTo>
                  <a:pt x="177801" y="205784"/>
                </a:lnTo>
                <a:cubicBezTo>
                  <a:pt x="177801" y="204492"/>
                  <a:pt x="176486" y="204492"/>
                  <a:pt x="176486" y="204492"/>
                </a:cubicBezTo>
                <a:cubicBezTo>
                  <a:pt x="176486" y="204492"/>
                  <a:pt x="175170" y="203200"/>
                  <a:pt x="175170" y="203200"/>
                </a:cubicBezTo>
                <a:close/>
                <a:moveTo>
                  <a:pt x="67595" y="203200"/>
                </a:moveTo>
                <a:cubicBezTo>
                  <a:pt x="66341" y="203200"/>
                  <a:pt x="66341" y="203200"/>
                  <a:pt x="66341" y="204495"/>
                </a:cubicBezTo>
                <a:cubicBezTo>
                  <a:pt x="65088" y="204495"/>
                  <a:pt x="65088" y="204495"/>
                  <a:pt x="65088" y="205790"/>
                </a:cubicBezTo>
                <a:cubicBezTo>
                  <a:pt x="65088" y="205790"/>
                  <a:pt x="65088" y="205790"/>
                  <a:pt x="65088" y="244643"/>
                </a:cubicBezTo>
                <a:cubicBezTo>
                  <a:pt x="65088" y="244643"/>
                  <a:pt x="66341" y="245938"/>
                  <a:pt x="66341" y="245938"/>
                </a:cubicBezTo>
                <a:cubicBezTo>
                  <a:pt x="68848" y="247233"/>
                  <a:pt x="82634" y="252413"/>
                  <a:pt x="86394" y="252413"/>
                </a:cubicBezTo>
                <a:cubicBezTo>
                  <a:pt x="87648" y="252413"/>
                  <a:pt x="87648" y="252413"/>
                  <a:pt x="88901" y="251118"/>
                </a:cubicBezTo>
                <a:cubicBezTo>
                  <a:pt x="88901" y="251118"/>
                  <a:pt x="88901" y="251118"/>
                  <a:pt x="88901" y="249823"/>
                </a:cubicBezTo>
                <a:cubicBezTo>
                  <a:pt x="88901" y="248528"/>
                  <a:pt x="88901" y="208380"/>
                  <a:pt x="88901" y="207085"/>
                </a:cubicBezTo>
                <a:cubicBezTo>
                  <a:pt x="88901" y="207085"/>
                  <a:pt x="88901" y="205790"/>
                  <a:pt x="87648" y="205790"/>
                </a:cubicBezTo>
                <a:cubicBezTo>
                  <a:pt x="87648" y="205790"/>
                  <a:pt x="87648" y="205790"/>
                  <a:pt x="67595" y="203200"/>
                </a:cubicBezTo>
                <a:close/>
                <a:moveTo>
                  <a:pt x="33111" y="201613"/>
                </a:moveTo>
                <a:cubicBezTo>
                  <a:pt x="31750" y="202893"/>
                  <a:pt x="31750" y="202893"/>
                  <a:pt x="31750" y="202893"/>
                </a:cubicBezTo>
                <a:cubicBezTo>
                  <a:pt x="31750" y="202893"/>
                  <a:pt x="31750" y="202893"/>
                  <a:pt x="31750" y="236180"/>
                </a:cubicBezTo>
                <a:cubicBezTo>
                  <a:pt x="31750" y="236180"/>
                  <a:pt x="31750" y="237460"/>
                  <a:pt x="33111" y="237460"/>
                </a:cubicBezTo>
                <a:cubicBezTo>
                  <a:pt x="33111" y="237460"/>
                  <a:pt x="33111" y="237460"/>
                  <a:pt x="49439" y="241301"/>
                </a:cubicBezTo>
                <a:cubicBezTo>
                  <a:pt x="49439" y="241301"/>
                  <a:pt x="50800" y="241301"/>
                  <a:pt x="50800" y="241301"/>
                </a:cubicBezTo>
                <a:cubicBezTo>
                  <a:pt x="50800" y="241301"/>
                  <a:pt x="50800" y="240021"/>
                  <a:pt x="50800" y="240021"/>
                </a:cubicBezTo>
                <a:lnTo>
                  <a:pt x="50800" y="205454"/>
                </a:lnTo>
                <a:cubicBezTo>
                  <a:pt x="50800" y="204174"/>
                  <a:pt x="50800" y="202893"/>
                  <a:pt x="49439" y="202893"/>
                </a:cubicBezTo>
                <a:cubicBezTo>
                  <a:pt x="49439" y="202893"/>
                  <a:pt x="49439" y="202893"/>
                  <a:pt x="34471" y="201613"/>
                </a:cubicBezTo>
                <a:cubicBezTo>
                  <a:pt x="33111" y="201613"/>
                  <a:pt x="33111" y="201613"/>
                  <a:pt x="33111" y="201613"/>
                </a:cubicBezTo>
                <a:close/>
                <a:moveTo>
                  <a:pt x="225690" y="200025"/>
                </a:moveTo>
                <a:cubicBezTo>
                  <a:pt x="225690" y="200025"/>
                  <a:pt x="225690" y="200025"/>
                  <a:pt x="196586" y="201313"/>
                </a:cubicBezTo>
                <a:cubicBezTo>
                  <a:pt x="196586" y="201313"/>
                  <a:pt x="195263" y="202602"/>
                  <a:pt x="195263" y="203890"/>
                </a:cubicBezTo>
                <a:cubicBezTo>
                  <a:pt x="195263" y="203890"/>
                  <a:pt x="195263" y="203890"/>
                  <a:pt x="195263" y="286348"/>
                </a:cubicBezTo>
                <a:cubicBezTo>
                  <a:pt x="195263" y="287637"/>
                  <a:pt x="195263" y="287637"/>
                  <a:pt x="196586" y="287637"/>
                </a:cubicBezTo>
                <a:cubicBezTo>
                  <a:pt x="196586" y="288925"/>
                  <a:pt x="196586" y="288925"/>
                  <a:pt x="196586" y="288925"/>
                </a:cubicBezTo>
                <a:cubicBezTo>
                  <a:pt x="197909" y="288925"/>
                  <a:pt x="197909" y="288925"/>
                  <a:pt x="197909" y="288925"/>
                </a:cubicBezTo>
                <a:cubicBezTo>
                  <a:pt x="197909" y="288925"/>
                  <a:pt x="197909" y="288925"/>
                  <a:pt x="225690" y="278618"/>
                </a:cubicBezTo>
                <a:cubicBezTo>
                  <a:pt x="227013" y="277329"/>
                  <a:pt x="227013" y="277329"/>
                  <a:pt x="227013" y="276041"/>
                </a:cubicBezTo>
                <a:lnTo>
                  <a:pt x="227013" y="201313"/>
                </a:lnTo>
                <a:cubicBezTo>
                  <a:pt x="227013" y="201313"/>
                  <a:pt x="227013" y="200025"/>
                  <a:pt x="227013" y="200025"/>
                </a:cubicBezTo>
                <a:cubicBezTo>
                  <a:pt x="227013" y="200025"/>
                  <a:pt x="225690" y="200025"/>
                  <a:pt x="225690" y="200025"/>
                </a:cubicBezTo>
                <a:close/>
                <a:moveTo>
                  <a:pt x="10824" y="198438"/>
                </a:moveTo>
                <a:cubicBezTo>
                  <a:pt x="10824" y="198438"/>
                  <a:pt x="9525" y="198438"/>
                  <a:pt x="9525" y="199732"/>
                </a:cubicBezTo>
                <a:cubicBezTo>
                  <a:pt x="9525" y="199732"/>
                  <a:pt x="9525" y="199732"/>
                  <a:pt x="9525" y="201025"/>
                </a:cubicBezTo>
                <a:cubicBezTo>
                  <a:pt x="9525" y="201025"/>
                  <a:pt x="9525" y="201025"/>
                  <a:pt x="9525" y="229482"/>
                </a:cubicBezTo>
                <a:cubicBezTo>
                  <a:pt x="9525" y="229482"/>
                  <a:pt x="9525" y="230776"/>
                  <a:pt x="10824" y="230776"/>
                </a:cubicBezTo>
                <a:cubicBezTo>
                  <a:pt x="10824" y="230776"/>
                  <a:pt x="10824" y="230776"/>
                  <a:pt x="21215" y="233363"/>
                </a:cubicBezTo>
                <a:cubicBezTo>
                  <a:pt x="21215" y="233363"/>
                  <a:pt x="21215" y="233363"/>
                  <a:pt x="22514" y="233363"/>
                </a:cubicBezTo>
                <a:cubicBezTo>
                  <a:pt x="23813" y="233363"/>
                  <a:pt x="23813" y="232070"/>
                  <a:pt x="23813" y="232070"/>
                </a:cubicBezTo>
                <a:lnTo>
                  <a:pt x="23813" y="201025"/>
                </a:lnTo>
                <a:cubicBezTo>
                  <a:pt x="23813" y="201025"/>
                  <a:pt x="23813" y="199732"/>
                  <a:pt x="22514" y="199732"/>
                </a:cubicBezTo>
                <a:cubicBezTo>
                  <a:pt x="22514" y="199732"/>
                  <a:pt x="22514" y="199732"/>
                  <a:pt x="10824" y="198438"/>
                </a:cubicBezTo>
                <a:close/>
                <a:moveTo>
                  <a:pt x="277495" y="196850"/>
                </a:moveTo>
                <a:cubicBezTo>
                  <a:pt x="276225" y="196850"/>
                  <a:pt x="276225" y="198135"/>
                  <a:pt x="276225" y="198135"/>
                </a:cubicBezTo>
                <a:cubicBezTo>
                  <a:pt x="276225" y="198135"/>
                  <a:pt x="276225" y="198135"/>
                  <a:pt x="276225" y="222553"/>
                </a:cubicBezTo>
                <a:cubicBezTo>
                  <a:pt x="276225" y="222553"/>
                  <a:pt x="276225" y="223838"/>
                  <a:pt x="276225" y="223838"/>
                </a:cubicBezTo>
                <a:cubicBezTo>
                  <a:pt x="276225" y="223838"/>
                  <a:pt x="277495" y="223838"/>
                  <a:pt x="277495" y="223838"/>
                </a:cubicBezTo>
                <a:cubicBezTo>
                  <a:pt x="277495" y="223838"/>
                  <a:pt x="277495" y="223838"/>
                  <a:pt x="287655" y="222553"/>
                </a:cubicBezTo>
                <a:cubicBezTo>
                  <a:pt x="288925" y="221268"/>
                  <a:pt x="288925" y="221268"/>
                  <a:pt x="288925" y="219983"/>
                </a:cubicBezTo>
                <a:lnTo>
                  <a:pt x="288925" y="198135"/>
                </a:lnTo>
                <a:cubicBezTo>
                  <a:pt x="288925" y="198135"/>
                  <a:pt x="288925" y="196850"/>
                  <a:pt x="288925" y="196850"/>
                </a:cubicBezTo>
                <a:cubicBezTo>
                  <a:pt x="287655" y="196850"/>
                  <a:pt x="287655" y="196850"/>
                  <a:pt x="287655" y="196850"/>
                </a:cubicBezTo>
                <a:cubicBezTo>
                  <a:pt x="287655" y="196850"/>
                  <a:pt x="287655" y="196850"/>
                  <a:pt x="277495" y="196850"/>
                </a:cubicBezTo>
                <a:close/>
                <a:moveTo>
                  <a:pt x="253736" y="196850"/>
                </a:moveTo>
                <a:cubicBezTo>
                  <a:pt x="253736" y="196850"/>
                  <a:pt x="252413" y="198173"/>
                  <a:pt x="252413" y="199496"/>
                </a:cubicBezTo>
                <a:cubicBezTo>
                  <a:pt x="252413" y="199496"/>
                  <a:pt x="252413" y="199496"/>
                  <a:pt x="252413" y="225954"/>
                </a:cubicBezTo>
                <a:cubicBezTo>
                  <a:pt x="252413" y="225954"/>
                  <a:pt x="252413" y="227277"/>
                  <a:pt x="253736" y="227277"/>
                </a:cubicBezTo>
                <a:cubicBezTo>
                  <a:pt x="253736" y="227277"/>
                  <a:pt x="253736" y="228600"/>
                  <a:pt x="255059" y="228600"/>
                </a:cubicBezTo>
                <a:cubicBezTo>
                  <a:pt x="255059" y="228600"/>
                  <a:pt x="255059" y="228600"/>
                  <a:pt x="255059" y="227277"/>
                </a:cubicBezTo>
                <a:cubicBezTo>
                  <a:pt x="255059" y="227277"/>
                  <a:pt x="255059" y="227277"/>
                  <a:pt x="266965" y="225954"/>
                </a:cubicBezTo>
                <a:cubicBezTo>
                  <a:pt x="268288" y="225954"/>
                  <a:pt x="268288" y="224631"/>
                  <a:pt x="268288" y="223308"/>
                </a:cubicBezTo>
                <a:lnTo>
                  <a:pt x="268288" y="198173"/>
                </a:lnTo>
                <a:cubicBezTo>
                  <a:pt x="268288" y="198173"/>
                  <a:pt x="268288" y="196850"/>
                  <a:pt x="268288" y="196850"/>
                </a:cubicBezTo>
                <a:cubicBezTo>
                  <a:pt x="268288" y="196850"/>
                  <a:pt x="266965" y="196850"/>
                  <a:pt x="266965" y="196850"/>
                </a:cubicBezTo>
                <a:cubicBezTo>
                  <a:pt x="266965" y="196850"/>
                  <a:pt x="266965" y="196850"/>
                  <a:pt x="253736" y="196850"/>
                </a:cubicBezTo>
                <a:close/>
                <a:moveTo>
                  <a:pt x="276225" y="149225"/>
                </a:moveTo>
                <a:cubicBezTo>
                  <a:pt x="276225" y="150510"/>
                  <a:pt x="276225" y="150510"/>
                  <a:pt x="276225" y="150510"/>
                </a:cubicBezTo>
                <a:cubicBezTo>
                  <a:pt x="276225" y="150510"/>
                  <a:pt x="276225" y="150510"/>
                  <a:pt x="276225" y="173643"/>
                </a:cubicBezTo>
                <a:cubicBezTo>
                  <a:pt x="276225" y="174928"/>
                  <a:pt x="276225" y="176213"/>
                  <a:pt x="277495" y="176213"/>
                </a:cubicBezTo>
                <a:cubicBezTo>
                  <a:pt x="277495" y="176213"/>
                  <a:pt x="277495" y="176213"/>
                  <a:pt x="287655" y="176213"/>
                </a:cubicBezTo>
                <a:cubicBezTo>
                  <a:pt x="287655" y="176213"/>
                  <a:pt x="287655" y="176213"/>
                  <a:pt x="288925" y="176213"/>
                </a:cubicBezTo>
                <a:cubicBezTo>
                  <a:pt x="288925" y="176213"/>
                  <a:pt x="288925" y="174928"/>
                  <a:pt x="288925" y="174928"/>
                </a:cubicBezTo>
                <a:lnTo>
                  <a:pt x="288925" y="153080"/>
                </a:lnTo>
                <a:cubicBezTo>
                  <a:pt x="288925" y="151795"/>
                  <a:pt x="288925" y="150510"/>
                  <a:pt x="287655" y="150510"/>
                </a:cubicBezTo>
                <a:cubicBezTo>
                  <a:pt x="287655" y="150510"/>
                  <a:pt x="287655" y="150510"/>
                  <a:pt x="277495" y="149225"/>
                </a:cubicBezTo>
                <a:cubicBezTo>
                  <a:pt x="277495" y="149225"/>
                  <a:pt x="277495" y="149225"/>
                  <a:pt x="276225" y="149225"/>
                </a:cubicBezTo>
                <a:close/>
                <a:moveTo>
                  <a:pt x="253736" y="145720"/>
                </a:moveTo>
                <a:cubicBezTo>
                  <a:pt x="252413" y="145720"/>
                  <a:pt x="252413" y="146977"/>
                  <a:pt x="252413" y="146977"/>
                </a:cubicBezTo>
                <a:cubicBezTo>
                  <a:pt x="252413" y="146977"/>
                  <a:pt x="252413" y="146977"/>
                  <a:pt x="252413" y="172112"/>
                </a:cubicBezTo>
                <a:cubicBezTo>
                  <a:pt x="252413" y="173369"/>
                  <a:pt x="253736" y="174626"/>
                  <a:pt x="253736" y="174626"/>
                </a:cubicBezTo>
                <a:cubicBezTo>
                  <a:pt x="253736" y="174626"/>
                  <a:pt x="253736" y="174626"/>
                  <a:pt x="266965" y="174626"/>
                </a:cubicBezTo>
                <a:cubicBezTo>
                  <a:pt x="266965" y="174626"/>
                  <a:pt x="268288" y="174626"/>
                  <a:pt x="268288" y="174626"/>
                </a:cubicBezTo>
                <a:cubicBezTo>
                  <a:pt x="268288" y="174626"/>
                  <a:pt x="268288" y="173369"/>
                  <a:pt x="268288" y="173369"/>
                </a:cubicBezTo>
                <a:lnTo>
                  <a:pt x="268288" y="149490"/>
                </a:lnTo>
                <a:cubicBezTo>
                  <a:pt x="268288" y="148233"/>
                  <a:pt x="268288" y="146977"/>
                  <a:pt x="266965" y="146977"/>
                </a:cubicBezTo>
                <a:cubicBezTo>
                  <a:pt x="266965" y="146977"/>
                  <a:pt x="266965" y="146977"/>
                  <a:pt x="255059" y="145720"/>
                </a:cubicBezTo>
                <a:cubicBezTo>
                  <a:pt x="253736" y="144463"/>
                  <a:pt x="253736" y="145720"/>
                  <a:pt x="253736" y="145720"/>
                </a:cubicBezTo>
                <a:close/>
                <a:moveTo>
                  <a:pt x="21215" y="139700"/>
                </a:moveTo>
                <a:cubicBezTo>
                  <a:pt x="21215" y="139700"/>
                  <a:pt x="21215" y="139700"/>
                  <a:pt x="10824" y="142287"/>
                </a:cubicBezTo>
                <a:cubicBezTo>
                  <a:pt x="9525" y="142287"/>
                  <a:pt x="9525" y="143581"/>
                  <a:pt x="9525" y="144874"/>
                </a:cubicBezTo>
                <a:cubicBezTo>
                  <a:pt x="9525" y="144874"/>
                  <a:pt x="9525" y="144874"/>
                  <a:pt x="9525" y="173332"/>
                </a:cubicBezTo>
                <a:cubicBezTo>
                  <a:pt x="9525" y="173332"/>
                  <a:pt x="9525" y="173332"/>
                  <a:pt x="9525" y="174625"/>
                </a:cubicBezTo>
                <a:cubicBezTo>
                  <a:pt x="9525" y="174625"/>
                  <a:pt x="10824" y="174625"/>
                  <a:pt x="10824" y="174625"/>
                </a:cubicBezTo>
                <a:cubicBezTo>
                  <a:pt x="10824" y="174625"/>
                  <a:pt x="10824" y="174625"/>
                  <a:pt x="22514" y="173332"/>
                </a:cubicBezTo>
                <a:cubicBezTo>
                  <a:pt x="22514" y="173332"/>
                  <a:pt x="23813" y="173332"/>
                  <a:pt x="23813" y="172038"/>
                </a:cubicBezTo>
                <a:lnTo>
                  <a:pt x="23813" y="140993"/>
                </a:lnTo>
                <a:cubicBezTo>
                  <a:pt x="23813" y="140993"/>
                  <a:pt x="23813" y="139700"/>
                  <a:pt x="23813" y="139700"/>
                </a:cubicBezTo>
                <a:cubicBezTo>
                  <a:pt x="22514" y="139700"/>
                  <a:pt x="22514" y="139700"/>
                  <a:pt x="21215" y="139700"/>
                </a:cubicBezTo>
                <a:close/>
                <a:moveTo>
                  <a:pt x="216893" y="138113"/>
                </a:moveTo>
                <a:cubicBezTo>
                  <a:pt x="215603" y="138113"/>
                  <a:pt x="215603" y="138113"/>
                  <a:pt x="214313" y="139417"/>
                </a:cubicBezTo>
                <a:cubicBezTo>
                  <a:pt x="214313" y="139417"/>
                  <a:pt x="214313" y="139417"/>
                  <a:pt x="214313" y="140721"/>
                </a:cubicBezTo>
                <a:cubicBezTo>
                  <a:pt x="214313" y="140721"/>
                  <a:pt x="214313" y="140721"/>
                  <a:pt x="214313" y="172018"/>
                </a:cubicBezTo>
                <a:cubicBezTo>
                  <a:pt x="214313" y="172018"/>
                  <a:pt x="214313" y="173322"/>
                  <a:pt x="215603" y="173322"/>
                </a:cubicBezTo>
                <a:cubicBezTo>
                  <a:pt x="215603" y="173322"/>
                  <a:pt x="215603" y="173322"/>
                  <a:pt x="232371" y="174626"/>
                </a:cubicBezTo>
                <a:cubicBezTo>
                  <a:pt x="233661" y="174626"/>
                  <a:pt x="233661" y="174626"/>
                  <a:pt x="233661" y="173322"/>
                </a:cubicBezTo>
                <a:cubicBezTo>
                  <a:pt x="233661" y="173322"/>
                  <a:pt x="234951" y="173322"/>
                  <a:pt x="234951" y="172018"/>
                </a:cubicBezTo>
                <a:lnTo>
                  <a:pt x="234951" y="143329"/>
                </a:lnTo>
                <a:cubicBezTo>
                  <a:pt x="234951" y="142025"/>
                  <a:pt x="233661" y="142025"/>
                  <a:pt x="232371" y="142025"/>
                </a:cubicBezTo>
                <a:cubicBezTo>
                  <a:pt x="232371" y="142025"/>
                  <a:pt x="232371" y="142025"/>
                  <a:pt x="216893" y="138113"/>
                </a:cubicBezTo>
                <a:close/>
                <a:moveTo>
                  <a:pt x="49439" y="131763"/>
                </a:moveTo>
                <a:cubicBezTo>
                  <a:pt x="49439" y="131763"/>
                  <a:pt x="49439" y="131763"/>
                  <a:pt x="33111" y="135632"/>
                </a:cubicBezTo>
                <a:cubicBezTo>
                  <a:pt x="31750" y="136922"/>
                  <a:pt x="31750" y="136922"/>
                  <a:pt x="31750" y="138212"/>
                </a:cubicBezTo>
                <a:cubicBezTo>
                  <a:pt x="31750" y="138212"/>
                  <a:pt x="31750" y="138212"/>
                  <a:pt x="31750" y="170458"/>
                </a:cubicBezTo>
                <a:cubicBezTo>
                  <a:pt x="31750" y="170458"/>
                  <a:pt x="31750" y="171748"/>
                  <a:pt x="33111" y="171748"/>
                </a:cubicBezTo>
                <a:cubicBezTo>
                  <a:pt x="33111" y="171748"/>
                  <a:pt x="33111" y="173038"/>
                  <a:pt x="34471" y="173038"/>
                </a:cubicBezTo>
                <a:cubicBezTo>
                  <a:pt x="34471" y="173038"/>
                  <a:pt x="34471" y="173038"/>
                  <a:pt x="49439" y="171748"/>
                </a:cubicBezTo>
                <a:cubicBezTo>
                  <a:pt x="50800" y="171748"/>
                  <a:pt x="50800" y="170458"/>
                  <a:pt x="50800" y="169169"/>
                </a:cubicBezTo>
                <a:lnTo>
                  <a:pt x="50800" y="134343"/>
                </a:lnTo>
                <a:cubicBezTo>
                  <a:pt x="50800" y="133053"/>
                  <a:pt x="50800" y="133053"/>
                  <a:pt x="50800" y="133053"/>
                </a:cubicBezTo>
                <a:cubicBezTo>
                  <a:pt x="50800" y="131763"/>
                  <a:pt x="49439" y="131763"/>
                  <a:pt x="49439" y="131763"/>
                </a:cubicBezTo>
                <a:close/>
                <a:moveTo>
                  <a:pt x="174308" y="130175"/>
                </a:moveTo>
                <a:cubicBezTo>
                  <a:pt x="174308" y="130175"/>
                  <a:pt x="174308" y="130175"/>
                  <a:pt x="173038" y="131474"/>
                </a:cubicBezTo>
                <a:cubicBezTo>
                  <a:pt x="173038" y="131474"/>
                  <a:pt x="173038" y="131474"/>
                  <a:pt x="173038" y="132773"/>
                </a:cubicBezTo>
                <a:lnTo>
                  <a:pt x="173038" y="169141"/>
                </a:lnTo>
                <a:cubicBezTo>
                  <a:pt x="173038" y="170440"/>
                  <a:pt x="173038" y="170440"/>
                  <a:pt x="174308" y="170440"/>
                </a:cubicBezTo>
                <a:cubicBezTo>
                  <a:pt x="174308" y="170440"/>
                  <a:pt x="174308" y="170440"/>
                  <a:pt x="195898" y="173038"/>
                </a:cubicBezTo>
                <a:cubicBezTo>
                  <a:pt x="197168" y="173038"/>
                  <a:pt x="197168" y="171739"/>
                  <a:pt x="197168" y="171739"/>
                </a:cubicBezTo>
                <a:cubicBezTo>
                  <a:pt x="198438" y="171739"/>
                  <a:pt x="198438" y="170440"/>
                  <a:pt x="198438" y="170440"/>
                </a:cubicBezTo>
                <a:cubicBezTo>
                  <a:pt x="198438" y="170440"/>
                  <a:pt x="198438" y="170440"/>
                  <a:pt x="198438" y="136669"/>
                </a:cubicBezTo>
                <a:cubicBezTo>
                  <a:pt x="198438" y="135370"/>
                  <a:pt x="197168" y="135370"/>
                  <a:pt x="197168" y="135370"/>
                </a:cubicBezTo>
                <a:cubicBezTo>
                  <a:pt x="197168" y="135370"/>
                  <a:pt x="197168" y="135370"/>
                  <a:pt x="174308" y="130175"/>
                </a:cubicBezTo>
                <a:close/>
                <a:moveTo>
                  <a:pt x="86394" y="120650"/>
                </a:moveTo>
                <a:cubicBezTo>
                  <a:pt x="86394" y="120650"/>
                  <a:pt x="86394" y="120650"/>
                  <a:pt x="66341" y="127086"/>
                </a:cubicBezTo>
                <a:cubicBezTo>
                  <a:pt x="66341" y="127086"/>
                  <a:pt x="65088" y="127086"/>
                  <a:pt x="65088" y="128373"/>
                </a:cubicBezTo>
                <a:cubicBezTo>
                  <a:pt x="65088" y="128373"/>
                  <a:pt x="65088" y="128373"/>
                  <a:pt x="65088" y="166988"/>
                </a:cubicBezTo>
                <a:cubicBezTo>
                  <a:pt x="65088" y="166988"/>
                  <a:pt x="65088" y="168275"/>
                  <a:pt x="66341" y="168275"/>
                </a:cubicBezTo>
                <a:cubicBezTo>
                  <a:pt x="66341" y="168275"/>
                  <a:pt x="66341" y="168275"/>
                  <a:pt x="67595" y="168275"/>
                </a:cubicBezTo>
                <a:cubicBezTo>
                  <a:pt x="67595" y="168275"/>
                  <a:pt x="67595" y="168275"/>
                  <a:pt x="87648" y="166988"/>
                </a:cubicBezTo>
                <a:cubicBezTo>
                  <a:pt x="88901" y="166988"/>
                  <a:pt x="88901" y="165701"/>
                  <a:pt x="88901" y="165701"/>
                </a:cubicBezTo>
                <a:lnTo>
                  <a:pt x="88901" y="123224"/>
                </a:lnTo>
                <a:cubicBezTo>
                  <a:pt x="88901" y="121937"/>
                  <a:pt x="88901" y="121937"/>
                  <a:pt x="88901" y="121937"/>
                </a:cubicBezTo>
                <a:cubicBezTo>
                  <a:pt x="87648" y="120650"/>
                  <a:pt x="87648" y="120650"/>
                  <a:pt x="86394" y="120650"/>
                </a:cubicBezTo>
                <a:close/>
                <a:moveTo>
                  <a:pt x="114300" y="119063"/>
                </a:moveTo>
                <a:cubicBezTo>
                  <a:pt x="114300" y="120358"/>
                  <a:pt x="114300" y="120358"/>
                  <a:pt x="114300" y="121653"/>
                </a:cubicBezTo>
                <a:cubicBezTo>
                  <a:pt x="114300" y="121653"/>
                  <a:pt x="114300" y="121653"/>
                  <a:pt x="114300" y="164391"/>
                </a:cubicBezTo>
                <a:cubicBezTo>
                  <a:pt x="114300" y="165686"/>
                  <a:pt x="114300" y="166981"/>
                  <a:pt x="115593" y="166981"/>
                </a:cubicBezTo>
                <a:cubicBezTo>
                  <a:pt x="115593" y="166981"/>
                  <a:pt x="115593" y="166981"/>
                  <a:pt x="147931" y="168276"/>
                </a:cubicBezTo>
                <a:cubicBezTo>
                  <a:pt x="147931" y="168276"/>
                  <a:pt x="147931" y="168276"/>
                  <a:pt x="149225" y="168276"/>
                </a:cubicBezTo>
                <a:cubicBezTo>
                  <a:pt x="149225" y="166981"/>
                  <a:pt x="149225" y="166981"/>
                  <a:pt x="149225" y="166981"/>
                </a:cubicBezTo>
                <a:cubicBezTo>
                  <a:pt x="149225" y="166981"/>
                  <a:pt x="149225" y="166981"/>
                  <a:pt x="149225" y="126833"/>
                </a:cubicBezTo>
                <a:cubicBezTo>
                  <a:pt x="149225" y="125538"/>
                  <a:pt x="149225" y="125538"/>
                  <a:pt x="147931" y="125538"/>
                </a:cubicBezTo>
                <a:cubicBezTo>
                  <a:pt x="147931" y="125538"/>
                  <a:pt x="147931" y="125538"/>
                  <a:pt x="115593" y="119063"/>
                </a:cubicBezTo>
                <a:cubicBezTo>
                  <a:pt x="115593" y="119063"/>
                  <a:pt x="115593" y="119063"/>
                  <a:pt x="114300" y="119063"/>
                </a:cubicBezTo>
                <a:close/>
                <a:moveTo>
                  <a:pt x="21215" y="77788"/>
                </a:moveTo>
                <a:cubicBezTo>
                  <a:pt x="21215" y="77788"/>
                  <a:pt x="21215" y="77788"/>
                  <a:pt x="9525" y="84403"/>
                </a:cubicBezTo>
                <a:cubicBezTo>
                  <a:pt x="9525" y="85726"/>
                  <a:pt x="9525" y="85726"/>
                  <a:pt x="9525" y="87049"/>
                </a:cubicBezTo>
                <a:cubicBezTo>
                  <a:pt x="9525" y="87049"/>
                  <a:pt x="9525" y="87049"/>
                  <a:pt x="9525" y="116153"/>
                </a:cubicBezTo>
                <a:cubicBezTo>
                  <a:pt x="9525" y="116153"/>
                  <a:pt x="9525" y="117476"/>
                  <a:pt x="9525" y="117476"/>
                </a:cubicBezTo>
                <a:cubicBezTo>
                  <a:pt x="9525" y="117476"/>
                  <a:pt x="10824" y="117476"/>
                  <a:pt x="10824" y="117476"/>
                </a:cubicBezTo>
                <a:cubicBezTo>
                  <a:pt x="10824" y="117476"/>
                  <a:pt x="10824" y="117476"/>
                  <a:pt x="12123" y="117476"/>
                </a:cubicBezTo>
                <a:cubicBezTo>
                  <a:pt x="12123" y="117476"/>
                  <a:pt x="12123" y="117476"/>
                  <a:pt x="22514" y="112184"/>
                </a:cubicBezTo>
                <a:cubicBezTo>
                  <a:pt x="23813" y="112184"/>
                  <a:pt x="23813" y="110861"/>
                  <a:pt x="23813" y="110861"/>
                </a:cubicBezTo>
                <a:lnTo>
                  <a:pt x="23813" y="79111"/>
                </a:lnTo>
                <a:cubicBezTo>
                  <a:pt x="23813" y="79111"/>
                  <a:pt x="23813" y="77788"/>
                  <a:pt x="22514" y="77788"/>
                </a:cubicBezTo>
                <a:cubicBezTo>
                  <a:pt x="22514" y="77788"/>
                  <a:pt x="21215" y="77788"/>
                  <a:pt x="21215" y="77788"/>
                </a:cubicBezTo>
                <a:close/>
                <a:moveTo>
                  <a:pt x="215603" y="76200"/>
                </a:moveTo>
                <a:cubicBezTo>
                  <a:pt x="214313" y="77480"/>
                  <a:pt x="214313" y="77480"/>
                  <a:pt x="214313" y="78760"/>
                </a:cubicBezTo>
                <a:cubicBezTo>
                  <a:pt x="214313" y="78760"/>
                  <a:pt x="214313" y="78760"/>
                  <a:pt x="214313" y="109487"/>
                </a:cubicBezTo>
                <a:cubicBezTo>
                  <a:pt x="214313" y="109487"/>
                  <a:pt x="214313" y="110767"/>
                  <a:pt x="215603" y="110767"/>
                </a:cubicBezTo>
                <a:cubicBezTo>
                  <a:pt x="215603" y="110767"/>
                  <a:pt x="215603" y="110767"/>
                  <a:pt x="232371" y="115888"/>
                </a:cubicBezTo>
                <a:cubicBezTo>
                  <a:pt x="232371" y="115888"/>
                  <a:pt x="233661" y="115888"/>
                  <a:pt x="233661" y="115888"/>
                </a:cubicBezTo>
                <a:cubicBezTo>
                  <a:pt x="233661" y="115888"/>
                  <a:pt x="234951" y="114608"/>
                  <a:pt x="234951" y="114608"/>
                </a:cubicBezTo>
                <a:lnTo>
                  <a:pt x="234951" y="85162"/>
                </a:lnTo>
                <a:cubicBezTo>
                  <a:pt x="234951" y="85162"/>
                  <a:pt x="233661" y="83882"/>
                  <a:pt x="233661" y="83882"/>
                </a:cubicBezTo>
                <a:cubicBezTo>
                  <a:pt x="233661" y="83882"/>
                  <a:pt x="233661" y="83882"/>
                  <a:pt x="216893" y="76200"/>
                </a:cubicBezTo>
                <a:cubicBezTo>
                  <a:pt x="215603" y="76200"/>
                  <a:pt x="215603" y="76200"/>
                  <a:pt x="215603" y="76200"/>
                </a:cubicBezTo>
                <a:close/>
                <a:moveTo>
                  <a:pt x="48079" y="61604"/>
                </a:moveTo>
                <a:cubicBezTo>
                  <a:pt x="48079" y="61604"/>
                  <a:pt x="48079" y="61604"/>
                  <a:pt x="33111" y="70556"/>
                </a:cubicBezTo>
                <a:cubicBezTo>
                  <a:pt x="31750" y="70556"/>
                  <a:pt x="31750" y="71834"/>
                  <a:pt x="31750" y="71834"/>
                </a:cubicBezTo>
                <a:cubicBezTo>
                  <a:pt x="31750" y="71834"/>
                  <a:pt x="31750" y="71834"/>
                  <a:pt x="31750" y="103805"/>
                </a:cubicBezTo>
                <a:cubicBezTo>
                  <a:pt x="31750" y="105084"/>
                  <a:pt x="31750" y="105084"/>
                  <a:pt x="33111" y="106363"/>
                </a:cubicBezTo>
                <a:cubicBezTo>
                  <a:pt x="33111" y="106363"/>
                  <a:pt x="33111" y="106363"/>
                  <a:pt x="34471" y="106363"/>
                </a:cubicBezTo>
                <a:cubicBezTo>
                  <a:pt x="34471" y="106363"/>
                  <a:pt x="34471" y="106363"/>
                  <a:pt x="50800" y="99969"/>
                </a:cubicBezTo>
                <a:cubicBezTo>
                  <a:pt x="50800" y="98690"/>
                  <a:pt x="50800" y="98690"/>
                  <a:pt x="50800" y="97411"/>
                </a:cubicBezTo>
                <a:lnTo>
                  <a:pt x="50800" y="62883"/>
                </a:lnTo>
                <a:cubicBezTo>
                  <a:pt x="50800" y="61604"/>
                  <a:pt x="50800" y="61604"/>
                  <a:pt x="50800" y="61604"/>
                </a:cubicBezTo>
                <a:cubicBezTo>
                  <a:pt x="49439" y="60325"/>
                  <a:pt x="49439" y="60325"/>
                  <a:pt x="48079" y="61604"/>
                </a:cubicBezTo>
                <a:close/>
                <a:moveTo>
                  <a:pt x="175578" y="57150"/>
                </a:moveTo>
                <a:cubicBezTo>
                  <a:pt x="174308" y="57150"/>
                  <a:pt x="174308" y="57150"/>
                  <a:pt x="173038" y="58437"/>
                </a:cubicBezTo>
                <a:cubicBezTo>
                  <a:pt x="173038" y="58437"/>
                  <a:pt x="173038" y="58437"/>
                  <a:pt x="173038" y="59724"/>
                </a:cubicBezTo>
                <a:lnTo>
                  <a:pt x="173038" y="95765"/>
                </a:lnTo>
                <a:cubicBezTo>
                  <a:pt x="173038" y="95765"/>
                  <a:pt x="173038" y="97052"/>
                  <a:pt x="174308" y="97052"/>
                </a:cubicBezTo>
                <a:cubicBezTo>
                  <a:pt x="174308" y="97052"/>
                  <a:pt x="174308" y="97052"/>
                  <a:pt x="195898" y="104775"/>
                </a:cubicBezTo>
                <a:cubicBezTo>
                  <a:pt x="197168" y="104775"/>
                  <a:pt x="197168" y="103488"/>
                  <a:pt x="197168" y="103488"/>
                </a:cubicBezTo>
                <a:cubicBezTo>
                  <a:pt x="198438" y="103488"/>
                  <a:pt x="198438" y="103488"/>
                  <a:pt x="198438" y="102201"/>
                </a:cubicBezTo>
                <a:cubicBezTo>
                  <a:pt x="198438" y="102201"/>
                  <a:pt x="198438" y="102201"/>
                  <a:pt x="198438" y="68734"/>
                </a:cubicBezTo>
                <a:cubicBezTo>
                  <a:pt x="198438" y="68734"/>
                  <a:pt x="198438" y="67447"/>
                  <a:pt x="197168" y="67447"/>
                </a:cubicBezTo>
                <a:cubicBezTo>
                  <a:pt x="197168" y="67447"/>
                  <a:pt x="197168" y="67447"/>
                  <a:pt x="175578" y="57150"/>
                </a:cubicBezTo>
                <a:close/>
                <a:moveTo>
                  <a:pt x="86394" y="36513"/>
                </a:moveTo>
                <a:cubicBezTo>
                  <a:pt x="86394" y="36513"/>
                  <a:pt x="86394" y="36513"/>
                  <a:pt x="66341" y="49435"/>
                </a:cubicBezTo>
                <a:cubicBezTo>
                  <a:pt x="65088" y="49435"/>
                  <a:pt x="65088" y="50727"/>
                  <a:pt x="65088" y="50727"/>
                </a:cubicBezTo>
                <a:cubicBezTo>
                  <a:pt x="65088" y="50727"/>
                  <a:pt x="65088" y="50727"/>
                  <a:pt x="65088" y="89492"/>
                </a:cubicBezTo>
                <a:cubicBezTo>
                  <a:pt x="65088" y="90784"/>
                  <a:pt x="65088" y="90784"/>
                  <a:pt x="66341" y="92076"/>
                </a:cubicBezTo>
                <a:cubicBezTo>
                  <a:pt x="66341" y="92076"/>
                  <a:pt x="66341" y="92076"/>
                  <a:pt x="67595" y="92076"/>
                </a:cubicBezTo>
                <a:cubicBezTo>
                  <a:pt x="67595" y="92076"/>
                  <a:pt x="67595" y="92076"/>
                  <a:pt x="87648" y="81739"/>
                </a:cubicBezTo>
                <a:cubicBezTo>
                  <a:pt x="88901" y="81739"/>
                  <a:pt x="88901" y="81739"/>
                  <a:pt x="88901" y="80447"/>
                </a:cubicBezTo>
                <a:lnTo>
                  <a:pt x="88901" y="37805"/>
                </a:lnTo>
                <a:cubicBezTo>
                  <a:pt x="88901" y="37805"/>
                  <a:pt x="88901" y="36513"/>
                  <a:pt x="87648" y="36513"/>
                </a:cubicBezTo>
                <a:cubicBezTo>
                  <a:pt x="87648" y="36513"/>
                  <a:pt x="86394" y="36513"/>
                  <a:pt x="86394" y="36513"/>
                </a:cubicBezTo>
                <a:close/>
                <a:moveTo>
                  <a:pt x="114300" y="33338"/>
                </a:moveTo>
                <a:cubicBezTo>
                  <a:pt x="114300" y="33338"/>
                  <a:pt x="114300" y="34637"/>
                  <a:pt x="114300" y="34637"/>
                </a:cubicBezTo>
                <a:cubicBezTo>
                  <a:pt x="114300" y="34637"/>
                  <a:pt x="114300" y="34637"/>
                  <a:pt x="114300" y="78798"/>
                </a:cubicBezTo>
                <a:cubicBezTo>
                  <a:pt x="114300" y="80097"/>
                  <a:pt x="114300" y="80097"/>
                  <a:pt x="115593" y="80097"/>
                </a:cubicBezTo>
                <a:cubicBezTo>
                  <a:pt x="115593" y="80097"/>
                  <a:pt x="115593" y="80097"/>
                  <a:pt x="146638" y="90488"/>
                </a:cubicBezTo>
                <a:cubicBezTo>
                  <a:pt x="146638" y="90488"/>
                  <a:pt x="147931" y="90488"/>
                  <a:pt x="147931" y="90488"/>
                </a:cubicBezTo>
                <a:cubicBezTo>
                  <a:pt x="147931" y="90488"/>
                  <a:pt x="147931" y="90488"/>
                  <a:pt x="149225" y="90488"/>
                </a:cubicBezTo>
                <a:cubicBezTo>
                  <a:pt x="149225" y="89189"/>
                  <a:pt x="149225" y="89189"/>
                  <a:pt x="149225" y="87890"/>
                </a:cubicBezTo>
                <a:cubicBezTo>
                  <a:pt x="149225" y="87890"/>
                  <a:pt x="149225" y="87890"/>
                  <a:pt x="149225" y="48924"/>
                </a:cubicBezTo>
                <a:cubicBezTo>
                  <a:pt x="149225" y="47625"/>
                  <a:pt x="149225" y="47625"/>
                  <a:pt x="147931" y="47625"/>
                </a:cubicBezTo>
                <a:cubicBezTo>
                  <a:pt x="147931" y="47625"/>
                  <a:pt x="147931" y="47625"/>
                  <a:pt x="116887" y="33338"/>
                </a:cubicBezTo>
                <a:cubicBezTo>
                  <a:pt x="115593" y="33338"/>
                  <a:pt x="115593" y="33338"/>
                  <a:pt x="114300" y="33338"/>
                </a:cubicBezTo>
                <a:close/>
                <a:moveTo>
                  <a:pt x="103562" y="0"/>
                </a:moveTo>
                <a:cubicBezTo>
                  <a:pt x="104857" y="0"/>
                  <a:pt x="106151" y="0"/>
                  <a:pt x="106151" y="0"/>
                </a:cubicBezTo>
                <a:cubicBezTo>
                  <a:pt x="106151" y="0"/>
                  <a:pt x="106151" y="0"/>
                  <a:pt x="243371" y="68840"/>
                </a:cubicBezTo>
                <a:cubicBezTo>
                  <a:pt x="244666" y="70139"/>
                  <a:pt x="245960" y="71438"/>
                  <a:pt x="245960" y="74035"/>
                </a:cubicBezTo>
                <a:cubicBezTo>
                  <a:pt x="245960" y="74035"/>
                  <a:pt x="245960" y="74035"/>
                  <a:pt x="245960" y="111702"/>
                </a:cubicBezTo>
                <a:cubicBezTo>
                  <a:pt x="245960" y="111702"/>
                  <a:pt x="245960" y="111702"/>
                  <a:pt x="297741" y="127289"/>
                </a:cubicBezTo>
                <a:cubicBezTo>
                  <a:pt x="299036" y="128588"/>
                  <a:pt x="301625" y="131185"/>
                  <a:pt x="301625" y="132484"/>
                </a:cubicBezTo>
                <a:cubicBezTo>
                  <a:pt x="301625" y="132484"/>
                  <a:pt x="301625" y="132484"/>
                  <a:pt x="301625" y="249382"/>
                </a:cubicBezTo>
                <a:cubicBezTo>
                  <a:pt x="301625" y="251980"/>
                  <a:pt x="300331" y="254578"/>
                  <a:pt x="297741" y="255877"/>
                </a:cubicBezTo>
                <a:cubicBezTo>
                  <a:pt x="297741" y="255877"/>
                  <a:pt x="297741" y="255877"/>
                  <a:pt x="243371" y="276658"/>
                </a:cubicBezTo>
                <a:cubicBezTo>
                  <a:pt x="243371" y="276658"/>
                  <a:pt x="243371" y="276658"/>
                  <a:pt x="104857" y="328613"/>
                </a:cubicBezTo>
                <a:cubicBezTo>
                  <a:pt x="104857" y="328613"/>
                  <a:pt x="104857" y="328613"/>
                  <a:pt x="103562" y="328613"/>
                </a:cubicBezTo>
                <a:cubicBezTo>
                  <a:pt x="102268" y="328613"/>
                  <a:pt x="100973" y="328613"/>
                  <a:pt x="100973" y="328613"/>
                </a:cubicBezTo>
                <a:cubicBezTo>
                  <a:pt x="100973" y="328613"/>
                  <a:pt x="100973" y="328613"/>
                  <a:pt x="2589" y="274061"/>
                </a:cubicBezTo>
                <a:cubicBezTo>
                  <a:pt x="1294" y="274061"/>
                  <a:pt x="0" y="271463"/>
                  <a:pt x="0" y="268865"/>
                </a:cubicBezTo>
                <a:cubicBezTo>
                  <a:pt x="0" y="268865"/>
                  <a:pt x="0" y="268865"/>
                  <a:pt x="0" y="75334"/>
                </a:cubicBezTo>
                <a:cubicBezTo>
                  <a:pt x="0" y="74035"/>
                  <a:pt x="0" y="72736"/>
                  <a:pt x="2589" y="71438"/>
                </a:cubicBezTo>
                <a:cubicBezTo>
                  <a:pt x="2589" y="71438"/>
                  <a:pt x="2589" y="71438"/>
                  <a:pt x="99679" y="1299"/>
                </a:cubicBezTo>
                <a:cubicBezTo>
                  <a:pt x="99679" y="1299"/>
                  <a:pt x="100973" y="0"/>
                  <a:pt x="10356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 sz="240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F9A361F-FA1A-47F2-959C-D837D5409408}"/>
              </a:ext>
            </a:extLst>
          </p:cNvPr>
          <p:cNvSpPr txBox="1"/>
          <p:nvPr/>
        </p:nvSpPr>
        <p:spPr>
          <a:xfrm>
            <a:off x="123825" y="104775"/>
            <a:ext cx="1569660" cy="369332"/>
          </a:xfrm>
          <a:prstGeom prst="rect">
            <a:avLst/>
          </a:prstGeom>
          <a:solidFill>
            <a:srgbClr val="BB402B"/>
          </a:solidFill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105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5"/>
</p:tagLst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9900CC"/>
      </a:hlink>
      <a:folHlink>
        <a:srgbClr val="7030A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1482</Words>
  <Application>Microsoft Office PowerPoint</Application>
  <PresentationFormat>宽屏</PresentationFormat>
  <Paragraphs>234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等线</vt:lpstr>
      <vt:lpstr>等线 Light</vt:lpstr>
      <vt:lpstr>方正兰亭黑_GBK</vt:lpstr>
      <vt:lpstr>方正兰亭细黑_GBK</vt:lpstr>
      <vt:lpstr>方正兰亭中黑_GBK</vt:lpstr>
      <vt:lpstr>华康雅宋体W9(P)</vt:lpstr>
      <vt:lpstr>经典特宋简</vt:lpstr>
      <vt:lpstr>宋体</vt:lpstr>
      <vt:lpstr>微软雅黑</vt:lpstr>
      <vt:lpstr>Agency FB</vt:lpstr>
      <vt:lpstr>Arial</vt:lpstr>
      <vt:lpstr>Calibri</vt:lpstr>
      <vt:lpstr>Impact</vt:lpstr>
      <vt:lpstr>OCR A Extended</vt:lpstr>
      <vt:lpstr>Office 主题​​</vt:lpstr>
      <vt:lpstr>PowerPoint 演示文稿</vt:lpstr>
      <vt:lpstr>目录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</dc:title>
  <dc:creator>Microsoft</dc:creator>
  <cp:lastModifiedBy>微软用户</cp:lastModifiedBy>
  <cp:revision>19</cp:revision>
  <dcterms:created xsi:type="dcterms:W3CDTF">2017-09-27T04:01:03Z</dcterms:created>
  <dcterms:modified xsi:type="dcterms:W3CDTF">2017-10-23T04:54:18Z</dcterms:modified>
</cp:coreProperties>
</file>