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483" r:id="rId3"/>
    <p:sldId id="501" r:id="rId4"/>
    <p:sldId id="505" r:id="rId5"/>
    <p:sldId id="441" r:id="rId6"/>
    <p:sldId id="450" r:id="rId7"/>
    <p:sldId id="453" r:id="rId8"/>
    <p:sldId id="447" r:id="rId9"/>
    <p:sldId id="498" r:id="rId10"/>
    <p:sldId id="452" r:id="rId11"/>
    <p:sldId id="444" r:id="rId12"/>
    <p:sldId id="445" r:id="rId13"/>
    <p:sldId id="337" r:id="rId14"/>
    <p:sldId id="451" r:id="rId15"/>
    <p:sldId id="323" r:id="rId16"/>
    <p:sldId id="506" r:id="rId17"/>
    <p:sldId id="403" r:id="rId18"/>
    <p:sldId id="404" r:id="rId19"/>
    <p:sldId id="327" r:id="rId20"/>
    <p:sldId id="339" r:id="rId21"/>
    <p:sldId id="359" r:id="rId22"/>
    <p:sldId id="459" r:id="rId23"/>
    <p:sldId id="356" r:id="rId24"/>
    <p:sldId id="507" r:id="rId25"/>
    <p:sldId id="442" r:id="rId26"/>
    <p:sldId id="496" r:id="rId27"/>
    <p:sldId id="350" r:id="rId28"/>
    <p:sldId id="406" r:id="rId29"/>
    <p:sldId id="347" r:id="rId30"/>
    <p:sldId id="303" r:id="rId31"/>
    <p:sldId id="400" r:id="rId32"/>
    <p:sldId id="390" r:id="rId33"/>
    <p:sldId id="491"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88BB"/>
    <a:srgbClr val="006095"/>
    <a:srgbClr val="5FFFFF"/>
    <a:srgbClr val="CC3333"/>
    <a:srgbClr val="ED395C"/>
    <a:srgbClr val="E8DB4E"/>
    <a:srgbClr val="E4EA16"/>
    <a:srgbClr val="00D67C"/>
    <a:srgbClr val="00B3FA"/>
    <a:srgbClr val="FCEE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0" autoAdjust="0"/>
    <p:restoredTop sz="86455" autoAdjust="0"/>
  </p:normalViewPr>
  <p:slideViewPr>
    <p:cSldViewPr snapToGrid="0">
      <p:cViewPr varScale="1">
        <p:scale>
          <a:sx n="105" d="100"/>
          <a:sy n="105" d="100"/>
        </p:scale>
        <p:origin x="852" y="84"/>
      </p:cViewPr>
      <p:guideLst>
        <p:guide orient="horz" pos="686"/>
        <p:guide pos="3840"/>
        <p:guide pos="1935"/>
        <p:guide orient="horz" pos="3407"/>
        <p:guide pos="5790"/>
      </p:guideLst>
    </p:cSldViewPr>
  </p:slideViewPr>
  <p:outlineViewPr>
    <p:cViewPr>
      <p:scale>
        <a:sx n="33" d="100"/>
        <a:sy n="33" d="100"/>
      </p:scale>
      <p:origin x="0" y="0"/>
    </p:cViewPr>
  </p:outlineViewPr>
  <p:notesTextViewPr>
    <p:cViewPr>
      <p:scale>
        <a:sx n="1" d="1"/>
        <a:sy n="1" d="1"/>
      </p:scale>
      <p:origin x="0" y="0"/>
    </p:cViewPr>
  </p:notesTextViewPr>
  <p:sorterViewPr>
    <p:cViewPr>
      <p:scale>
        <a:sx n="65" d="100"/>
        <a:sy n="65" d="100"/>
      </p:scale>
      <p:origin x="0" y="-267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2403" b="32403"/>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13800" t="25281" r="14061" b="20066"/>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15457" b="49349"/>
          <a:stretch>
            <a:fillRect/>
          </a:stretch>
        </p:blipFill>
        <p:spPr>
          <a:xfrm>
            <a:off x="0" y="15890"/>
            <a:ext cx="12214302" cy="6870545"/>
          </a:xfrm>
          <a:prstGeom prst="rect">
            <a:avLst/>
          </a:prstGeom>
        </p:spPr>
      </p:pic>
      <p:pic>
        <p:nvPicPr>
          <p:cNvPr id="4" name="Picture 4"/>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67979"/>
          <a:stretch>
            <a:fillRect/>
          </a:stretch>
        </p:blipFill>
        <p:spPr bwMode="auto">
          <a:xfrm>
            <a:off x="-1" y="3922487"/>
            <a:ext cx="12214303" cy="29842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3800" t="25281" r="14061" b="20066"/>
          <a:stretch>
            <a:fillRect/>
          </a:stretch>
        </p:blipFill>
        <p:spPr>
          <a:xfrm>
            <a:off x="0" y="0"/>
            <a:ext cx="12192000" cy="6858000"/>
          </a:xfrm>
          <a:prstGeom prst="rect">
            <a:avLst/>
          </a:prstGeom>
        </p:spPr>
      </p:pic>
      <p:grpSp>
        <p:nvGrpSpPr>
          <p:cNvPr id="5" name="Group 3"/>
          <p:cNvGrpSpPr/>
          <p:nvPr userDrawn="1"/>
        </p:nvGrpSpPr>
        <p:grpSpPr bwMode="auto">
          <a:xfrm flipH="1">
            <a:off x="4869886" y="1573505"/>
            <a:ext cx="2452228" cy="2460614"/>
            <a:chOff x="3607592" y="2403133"/>
            <a:chExt cx="718723" cy="718723"/>
          </a:xfrm>
        </p:grpSpPr>
        <p:sp>
          <p:nvSpPr>
            <p:cNvPr id="6"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 name="Oval 373"/>
            <p:cNvSpPr/>
            <p:nvPr/>
          </p:nvSpPr>
          <p:spPr>
            <a:xfrm>
              <a:off x="3664803" y="2459591"/>
              <a:ext cx="604300" cy="605807"/>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9" name="等腰三角形 8"/>
          <p:cNvSpPr/>
          <p:nvPr userDrawn="1"/>
        </p:nvSpPr>
        <p:spPr>
          <a:xfrm rot="10800000">
            <a:off x="5793686" y="5604734"/>
            <a:ext cx="604629" cy="41243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srcRect t="32403" b="32403"/>
          <a:stretch>
            <a:fillRect/>
          </a:stretch>
        </p:blipFill>
        <p:spPr>
          <a:xfrm>
            <a:off x="0" y="0"/>
            <a:ext cx="12192000" cy="6858000"/>
          </a:xfrm>
          <a:prstGeom prst="rect">
            <a:avLst/>
          </a:prstGeom>
        </p:spPr>
      </p:pic>
      <p:grpSp>
        <p:nvGrpSpPr>
          <p:cNvPr id="5" name="Group 3"/>
          <p:cNvGrpSpPr/>
          <p:nvPr userDrawn="1"/>
        </p:nvGrpSpPr>
        <p:grpSpPr bwMode="auto">
          <a:xfrm flipH="1">
            <a:off x="4869886" y="1573505"/>
            <a:ext cx="2452228" cy="2460614"/>
            <a:chOff x="3607592" y="2403133"/>
            <a:chExt cx="718723" cy="718723"/>
          </a:xfrm>
        </p:grpSpPr>
        <p:sp>
          <p:nvSpPr>
            <p:cNvPr id="6"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7" name="Oval 373"/>
            <p:cNvSpPr/>
            <p:nvPr/>
          </p:nvSpPr>
          <p:spPr>
            <a:xfrm>
              <a:off x="3664803" y="2459591"/>
              <a:ext cx="604300" cy="605807"/>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自定义版式">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2403" b="32403"/>
          <a:stretch>
            <a:fillRect/>
          </a:stretch>
        </p:blipFill>
        <p:spPr>
          <a:xfrm>
            <a:off x="0" y="0"/>
            <a:ext cx="12192000" cy="6858000"/>
          </a:xfrm>
          <a:prstGeom prst="rect">
            <a:avLst/>
          </a:prstGeom>
        </p:spPr>
      </p:pic>
      <p:sp>
        <p:nvSpPr>
          <p:cNvPr id="4" name="矩形 3"/>
          <p:cNvSpPr/>
          <p:nvPr userDrawn="1"/>
        </p:nvSpPr>
        <p:spPr>
          <a:xfrm>
            <a:off x="0" y="0"/>
            <a:ext cx="12192000" cy="6679096"/>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3.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9">
            <a:extLst>
              <a:ext uri="{28A0092B-C50C-407E-A947-70E740481C1C}">
                <a14:useLocalDpi xmlns:a14="http://schemas.microsoft.com/office/drawing/2010/main" val="0"/>
              </a:ext>
            </a:extLst>
          </a:blip>
          <a:stretch>
            <a:fillRect/>
          </a:stretch>
        </p:blipFill>
        <p:spPr bwMode="auto">
          <a:xfrm>
            <a:off x="-1" y="-8908"/>
            <a:ext cx="12214303" cy="686690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5191760" y="4035444"/>
            <a:ext cx="1808480" cy="337185"/>
          </a:xfrm>
          <a:prstGeom prst="rect">
            <a:avLst/>
          </a:prstGeom>
          <a:noFill/>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sz="1600" dirty="0">
                <a:solidFill>
                  <a:schemeClr val="bg1"/>
                </a:solidFill>
                <a:latin typeface="微软雅黑" panose="020B0503020204020204" pitchFamily="34" charset="-122"/>
                <a:ea typeface="微软雅黑" panose="020B0503020204020204" pitchFamily="34" charset="-122"/>
              </a:rPr>
              <a:t>一点素材</a:t>
            </a:r>
            <a:endParaRPr lang="zh-CN" sz="16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4970145" y="4458793"/>
            <a:ext cx="2251710" cy="337185"/>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汇报时间：</a:t>
            </a:r>
            <a:r>
              <a:rPr lang="en-US" altLang="zh-CN" sz="1600" dirty="0" smtClean="0">
                <a:solidFill>
                  <a:schemeClr val="bg1"/>
                </a:solidFill>
                <a:latin typeface="微软雅黑" panose="020B0503020204020204" pitchFamily="34" charset="-122"/>
                <a:ea typeface="微软雅黑" panose="020B0503020204020204" pitchFamily="34" charset="-122"/>
              </a:rPr>
              <a:t>2020.03.26</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3769360" y="2349640"/>
            <a:ext cx="4653280" cy="1445260"/>
          </a:xfrm>
          <a:prstGeom prst="rect">
            <a:avLst/>
          </a:prstGeom>
        </p:spPr>
        <p:txBody>
          <a:bodyPr wrap="none">
            <a:spAutoFit/>
          </a:bodyPr>
          <a:lstStyle/>
          <a:p>
            <a:pPr algn="ctr"/>
            <a:r>
              <a:rPr lang="zh-CN" sz="4400" b="1" dirty="0" smtClean="0">
                <a:solidFill>
                  <a:schemeClr val="bg1"/>
                </a:solidFill>
                <a:latin typeface="微软雅黑" panose="020B0503020204020204" pitchFamily="34" charset="-122"/>
                <a:ea typeface="微软雅黑" panose="020B0503020204020204" pitchFamily="34" charset="-122"/>
              </a:rPr>
              <a:t>大米科技有限公司</a:t>
            </a:r>
            <a:endParaRPr lang="zh-CN" sz="4400" b="1" dirty="0" smtClean="0">
              <a:solidFill>
                <a:schemeClr val="bg1"/>
              </a:solidFill>
              <a:latin typeface="微软雅黑" panose="020B0503020204020204" pitchFamily="34" charset="-122"/>
              <a:ea typeface="微软雅黑" panose="020B0503020204020204" pitchFamily="34" charset="-122"/>
            </a:endParaRPr>
          </a:p>
          <a:p>
            <a:pPr algn="ctr"/>
            <a:r>
              <a:rPr lang="zh-CN" sz="4400" b="1" dirty="0">
                <a:solidFill>
                  <a:schemeClr val="bg1"/>
                </a:solidFill>
                <a:latin typeface="微软雅黑" panose="020B0503020204020204" pitchFamily="34" charset="-122"/>
                <a:ea typeface="微软雅黑" panose="020B0503020204020204" pitchFamily="34" charset="-122"/>
              </a:rPr>
              <a:t>产品发布会</a:t>
            </a:r>
            <a:endParaRPr lang="zh-CN" sz="44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4884730" y="3916125"/>
            <a:ext cx="2422541" cy="22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a:grayscl/>
            <a:extLst>
              <a:ext uri="{28A0092B-C50C-407E-A947-70E740481C1C}">
                <a14:useLocalDpi xmlns:a14="http://schemas.microsoft.com/office/drawing/2010/main" val="0"/>
              </a:ext>
            </a:extLst>
          </a:blip>
          <a:srcRect t="10323" b="8817"/>
          <a:stretch>
            <a:fillRect/>
          </a:stretch>
        </p:blipFill>
        <p:spPr>
          <a:xfrm>
            <a:off x="6101958" y="1775692"/>
            <a:ext cx="6090042" cy="2818427"/>
          </a:xfrm>
          <a:prstGeom prst="rect">
            <a:avLst/>
          </a:prstGeom>
        </p:spPr>
      </p:pic>
      <p:sp>
        <p:nvSpPr>
          <p:cNvPr id="5" name="矩形 4"/>
          <p:cNvSpPr/>
          <p:nvPr/>
        </p:nvSpPr>
        <p:spPr>
          <a:xfrm>
            <a:off x="0" y="1775692"/>
            <a:ext cx="6101958" cy="28184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70520" y="4857898"/>
            <a:ext cx="3191899" cy="461665"/>
          </a:xfrm>
          <a:prstGeom prst="rect">
            <a:avLst/>
          </a:prstGeom>
        </p:spPr>
        <p:txBody>
          <a:bodyPr wrap="none">
            <a:spAutoFit/>
          </a:bodyPr>
          <a:lstStyle/>
          <a:p>
            <a:r>
              <a:rPr lang="en-US" altLang="zh-CN" sz="2400" dirty="0" smtClean="0">
                <a:solidFill>
                  <a:schemeClr val="accent1"/>
                </a:solidFill>
                <a:latin typeface="Impact" panose="020B0806030902050204" pitchFamily="34" charset="0"/>
                <a:ea typeface="微软雅黑" panose="020B0503020204020204" pitchFamily="34" charset="-122"/>
              </a:rPr>
              <a:t>Click Here To Add A Title</a:t>
            </a:r>
            <a:endParaRPr lang="zh-CN" altLang="en-US" sz="2400" dirty="0">
              <a:solidFill>
                <a:schemeClr val="accent1"/>
              </a:solidFill>
              <a:latin typeface="Impact" panose="020B0806030902050204" pitchFamily="34" charset="0"/>
              <a:ea typeface="微软雅黑" panose="020B0503020204020204" pitchFamily="34" charset="-122"/>
            </a:endParaRPr>
          </a:p>
        </p:txBody>
      </p:sp>
      <p:sp>
        <p:nvSpPr>
          <p:cNvPr id="15" name="Rectangle 58"/>
          <p:cNvSpPr>
            <a:spLocks noChangeAspect="1"/>
          </p:cNvSpPr>
          <p:nvPr/>
        </p:nvSpPr>
        <p:spPr>
          <a:xfrm>
            <a:off x="711876" y="4918236"/>
            <a:ext cx="859649" cy="8613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01</a:t>
            </a:r>
            <a:endParaRPr lang="en-US" sz="36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1670520" y="5282350"/>
            <a:ext cx="4582796" cy="584775"/>
          </a:xfrm>
          <a:prstGeom prst="rect">
            <a:avLst/>
          </a:prstGeom>
        </p:spPr>
        <p:txBody>
          <a:bodyPr wrap="square">
            <a:spAutoFit/>
          </a:bodyPr>
          <a:lstStyle/>
          <a:p>
            <a:r>
              <a:rPr lang="en-US" altLang="zh-CN" sz="1600" dirty="0">
                <a:solidFill>
                  <a:schemeClr val="accent1"/>
                </a:solidFill>
              </a:rPr>
              <a:t>Welcome to use WPS original </a:t>
            </a:r>
            <a:r>
              <a:rPr lang="en-US" altLang="zh-CN" sz="1600" dirty="0" smtClean="0">
                <a:solidFill>
                  <a:schemeClr val="accent1"/>
                </a:solidFill>
              </a:rPr>
              <a:t>template</a:t>
            </a:r>
            <a:endParaRPr lang="en-US" altLang="zh-CN" sz="1600" dirty="0" smtClean="0">
              <a:solidFill>
                <a:schemeClr val="accent1"/>
              </a:solidFill>
            </a:endParaRPr>
          </a:p>
          <a:p>
            <a:r>
              <a:rPr lang="en-US" altLang="zh-CN" sz="1600" dirty="0" smtClean="0">
                <a:solidFill>
                  <a:schemeClr val="accent1"/>
                </a:solidFill>
              </a:rPr>
              <a:t>this </a:t>
            </a:r>
            <a:r>
              <a:rPr lang="en-US" altLang="zh-CN" sz="1600" dirty="0">
                <a:solidFill>
                  <a:schemeClr val="accent1"/>
                </a:solidFill>
              </a:rPr>
              <a:t>template by flower </a:t>
            </a:r>
            <a:r>
              <a:rPr lang="en-US" altLang="zh-CN" sz="1600" dirty="0" err="1">
                <a:solidFill>
                  <a:schemeClr val="accent1"/>
                </a:solidFill>
              </a:rPr>
              <a:t>ppt</a:t>
            </a:r>
            <a:r>
              <a:rPr lang="en-US" altLang="zh-CN" sz="1600" dirty="0">
                <a:solidFill>
                  <a:schemeClr val="accent1"/>
                </a:solidFill>
              </a:rPr>
              <a:t> </a:t>
            </a:r>
            <a:r>
              <a:rPr lang="en-US" altLang="zh-CN" sz="1600" dirty="0" smtClean="0">
                <a:solidFill>
                  <a:schemeClr val="accent1"/>
                </a:solidFill>
              </a:rPr>
              <a:t>original</a:t>
            </a:r>
            <a:endParaRPr lang="en-US" altLang="zh-CN" sz="1600" dirty="0">
              <a:solidFill>
                <a:schemeClr val="accent1"/>
              </a:solidFill>
            </a:endParaRPr>
          </a:p>
        </p:txBody>
      </p:sp>
      <p:sp>
        <p:nvSpPr>
          <p:cNvPr id="16" name="矩形 15"/>
          <p:cNvSpPr/>
          <p:nvPr/>
        </p:nvSpPr>
        <p:spPr>
          <a:xfrm>
            <a:off x="7060602" y="4828541"/>
            <a:ext cx="3191899" cy="461665"/>
          </a:xfrm>
          <a:prstGeom prst="rect">
            <a:avLst/>
          </a:prstGeom>
        </p:spPr>
        <p:txBody>
          <a:bodyPr wrap="none">
            <a:spAutoFit/>
          </a:bodyPr>
          <a:lstStyle/>
          <a:p>
            <a:r>
              <a:rPr lang="en-US" altLang="zh-CN" sz="2400" dirty="0" smtClean="0">
                <a:solidFill>
                  <a:schemeClr val="accent1"/>
                </a:solidFill>
                <a:latin typeface="Impact" panose="020B0806030902050204" pitchFamily="34" charset="0"/>
                <a:ea typeface="微软雅黑" panose="020B0503020204020204" pitchFamily="34" charset="-122"/>
              </a:rPr>
              <a:t>Click Here To Add A Title</a:t>
            </a:r>
            <a:endParaRPr lang="zh-CN" altLang="en-US" sz="2400" dirty="0">
              <a:solidFill>
                <a:schemeClr val="accent1"/>
              </a:solidFill>
              <a:latin typeface="Impact" panose="020B0806030902050204" pitchFamily="34" charset="0"/>
              <a:ea typeface="微软雅黑" panose="020B0503020204020204" pitchFamily="34" charset="-122"/>
            </a:endParaRPr>
          </a:p>
        </p:txBody>
      </p:sp>
      <p:sp>
        <p:nvSpPr>
          <p:cNvPr id="17" name="Rectangle 58"/>
          <p:cNvSpPr>
            <a:spLocks noChangeAspect="1"/>
          </p:cNvSpPr>
          <p:nvPr/>
        </p:nvSpPr>
        <p:spPr>
          <a:xfrm>
            <a:off x="6101958" y="4888879"/>
            <a:ext cx="859649" cy="8613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02</a:t>
            </a:r>
            <a:endParaRPr lang="en-US" sz="36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a:off x="7060602" y="5252993"/>
            <a:ext cx="4582796" cy="584775"/>
          </a:xfrm>
          <a:prstGeom prst="rect">
            <a:avLst/>
          </a:prstGeom>
        </p:spPr>
        <p:txBody>
          <a:bodyPr wrap="square">
            <a:spAutoFit/>
          </a:bodyPr>
          <a:lstStyle/>
          <a:p>
            <a:r>
              <a:rPr lang="en-US" altLang="zh-CN" sz="1600" dirty="0">
                <a:solidFill>
                  <a:schemeClr val="accent1"/>
                </a:solidFill>
              </a:rPr>
              <a:t>Welcome to use WPS original </a:t>
            </a:r>
            <a:r>
              <a:rPr lang="en-US" altLang="zh-CN" sz="1600" dirty="0" smtClean="0">
                <a:solidFill>
                  <a:schemeClr val="accent1"/>
                </a:solidFill>
              </a:rPr>
              <a:t>template</a:t>
            </a:r>
            <a:endParaRPr lang="en-US" altLang="zh-CN" sz="1600" dirty="0" smtClean="0">
              <a:solidFill>
                <a:schemeClr val="accent1"/>
              </a:solidFill>
            </a:endParaRPr>
          </a:p>
          <a:p>
            <a:r>
              <a:rPr lang="en-US" altLang="zh-CN" sz="1600" dirty="0" smtClean="0">
                <a:solidFill>
                  <a:schemeClr val="accent1"/>
                </a:solidFill>
              </a:rPr>
              <a:t>this </a:t>
            </a:r>
            <a:r>
              <a:rPr lang="en-US" altLang="zh-CN" sz="1600" dirty="0">
                <a:solidFill>
                  <a:schemeClr val="accent1"/>
                </a:solidFill>
              </a:rPr>
              <a:t>template by flower </a:t>
            </a:r>
            <a:r>
              <a:rPr lang="en-US" altLang="zh-CN" sz="1600" dirty="0" err="1">
                <a:solidFill>
                  <a:schemeClr val="accent1"/>
                </a:solidFill>
              </a:rPr>
              <a:t>ppt</a:t>
            </a:r>
            <a:r>
              <a:rPr lang="en-US" altLang="zh-CN" sz="1600" dirty="0">
                <a:solidFill>
                  <a:schemeClr val="accent1"/>
                </a:solidFill>
              </a:rPr>
              <a:t> </a:t>
            </a:r>
            <a:r>
              <a:rPr lang="en-US" altLang="zh-CN" sz="1600" dirty="0" smtClean="0">
                <a:solidFill>
                  <a:schemeClr val="accent1"/>
                </a:solidFill>
              </a:rPr>
              <a:t>original</a:t>
            </a:r>
            <a:endParaRPr lang="en-US" altLang="zh-CN" sz="1600" dirty="0">
              <a:solidFill>
                <a:schemeClr val="accent1"/>
              </a:solidFill>
            </a:endParaRPr>
          </a:p>
        </p:txBody>
      </p:sp>
      <p:sp>
        <p:nvSpPr>
          <p:cNvPr id="20" name="矩形 19"/>
          <p:cNvSpPr/>
          <p:nvPr/>
        </p:nvSpPr>
        <p:spPr>
          <a:xfrm>
            <a:off x="1431857" y="1861466"/>
            <a:ext cx="3950120" cy="2646878"/>
          </a:xfrm>
          <a:prstGeom prst="rect">
            <a:avLst/>
          </a:prstGeom>
        </p:spPr>
        <p:txBody>
          <a:bodyPr wrap="none">
            <a:spAutoFit/>
          </a:bodyPr>
          <a:lstStyle/>
          <a:p>
            <a:pPr algn="ctr"/>
            <a:r>
              <a:rPr lang="en-US" altLang="zh-CN" sz="16600" dirty="0" smtClean="0">
                <a:solidFill>
                  <a:schemeClr val="bg1"/>
                </a:solidFill>
                <a:latin typeface="Impact" panose="020B0806030902050204" pitchFamily="34" charset="0"/>
                <a:ea typeface="微软雅黑" panose="020B0503020204020204" pitchFamily="34" charset="-122"/>
              </a:rPr>
              <a:t>98%</a:t>
            </a:r>
            <a:endParaRPr lang="zh-CN" altLang="en-US" sz="16600" dirty="0">
              <a:solidFill>
                <a:schemeClr val="bg1"/>
              </a:solidFill>
              <a:latin typeface="Impact" panose="020B0806030902050204" pitchFamily="34" charset="0"/>
              <a:ea typeface="微软雅黑" panose="020B0503020204020204" pitchFamily="34" charset="-122"/>
            </a:endParaRPr>
          </a:p>
        </p:txBody>
      </p:sp>
      <p:sp>
        <p:nvSpPr>
          <p:cNvPr id="11" name="矩形 10"/>
          <p:cNvSpPr/>
          <p:nvPr/>
        </p:nvSpPr>
        <p:spPr>
          <a:xfrm>
            <a:off x="4208304" y="217559"/>
            <a:ext cx="3775393" cy="523220"/>
          </a:xfrm>
          <a:prstGeom prst="rect">
            <a:avLst/>
          </a:prstGeom>
        </p:spPr>
        <p:txBody>
          <a:bodyPr wrap="none">
            <a:spAutoFit/>
          </a:bodyPr>
          <a:lstStyle/>
          <a:p>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04900" y="1332917"/>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512987" y="1354766"/>
            <a:ext cx="2674113" cy="26741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1"/>
          <p:cNvSpPr/>
          <p:nvPr/>
        </p:nvSpPr>
        <p:spPr>
          <a:xfrm>
            <a:off x="3506268"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6007637" y="1354766"/>
            <a:ext cx="2501368" cy="2674114"/>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0" y="4581427"/>
            <a:ext cx="12192000" cy="165911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Rectangle 6"/>
          <p:cNvSpPr/>
          <p:nvPr/>
        </p:nvSpPr>
        <p:spPr bwMode="auto">
          <a:xfrm>
            <a:off x="711777" y="5363896"/>
            <a:ext cx="10615861" cy="63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4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4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4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4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711777" y="4803597"/>
            <a:ext cx="4684296" cy="646331"/>
          </a:xfrm>
          <a:prstGeom prst="rect">
            <a:avLst/>
          </a:prstGeom>
        </p:spPr>
        <p:txBody>
          <a:bodyPr wrap="none">
            <a:spAutoFit/>
          </a:bodyPr>
          <a:lstStyle/>
          <a:p>
            <a:r>
              <a:rPr lang="en-US" altLang="zh-CN" sz="3600" dirty="0" smtClean="0">
                <a:solidFill>
                  <a:schemeClr val="accent1"/>
                </a:solidFill>
                <a:latin typeface="Impact" panose="020B0806030902050204" pitchFamily="34" charset="0"/>
                <a:ea typeface="微软雅黑" panose="020B0503020204020204" pitchFamily="34" charset="-122"/>
              </a:rPr>
              <a:t>Click Here To Add A Title</a:t>
            </a:r>
            <a:endParaRPr lang="zh-CN" altLang="en-US" sz="3600" dirty="0">
              <a:solidFill>
                <a:schemeClr val="accent1"/>
              </a:solidFill>
              <a:latin typeface="Impact" panose="020B0806030902050204" pitchFamily="34" charset="0"/>
              <a:ea typeface="微软雅黑" panose="020B0503020204020204" pitchFamily="34" charset="-122"/>
            </a:endParaRPr>
          </a:p>
        </p:txBody>
      </p:sp>
      <p:sp>
        <p:nvSpPr>
          <p:cNvPr id="10" name="KSO_Shape"/>
          <p:cNvSpPr/>
          <p:nvPr/>
        </p:nvSpPr>
        <p:spPr bwMode="auto">
          <a:xfrm>
            <a:off x="1731239" y="2007125"/>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2" name="KSO_Shape"/>
          <p:cNvSpPr/>
          <p:nvPr/>
        </p:nvSpPr>
        <p:spPr bwMode="auto">
          <a:xfrm>
            <a:off x="9186258" y="2019157"/>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4137076" y="1979556"/>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14" name="KSO_Shape"/>
          <p:cNvSpPr/>
          <p:nvPr/>
        </p:nvSpPr>
        <p:spPr bwMode="auto">
          <a:xfrm>
            <a:off x="6696888" y="2000410"/>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矩形 14"/>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81316" y="2085625"/>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任意多边形 17"/>
          <p:cNvSpPr/>
          <p:nvPr/>
        </p:nvSpPr>
        <p:spPr>
          <a:xfrm rot="10800000">
            <a:off x="8929651" y="2810220"/>
            <a:ext cx="1687672" cy="2186897"/>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637219" y="3119648"/>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219656" y="3119649"/>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4799778" y="3119651"/>
            <a:ext cx="1313152" cy="1568043"/>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2354139" y="2673228"/>
            <a:ext cx="2448646" cy="2460888"/>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nvGrpSpPr>
          <p:cNvPr id="20" name="Group 4"/>
          <p:cNvGrpSpPr>
            <a:grpSpLocks noChangeAspect="1"/>
          </p:cNvGrpSpPr>
          <p:nvPr/>
        </p:nvGrpSpPr>
        <p:grpSpPr bwMode="auto">
          <a:xfrm>
            <a:off x="6571490" y="3669200"/>
            <a:ext cx="436982" cy="459201"/>
            <a:chOff x="-334" y="2326"/>
            <a:chExt cx="472" cy="496"/>
          </a:xfrm>
          <a:solidFill>
            <a:schemeClr val="tx1"/>
          </a:solidFill>
          <a:effectLst/>
        </p:grpSpPr>
        <p:sp>
          <p:nvSpPr>
            <p:cNvPr id="21" name="Freeform 5"/>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23863" y="3677787"/>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Freeform 21"/>
          <p:cNvSpPr>
            <a:spLocks noEditPoints="1"/>
          </p:cNvSpPr>
          <p:nvPr/>
        </p:nvSpPr>
        <p:spPr bwMode="auto">
          <a:xfrm>
            <a:off x="8020601" y="3661616"/>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Freeform 25"/>
          <p:cNvSpPr>
            <a:spLocks noEditPoints="1"/>
          </p:cNvSpPr>
          <p:nvPr/>
        </p:nvSpPr>
        <p:spPr bwMode="auto">
          <a:xfrm>
            <a:off x="9483368" y="3664556"/>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33195" y="1815493"/>
            <a:ext cx="1799472" cy="646331"/>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此处添加文字说明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33195" y="2557959"/>
            <a:ext cx="1469081" cy="400110"/>
          </a:xfrm>
          <a:prstGeom prst="rect">
            <a:avLst/>
          </a:prstGeom>
          <a:noFill/>
        </p:spPr>
        <p:txBody>
          <a:bodyPr wrap="squar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81198" y="1806200"/>
            <a:ext cx="1799472" cy="646331"/>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此处添加文字说明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81198" y="2548666"/>
            <a:ext cx="1469081" cy="400110"/>
          </a:xfrm>
          <a:prstGeom prst="rect">
            <a:avLst/>
          </a:prstGeom>
          <a:noFill/>
        </p:spPr>
        <p:txBody>
          <a:bodyPr wrap="squar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68987" y="5182424"/>
            <a:ext cx="1799472" cy="646331"/>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此处添加文字说明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68987" y="4703646"/>
            <a:ext cx="1469081" cy="400110"/>
          </a:xfrm>
          <a:prstGeom prst="rect">
            <a:avLst/>
          </a:prstGeom>
          <a:noFill/>
        </p:spPr>
        <p:txBody>
          <a:bodyPr wrap="squar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21247" y="5693306"/>
            <a:ext cx="1799472" cy="646331"/>
          </a:xfrm>
          <a:prstGeom prst="rect">
            <a:avLst/>
          </a:prstGeom>
          <a:noFill/>
        </p:spPr>
        <p:txBody>
          <a:bodyPr wrap="square" rtlCol="0">
            <a:spAutoFit/>
          </a:bodyPr>
          <a:lstStyle/>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en-US" altLang="zh-CN" sz="1200" dirty="0" smtClean="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点击</a:t>
            </a:r>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此处添加文字说明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a:p>
            <a:r>
              <a:rPr lang="zh-CN" altLang="en-US" sz="1200" dirty="0">
                <a:solidFill>
                  <a:schemeClr val="accent1"/>
                </a:solidFill>
                <a:latin typeface="微软雅黑" panose="020B0503020204020204" pitchFamily="34" charset="-122"/>
                <a:ea typeface="微软雅黑" panose="020B0503020204020204" pitchFamily="34" charset="-122"/>
                <a:cs typeface="+mn-ea"/>
                <a:sym typeface="+mn-lt"/>
              </a:rPr>
              <a:t>点击此处添加文字</a:t>
            </a:r>
            <a:r>
              <a:rPr lang="zh-CN" altLang="en-US" sz="1200" dirty="0" smtClean="0">
                <a:solidFill>
                  <a:schemeClr val="accent1"/>
                </a:solidFill>
                <a:latin typeface="微软雅黑" panose="020B0503020204020204" pitchFamily="34" charset="-122"/>
                <a:ea typeface="微软雅黑" panose="020B0503020204020204" pitchFamily="34" charset="-122"/>
                <a:cs typeface="+mn-ea"/>
                <a:sym typeface="+mn-lt"/>
              </a:rPr>
              <a:t>说明</a:t>
            </a:r>
            <a:endParaRPr lang="zh-CN" altLang="en-US" sz="1200"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21247" y="5214528"/>
            <a:ext cx="1469081" cy="400110"/>
          </a:xfrm>
          <a:prstGeom prst="rect">
            <a:avLst/>
          </a:prstGeom>
          <a:noFill/>
        </p:spPr>
        <p:txBody>
          <a:bodyPr wrap="square" rtlCol="0">
            <a:spAutoFit/>
          </a:bodyPr>
          <a:lstStyle/>
          <a:p>
            <a:r>
              <a:rPr lang="zh-CN" altLang="en-US" sz="2000" b="1" dirty="0" smtClean="0">
                <a:solidFill>
                  <a:schemeClr val="accent1"/>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grayscl/>
            <a:extLst>
              <a:ext uri="{28A0092B-C50C-407E-A947-70E740481C1C}">
                <a14:useLocalDpi xmlns:a14="http://schemas.microsoft.com/office/drawing/2010/main" val="0"/>
              </a:ext>
            </a:extLst>
          </a:blip>
          <a:srcRect t="18834" b="34635"/>
          <a:stretch>
            <a:fillRect/>
          </a:stretch>
        </p:blipFill>
        <p:spPr>
          <a:xfrm>
            <a:off x="-3587" y="1387733"/>
            <a:ext cx="12195587" cy="3797451"/>
          </a:xfrm>
          <a:prstGeom prst="rect">
            <a:avLst/>
          </a:prstGeom>
        </p:spPr>
      </p:pic>
      <p:sp>
        <p:nvSpPr>
          <p:cNvPr id="5" name="剪去单角的矩形 4"/>
          <p:cNvSpPr/>
          <p:nvPr/>
        </p:nvSpPr>
        <p:spPr>
          <a:xfrm rot="10800000" flipH="1">
            <a:off x="634700" y="1387732"/>
            <a:ext cx="3212952" cy="2883053"/>
          </a:xfrm>
          <a:prstGeom prst="snip1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剪去单角的矩形 5"/>
          <p:cNvSpPr/>
          <p:nvPr/>
        </p:nvSpPr>
        <p:spPr>
          <a:xfrm rot="10800000" flipH="1">
            <a:off x="4498488" y="1387732"/>
            <a:ext cx="3212952" cy="2883053"/>
          </a:xfrm>
          <a:prstGeom prst="snip1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剪去单角的矩形 6"/>
          <p:cNvSpPr/>
          <p:nvPr/>
        </p:nvSpPr>
        <p:spPr>
          <a:xfrm rot="10800000" flipH="1">
            <a:off x="8362276" y="1387732"/>
            <a:ext cx="3212952" cy="2883053"/>
          </a:xfrm>
          <a:prstGeom prst="snip1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1250" y="3454909"/>
            <a:ext cx="2683748" cy="400110"/>
          </a:xfrm>
          <a:prstGeom prst="rect">
            <a:avLst/>
          </a:prstGeom>
        </p:spPr>
        <p:txBody>
          <a:bodyPr wrap="none">
            <a:spAutoFit/>
          </a:bodyPr>
          <a:lstStyle/>
          <a:p>
            <a:r>
              <a:rPr lang="en-US" altLang="zh-CN" sz="20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000" dirty="0">
              <a:solidFill>
                <a:schemeClr val="bg1"/>
              </a:solidFill>
              <a:latin typeface="Impact" panose="020B0806030902050204" pitchFamily="34" charset="0"/>
              <a:ea typeface="微软雅黑" panose="020B0503020204020204" pitchFamily="34" charset="-122"/>
            </a:endParaRPr>
          </a:p>
        </p:txBody>
      </p:sp>
      <p:sp>
        <p:nvSpPr>
          <p:cNvPr id="9" name="矩形 8"/>
          <p:cNvSpPr/>
          <p:nvPr/>
        </p:nvSpPr>
        <p:spPr>
          <a:xfrm>
            <a:off x="492519" y="5340516"/>
            <a:ext cx="2881759" cy="830997"/>
          </a:xfrm>
          <a:prstGeom prst="rect">
            <a:avLst/>
          </a:prstGeom>
        </p:spPr>
        <p:txBody>
          <a:bodyPr wrap="square">
            <a:spAutoFit/>
          </a:bodyPr>
          <a:lstStyle/>
          <a:p>
            <a:pPr algn="ctr"/>
            <a:r>
              <a:rPr lang="en-US" altLang="zh-CN" sz="1600" dirty="0">
                <a:solidFill>
                  <a:schemeClr val="accent1"/>
                </a:solidFill>
              </a:rPr>
              <a:t>Welcome to use WPS original </a:t>
            </a:r>
            <a:r>
              <a:rPr lang="en-US" altLang="zh-CN" sz="1600" dirty="0" smtClean="0">
                <a:solidFill>
                  <a:schemeClr val="accent1"/>
                </a:solidFill>
              </a:rPr>
              <a:t>template</a:t>
            </a:r>
            <a:r>
              <a:rPr lang="zh-CN" altLang="en-US" sz="1600" dirty="0" smtClean="0">
                <a:solidFill>
                  <a:schemeClr val="accent1"/>
                </a:solidFill>
              </a:rPr>
              <a:t>，</a:t>
            </a:r>
            <a:r>
              <a:rPr lang="en-US" altLang="zh-CN" sz="1600" dirty="0" smtClean="0">
                <a:solidFill>
                  <a:schemeClr val="accent1"/>
                </a:solidFill>
              </a:rPr>
              <a:t>this </a:t>
            </a:r>
            <a:r>
              <a:rPr lang="en-US" altLang="zh-CN" sz="1600" dirty="0">
                <a:solidFill>
                  <a:schemeClr val="accent1"/>
                </a:solidFill>
              </a:rPr>
              <a:t>template by flower </a:t>
            </a:r>
            <a:r>
              <a:rPr lang="en-US" altLang="zh-CN" sz="1600" dirty="0" err="1">
                <a:solidFill>
                  <a:schemeClr val="accent1"/>
                </a:solidFill>
              </a:rPr>
              <a:t>ppt</a:t>
            </a:r>
            <a:r>
              <a:rPr lang="en-US" altLang="zh-CN" sz="1600" dirty="0">
                <a:solidFill>
                  <a:schemeClr val="accent1"/>
                </a:solidFill>
              </a:rPr>
              <a:t> </a:t>
            </a:r>
            <a:r>
              <a:rPr lang="en-US" altLang="zh-CN" sz="1600" dirty="0" smtClean="0">
                <a:solidFill>
                  <a:schemeClr val="accent1"/>
                </a:solidFill>
              </a:rPr>
              <a:t>original</a:t>
            </a:r>
            <a:endParaRPr lang="en-US" altLang="zh-CN" sz="1600" dirty="0">
              <a:solidFill>
                <a:schemeClr val="accent1"/>
              </a:solidFill>
            </a:endParaRPr>
          </a:p>
        </p:txBody>
      </p:sp>
      <p:sp>
        <p:nvSpPr>
          <p:cNvPr id="10" name="矩形 9"/>
          <p:cNvSpPr/>
          <p:nvPr/>
        </p:nvSpPr>
        <p:spPr>
          <a:xfrm>
            <a:off x="1031970" y="1762190"/>
            <a:ext cx="2342308" cy="1569660"/>
          </a:xfrm>
          <a:prstGeom prst="rect">
            <a:avLst/>
          </a:prstGeom>
        </p:spPr>
        <p:txBody>
          <a:bodyPr wrap="none">
            <a:spAutoFit/>
          </a:bodyPr>
          <a:lstStyle/>
          <a:p>
            <a:pPr algn="ctr"/>
            <a:r>
              <a:rPr lang="en-US" altLang="zh-CN" sz="9600" dirty="0" smtClean="0">
                <a:solidFill>
                  <a:schemeClr val="bg1"/>
                </a:solidFill>
                <a:latin typeface="Impact" panose="020B0806030902050204" pitchFamily="34" charset="0"/>
                <a:ea typeface="微软雅黑" panose="020B0503020204020204" pitchFamily="34" charset="-122"/>
              </a:rPr>
              <a:t>33%</a:t>
            </a:r>
            <a:endParaRPr lang="zh-CN" altLang="en-US" sz="9600" dirty="0">
              <a:solidFill>
                <a:schemeClr val="bg1"/>
              </a:solidFill>
              <a:latin typeface="Impact" panose="020B0806030902050204" pitchFamily="34" charset="0"/>
              <a:ea typeface="微软雅黑" panose="020B0503020204020204" pitchFamily="34" charset="-122"/>
            </a:endParaRPr>
          </a:p>
        </p:txBody>
      </p:sp>
      <p:sp>
        <p:nvSpPr>
          <p:cNvPr id="11" name="矩形 10"/>
          <p:cNvSpPr/>
          <p:nvPr/>
        </p:nvSpPr>
        <p:spPr>
          <a:xfrm>
            <a:off x="4664083" y="5404408"/>
            <a:ext cx="2881759" cy="830997"/>
          </a:xfrm>
          <a:prstGeom prst="rect">
            <a:avLst/>
          </a:prstGeom>
        </p:spPr>
        <p:txBody>
          <a:bodyPr wrap="square">
            <a:spAutoFit/>
          </a:bodyPr>
          <a:lstStyle/>
          <a:p>
            <a:pPr algn="ctr"/>
            <a:r>
              <a:rPr lang="en-US" altLang="zh-CN" sz="1600" dirty="0">
                <a:solidFill>
                  <a:schemeClr val="accent1"/>
                </a:solidFill>
              </a:rPr>
              <a:t>Welcome to use WPS original </a:t>
            </a:r>
            <a:r>
              <a:rPr lang="en-US" altLang="zh-CN" sz="1600" dirty="0" smtClean="0">
                <a:solidFill>
                  <a:schemeClr val="accent1"/>
                </a:solidFill>
              </a:rPr>
              <a:t>template</a:t>
            </a:r>
            <a:r>
              <a:rPr lang="zh-CN" altLang="en-US" sz="1600" dirty="0" smtClean="0">
                <a:solidFill>
                  <a:schemeClr val="accent1"/>
                </a:solidFill>
              </a:rPr>
              <a:t>，</a:t>
            </a:r>
            <a:r>
              <a:rPr lang="en-US" altLang="zh-CN" sz="1600" dirty="0" smtClean="0">
                <a:solidFill>
                  <a:schemeClr val="accent1"/>
                </a:solidFill>
              </a:rPr>
              <a:t>this </a:t>
            </a:r>
            <a:r>
              <a:rPr lang="en-US" altLang="zh-CN" sz="1600" dirty="0">
                <a:solidFill>
                  <a:schemeClr val="accent1"/>
                </a:solidFill>
              </a:rPr>
              <a:t>template by flower </a:t>
            </a:r>
            <a:r>
              <a:rPr lang="en-US" altLang="zh-CN" sz="1600" dirty="0" err="1">
                <a:solidFill>
                  <a:schemeClr val="accent1"/>
                </a:solidFill>
              </a:rPr>
              <a:t>ppt</a:t>
            </a:r>
            <a:r>
              <a:rPr lang="en-US" altLang="zh-CN" sz="1600" dirty="0">
                <a:solidFill>
                  <a:schemeClr val="accent1"/>
                </a:solidFill>
              </a:rPr>
              <a:t> </a:t>
            </a:r>
            <a:r>
              <a:rPr lang="en-US" altLang="zh-CN" sz="1600" dirty="0" smtClean="0">
                <a:solidFill>
                  <a:schemeClr val="accent1"/>
                </a:solidFill>
              </a:rPr>
              <a:t>original</a:t>
            </a:r>
            <a:endParaRPr lang="en-US" altLang="zh-CN" sz="1600" dirty="0">
              <a:solidFill>
                <a:schemeClr val="accent1"/>
              </a:solidFill>
            </a:endParaRPr>
          </a:p>
        </p:txBody>
      </p:sp>
      <p:sp>
        <p:nvSpPr>
          <p:cNvPr id="12" name="矩形 11"/>
          <p:cNvSpPr/>
          <p:nvPr/>
        </p:nvSpPr>
        <p:spPr>
          <a:xfrm>
            <a:off x="8440017" y="5404408"/>
            <a:ext cx="2881759" cy="830997"/>
          </a:xfrm>
          <a:prstGeom prst="rect">
            <a:avLst/>
          </a:prstGeom>
        </p:spPr>
        <p:txBody>
          <a:bodyPr wrap="square">
            <a:spAutoFit/>
          </a:bodyPr>
          <a:lstStyle/>
          <a:p>
            <a:pPr algn="ctr"/>
            <a:r>
              <a:rPr lang="en-US" altLang="zh-CN" sz="1600" dirty="0">
                <a:solidFill>
                  <a:schemeClr val="accent1"/>
                </a:solidFill>
              </a:rPr>
              <a:t>Welcome to use WPS original </a:t>
            </a:r>
            <a:r>
              <a:rPr lang="en-US" altLang="zh-CN" sz="1600" dirty="0" smtClean="0">
                <a:solidFill>
                  <a:schemeClr val="accent1"/>
                </a:solidFill>
              </a:rPr>
              <a:t>template</a:t>
            </a:r>
            <a:r>
              <a:rPr lang="zh-CN" altLang="en-US" sz="1600" dirty="0" smtClean="0">
                <a:solidFill>
                  <a:schemeClr val="accent1"/>
                </a:solidFill>
              </a:rPr>
              <a:t>，</a:t>
            </a:r>
            <a:r>
              <a:rPr lang="en-US" altLang="zh-CN" sz="1600" dirty="0" smtClean="0">
                <a:solidFill>
                  <a:schemeClr val="accent1"/>
                </a:solidFill>
              </a:rPr>
              <a:t>this </a:t>
            </a:r>
            <a:r>
              <a:rPr lang="en-US" altLang="zh-CN" sz="1600" dirty="0">
                <a:solidFill>
                  <a:schemeClr val="accent1"/>
                </a:solidFill>
              </a:rPr>
              <a:t>template by flower </a:t>
            </a:r>
            <a:r>
              <a:rPr lang="en-US" altLang="zh-CN" sz="1600" dirty="0" err="1">
                <a:solidFill>
                  <a:schemeClr val="accent1"/>
                </a:solidFill>
              </a:rPr>
              <a:t>ppt</a:t>
            </a:r>
            <a:r>
              <a:rPr lang="en-US" altLang="zh-CN" sz="1600" dirty="0">
                <a:solidFill>
                  <a:schemeClr val="accent1"/>
                </a:solidFill>
              </a:rPr>
              <a:t> </a:t>
            </a:r>
            <a:r>
              <a:rPr lang="en-US" altLang="zh-CN" sz="1600" dirty="0" smtClean="0">
                <a:solidFill>
                  <a:schemeClr val="accent1"/>
                </a:solidFill>
              </a:rPr>
              <a:t>original</a:t>
            </a:r>
            <a:endParaRPr lang="en-US" altLang="zh-CN" sz="1600" dirty="0">
              <a:solidFill>
                <a:schemeClr val="accent1"/>
              </a:solidFill>
            </a:endParaRPr>
          </a:p>
        </p:txBody>
      </p:sp>
      <p:sp>
        <p:nvSpPr>
          <p:cNvPr id="13" name="矩形 12"/>
          <p:cNvSpPr/>
          <p:nvPr/>
        </p:nvSpPr>
        <p:spPr>
          <a:xfrm>
            <a:off x="4749639" y="3454909"/>
            <a:ext cx="2683748" cy="400110"/>
          </a:xfrm>
          <a:prstGeom prst="rect">
            <a:avLst/>
          </a:prstGeom>
        </p:spPr>
        <p:txBody>
          <a:bodyPr wrap="none">
            <a:spAutoFit/>
          </a:bodyPr>
          <a:lstStyle/>
          <a:p>
            <a:r>
              <a:rPr lang="en-US" altLang="zh-CN" sz="20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000" dirty="0">
              <a:solidFill>
                <a:schemeClr val="bg1"/>
              </a:solidFill>
              <a:latin typeface="Impact" panose="020B0806030902050204" pitchFamily="34" charset="0"/>
              <a:ea typeface="微软雅黑" panose="020B0503020204020204" pitchFamily="34" charset="-122"/>
            </a:endParaRPr>
          </a:p>
        </p:txBody>
      </p:sp>
      <p:sp>
        <p:nvSpPr>
          <p:cNvPr id="14" name="矩形 13"/>
          <p:cNvSpPr/>
          <p:nvPr/>
        </p:nvSpPr>
        <p:spPr>
          <a:xfrm>
            <a:off x="4928655" y="1762190"/>
            <a:ext cx="2313455" cy="1569660"/>
          </a:xfrm>
          <a:prstGeom prst="rect">
            <a:avLst/>
          </a:prstGeom>
        </p:spPr>
        <p:txBody>
          <a:bodyPr wrap="none">
            <a:spAutoFit/>
          </a:bodyPr>
          <a:lstStyle/>
          <a:p>
            <a:pPr algn="ctr"/>
            <a:r>
              <a:rPr lang="en-US" altLang="zh-CN" sz="9600" dirty="0" smtClean="0">
                <a:solidFill>
                  <a:schemeClr val="bg1"/>
                </a:solidFill>
                <a:latin typeface="Impact" panose="020B0806030902050204" pitchFamily="34" charset="0"/>
                <a:ea typeface="微软雅黑" panose="020B0503020204020204" pitchFamily="34" charset="-122"/>
              </a:rPr>
              <a:t>45%</a:t>
            </a:r>
            <a:endParaRPr lang="zh-CN" altLang="en-US" sz="9600" dirty="0">
              <a:solidFill>
                <a:schemeClr val="bg1"/>
              </a:solidFill>
              <a:latin typeface="Impact" panose="020B0806030902050204" pitchFamily="34" charset="0"/>
              <a:ea typeface="微软雅黑" panose="020B0503020204020204" pitchFamily="34" charset="-122"/>
            </a:endParaRPr>
          </a:p>
        </p:txBody>
      </p:sp>
      <p:sp>
        <p:nvSpPr>
          <p:cNvPr id="15" name="矩形 14"/>
          <p:cNvSpPr/>
          <p:nvPr/>
        </p:nvSpPr>
        <p:spPr>
          <a:xfrm>
            <a:off x="8638028" y="3454909"/>
            <a:ext cx="2683748" cy="400110"/>
          </a:xfrm>
          <a:prstGeom prst="rect">
            <a:avLst/>
          </a:prstGeom>
        </p:spPr>
        <p:txBody>
          <a:bodyPr wrap="none">
            <a:spAutoFit/>
          </a:bodyPr>
          <a:lstStyle/>
          <a:p>
            <a:r>
              <a:rPr lang="en-US" altLang="zh-CN" sz="2000" dirty="0" smtClean="0">
                <a:solidFill>
                  <a:schemeClr val="bg1"/>
                </a:solidFill>
                <a:latin typeface="Impact" panose="020B0806030902050204" pitchFamily="34" charset="0"/>
                <a:ea typeface="微软雅黑" panose="020B0503020204020204" pitchFamily="34" charset="-122"/>
              </a:rPr>
              <a:t>Click Here To Add A Title</a:t>
            </a:r>
            <a:endParaRPr lang="zh-CN" altLang="en-US" sz="2000" dirty="0">
              <a:solidFill>
                <a:schemeClr val="bg1"/>
              </a:solidFill>
              <a:latin typeface="Impact" panose="020B0806030902050204" pitchFamily="34" charset="0"/>
              <a:ea typeface="微软雅黑" panose="020B0503020204020204" pitchFamily="34" charset="-122"/>
            </a:endParaRPr>
          </a:p>
        </p:txBody>
      </p:sp>
      <p:sp>
        <p:nvSpPr>
          <p:cNvPr id="16" name="矩形 15"/>
          <p:cNvSpPr/>
          <p:nvPr/>
        </p:nvSpPr>
        <p:spPr>
          <a:xfrm>
            <a:off x="8797526" y="1762190"/>
            <a:ext cx="2364751" cy="1569660"/>
          </a:xfrm>
          <a:prstGeom prst="rect">
            <a:avLst/>
          </a:prstGeom>
        </p:spPr>
        <p:txBody>
          <a:bodyPr wrap="none">
            <a:spAutoFit/>
          </a:bodyPr>
          <a:lstStyle/>
          <a:p>
            <a:pPr algn="ctr"/>
            <a:r>
              <a:rPr lang="en-US" altLang="zh-CN" sz="9600" dirty="0" smtClean="0">
                <a:solidFill>
                  <a:schemeClr val="bg1"/>
                </a:solidFill>
                <a:latin typeface="Impact" panose="020B0806030902050204" pitchFamily="34" charset="0"/>
                <a:ea typeface="微软雅黑" panose="020B0503020204020204" pitchFamily="34" charset="-122"/>
              </a:rPr>
              <a:t>90%</a:t>
            </a:r>
            <a:endParaRPr lang="zh-CN" altLang="en-US" sz="9600" dirty="0">
              <a:solidFill>
                <a:schemeClr val="bg1"/>
              </a:solidFill>
              <a:latin typeface="Impact" panose="020B0806030902050204" pitchFamily="34" charset="0"/>
              <a:ea typeface="微软雅黑" panose="020B0503020204020204" pitchFamily="34" charset="-122"/>
            </a:endParaRPr>
          </a:p>
        </p:txBody>
      </p:sp>
      <p:sp>
        <p:nvSpPr>
          <p:cNvPr id="19" name="矩形 18"/>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0407" y="1898747"/>
            <a:ext cx="2333958" cy="41108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a:spLocks noChangeArrowheads="1"/>
          </p:cNvSpPr>
          <p:nvPr/>
        </p:nvSpPr>
        <p:spPr bwMode="auto">
          <a:xfrm>
            <a:off x="891092" y="450792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1" cstate="print">
            <a:grayscl/>
            <a:extLst>
              <a:ext uri="{28A0092B-C50C-407E-A947-70E740481C1C}">
                <a14:useLocalDpi xmlns:a14="http://schemas.microsoft.com/office/drawing/2010/main" val="0"/>
              </a:ext>
            </a:extLst>
          </a:blip>
          <a:srcRect l="11921" t="3794" r="38053" b="21206"/>
          <a:stretch>
            <a:fillRect/>
          </a:stretch>
        </p:blipFill>
        <p:spPr>
          <a:xfrm>
            <a:off x="1038818" y="2357983"/>
            <a:ext cx="1757137" cy="1757137"/>
          </a:xfrm>
          <a:prstGeom prst="ellipse">
            <a:avLst/>
          </a:prstGeom>
          <a:solidFill>
            <a:schemeClr val="tx1">
              <a:lumMod val="75000"/>
              <a:lumOff val="25000"/>
            </a:schemeClr>
          </a:solidFill>
          <a:ln w="57150">
            <a:solidFill>
              <a:schemeClr val="tx1">
                <a:lumMod val="75000"/>
                <a:lumOff val="25000"/>
              </a:schemeClr>
            </a:solidFill>
          </a:ln>
        </p:spPr>
      </p:pic>
      <p:sp>
        <p:nvSpPr>
          <p:cNvPr id="35" name="矩形 34"/>
          <p:cNvSpPr/>
          <p:nvPr/>
        </p:nvSpPr>
        <p:spPr>
          <a:xfrm>
            <a:off x="750407" y="1829647"/>
            <a:ext cx="2333958" cy="691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533717" y="1898747"/>
            <a:ext cx="2333958" cy="41108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
          <p:cNvSpPr txBox="1">
            <a:spLocks noChangeArrowheads="1"/>
          </p:cNvSpPr>
          <p:nvPr/>
        </p:nvSpPr>
        <p:spPr bwMode="auto">
          <a:xfrm>
            <a:off x="3674402" y="450792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
        <p:nvSpPr>
          <p:cNvPr id="40" name="矩形 39"/>
          <p:cNvSpPr/>
          <p:nvPr/>
        </p:nvSpPr>
        <p:spPr>
          <a:xfrm>
            <a:off x="3533717" y="1829647"/>
            <a:ext cx="2333958" cy="691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317027" y="1898747"/>
            <a:ext cx="2333958" cy="41108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
          <p:cNvSpPr txBox="1">
            <a:spLocks noChangeArrowheads="1"/>
          </p:cNvSpPr>
          <p:nvPr/>
        </p:nvSpPr>
        <p:spPr bwMode="auto">
          <a:xfrm>
            <a:off x="6457712" y="450792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
        <p:nvSpPr>
          <p:cNvPr id="44" name="矩形 43"/>
          <p:cNvSpPr/>
          <p:nvPr/>
        </p:nvSpPr>
        <p:spPr>
          <a:xfrm>
            <a:off x="6317027" y="1829647"/>
            <a:ext cx="2333958" cy="691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100337" y="1898747"/>
            <a:ext cx="2333958" cy="41108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
          <p:cNvSpPr txBox="1">
            <a:spLocks noChangeArrowheads="1"/>
          </p:cNvSpPr>
          <p:nvPr/>
        </p:nvSpPr>
        <p:spPr bwMode="auto">
          <a:xfrm>
            <a:off x="9241022" y="4507921"/>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a:t>
            </a:r>
            <a:r>
              <a:rPr lang="zh-CN" altLang="en-US" sz="1400" dirty="0">
                <a:solidFill>
                  <a:schemeClr val="bg1"/>
                </a:solidFill>
                <a:latin typeface="Franklin Gothic Book" panose="020B0503020102020204" pitchFamily="34" charset="0"/>
                <a:ea typeface="微软雅黑" panose="020B0503020204020204" pitchFamily="34" charset="-122"/>
              </a:rPr>
              <a:t>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smtClean="0">
                <a:solidFill>
                  <a:schemeClr val="bg1"/>
                </a:solidFill>
                <a:latin typeface="Franklin Gothic Book" panose="020B0503020102020204" pitchFamily="34" charset="0"/>
                <a:ea typeface="微软雅黑" panose="020B0503020204020204" pitchFamily="34" charset="-122"/>
              </a:rPr>
              <a:t>点击添加</a:t>
            </a:r>
            <a:r>
              <a:rPr lang="zh-CN" altLang="en-US" sz="1400" dirty="0">
                <a:solidFill>
                  <a:schemeClr val="bg1"/>
                </a:solidFill>
                <a:latin typeface="Franklin Gothic Book" panose="020B0503020102020204" pitchFamily="34" charset="0"/>
                <a:ea typeface="微软雅黑" panose="020B0503020204020204" pitchFamily="34" charset="-122"/>
              </a:rPr>
              <a:t>文字</a:t>
            </a:r>
            <a:r>
              <a:rPr lang="zh-CN" altLang="en-US" sz="1400" dirty="0" smtClean="0">
                <a:solidFill>
                  <a:schemeClr val="bg1"/>
                </a:solidFill>
                <a:latin typeface="Franklin Gothic Book" panose="020B0503020102020204" pitchFamily="34" charset="0"/>
                <a:ea typeface="微软雅黑" panose="020B0503020204020204" pitchFamily="34" charset="-122"/>
              </a:rPr>
              <a:t>说明</a:t>
            </a:r>
            <a:endParaRPr lang="en-US" altLang="zh-CN" sz="1400" dirty="0" smtClean="0">
              <a:solidFill>
                <a:schemeClr val="bg1"/>
              </a:solidFill>
              <a:latin typeface="Franklin Gothic Book" panose="020B0503020102020204" pitchFamily="34" charset="0"/>
              <a:ea typeface="微软雅黑" panose="020B0503020204020204" pitchFamily="34" charset="-122"/>
            </a:endParaRPr>
          </a:p>
        </p:txBody>
      </p:sp>
      <p:sp>
        <p:nvSpPr>
          <p:cNvPr id="48" name="矩形 47"/>
          <p:cNvSpPr/>
          <p:nvPr/>
        </p:nvSpPr>
        <p:spPr>
          <a:xfrm>
            <a:off x="9100337" y="1829647"/>
            <a:ext cx="2333958" cy="69100"/>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grayscl/>
            <a:extLst>
              <a:ext uri="{28A0092B-C50C-407E-A947-70E740481C1C}">
                <a14:useLocalDpi xmlns:a14="http://schemas.microsoft.com/office/drawing/2010/main" val="0"/>
              </a:ext>
            </a:extLst>
          </a:blip>
          <a:srcRect l="27378" t="12500" r="17122" b="12500"/>
          <a:stretch>
            <a:fillRect/>
          </a:stretch>
        </p:blipFill>
        <p:spPr>
          <a:xfrm>
            <a:off x="3822129" y="2357983"/>
            <a:ext cx="1757136" cy="1757136"/>
          </a:xfrm>
          <a:prstGeom prst="ellipse">
            <a:avLst/>
          </a:prstGeom>
          <a:solidFill>
            <a:schemeClr val="tx1">
              <a:lumMod val="75000"/>
              <a:lumOff val="25000"/>
            </a:schemeClr>
          </a:solidFill>
          <a:ln w="57150">
            <a:solidFill>
              <a:schemeClr val="tx1">
                <a:lumMod val="75000"/>
                <a:lumOff val="25000"/>
              </a:schemeClr>
            </a:solidFill>
          </a:ln>
        </p:spPr>
      </p:pic>
      <p:pic>
        <p:nvPicPr>
          <p:cNvPr id="8" name="图片 7"/>
          <p:cNvPicPr>
            <a:picLocks noChangeAspect="1"/>
          </p:cNvPicPr>
          <p:nvPr/>
        </p:nvPicPr>
        <p:blipFill rotWithShape="1">
          <a:blip r:embed="rId3">
            <a:grayscl/>
            <a:extLst>
              <a:ext uri="{28A0092B-C50C-407E-A947-70E740481C1C}">
                <a14:useLocalDpi xmlns:a14="http://schemas.microsoft.com/office/drawing/2010/main" val="0"/>
              </a:ext>
            </a:extLst>
          </a:blip>
          <a:srcRect l="44697" t="12500" r="3553" b="12500"/>
          <a:stretch>
            <a:fillRect/>
          </a:stretch>
        </p:blipFill>
        <p:spPr>
          <a:xfrm>
            <a:off x="6605439" y="2357983"/>
            <a:ext cx="1757136" cy="1757136"/>
          </a:xfrm>
          <a:prstGeom prst="ellipse">
            <a:avLst/>
          </a:prstGeom>
          <a:solidFill>
            <a:schemeClr val="tx1">
              <a:lumMod val="75000"/>
              <a:lumOff val="25000"/>
            </a:schemeClr>
          </a:solidFill>
          <a:ln w="57150">
            <a:solidFill>
              <a:schemeClr val="tx1">
                <a:lumMod val="75000"/>
                <a:lumOff val="25000"/>
              </a:schemeClr>
            </a:solidFill>
          </a:ln>
        </p:spPr>
      </p:pic>
      <p:pic>
        <p:nvPicPr>
          <p:cNvPr id="9" name="图片 8"/>
          <p:cNvPicPr>
            <a:picLocks noChangeAspect="1"/>
          </p:cNvPicPr>
          <p:nvPr/>
        </p:nvPicPr>
        <p:blipFill rotWithShape="1">
          <a:blip r:embed="rId4">
            <a:grayscl/>
            <a:extLst>
              <a:ext uri="{28A0092B-C50C-407E-A947-70E740481C1C}">
                <a14:useLocalDpi xmlns:a14="http://schemas.microsoft.com/office/drawing/2010/main" val="0"/>
              </a:ext>
            </a:extLst>
          </a:blip>
          <a:srcRect l="51799" t="-116" r="1282" b="29791"/>
          <a:stretch>
            <a:fillRect/>
          </a:stretch>
        </p:blipFill>
        <p:spPr>
          <a:xfrm>
            <a:off x="9388748" y="2357983"/>
            <a:ext cx="1757136" cy="1757136"/>
          </a:xfrm>
          <a:prstGeom prst="ellipse">
            <a:avLst/>
          </a:prstGeom>
          <a:solidFill>
            <a:schemeClr val="tx1">
              <a:lumMod val="75000"/>
              <a:lumOff val="25000"/>
            </a:schemeClr>
          </a:solidFill>
          <a:ln w="57150">
            <a:solidFill>
              <a:schemeClr val="tx1">
                <a:lumMod val="75000"/>
                <a:lumOff val="25000"/>
              </a:schemeClr>
            </a:solidFill>
          </a:ln>
        </p:spPr>
      </p:pic>
      <p:sp>
        <p:nvSpPr>
          <p:cNvPr id="18" name="矩形 17"/>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69396" y="4150295"/>
            <a:ext cx="3262432" cy="707886"/>
          </a:xfrm>
          <a:prstGeom prst="rect">
            <a:avLst/>
          </a:prstGeom>
          <a:noFill/>
        </p:spPr>
        <p:txBody>
          <a:bodyPr wrap="none">
            <a:spAutoFit/>
          </a:bodyPr>
          <a:lstStyle/>
          <a:p>
            <a:pPr algn="ctr"/>
            <a:r>
              <a:rPr lang="zh-CN" altLang="en-US" sz="4000" dirty="0">
                <a:solidFill>
                  <a:schemeClr val="bg1"/>
                </a:solidFill>
                <a:latin typeface="微软雅黑" panose="020B0503020204020204" pitchFamily="34" charset="-122"/>
                <a:ea typeface="微软雅黑" panose="020B0503020204020204" pitchFamily="34" charset="-122"/>
              </a:rPr>
              <a:t>点击添加标题</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4949688" y="4818000"/>
            <a:ext cx="2301848"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Click To Add The Title</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422507" y="1492659"/>
            <a:ext cx="1313180" cy="2646878"/>
          </a:xfrm>
          <a:prstGeom prst="rect">
            <a:avLst/>
          </a:prstGeom>
          <a:noFill/>
        </p:spPr>
        <p:txBody>
          <a:bodyPr wrap="none" rtlCol="0">
            <a:spAutoFit/>
          </a:bodyPr>
          <a:lstStyle/>
          <a:p>
            <a:pPr algn="ctr"/>
            <a:r>
              <a:rPr lang="en-US" altLang="zh-CN" sz="16600" dirty="0" smtClean="0">
                <a:solidFill>
                  <a:srgbClr val="006095"/>
                </a:solidFill>
                <a:latin typeface="Impact" panose="020B0806030902050204" pitchFamily="34" charset="0"/>
              </a:rPr>
              <a:t>3</a:t>
            </a:r>
            <a:endParaRPr lang="zh-CN" altLang="en-US" sz="16600" dirty="0">
              <a:solidFill>
                <a:srgbClr val="006095"/>
              </a:solidFill>
              <a:latin typeface="Impact" panose="020B0806030902050204" pitchFamily="34" charset="0"/>
            </a:endParaRPr>
          </a:p>
        </p:txBody>
      </p:sp>
      <p:sp>
        <p:nvSpPr>
          <p:cNvPr id="2" name="等腰三角形 1"/>
          <p:cNvSpPr/>
          <p:nvPr/>
        </p:nvSpPr>
        <p:spPr>
          <a:xfrm rot="10800000">
            <a:off x="5793686" y="5604734"/>
            <a:ext cx="604629" cy="41243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112139" y="1414117"/>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3" name="任意多边形 2"/>
          <p:cNvSpPr/>
          <p:nvPr/>
        </p:nvSpPr>
        <p:spPr>
          <a:xfrm>
            <a:off x="5485259" y="3335148"/>
            <a:ext cx="1030520" cy="1030520"/>
          </a:xfrm>
          <a:custGeom>
            <a:avLst/>
            <a:gdLst>
              <a:gd name="connsiteX0" fmla="*/ 136595 w 1030520"/>
              <a:gd name="connsiteY0" fmla="*/ 394071 h 1030520"/>
              <a:gd name="connsiteX1" fmla="*/ 394071 w 1030520"/>
              <a:gd name="connsiteY1" fmla="*/ 394071 h 1030520"/>
              <a:gd name="connsiteX2" fmla="*/ 394071 w 1030520"/>
              <a:gd name="connsiteY2" fmla="*/ 136595 h 1030520"/>
              <a:gd name="connsiteX3" fmla="*/ 636449 w 1030520"/>
              <a:gd name="connsiteY3" fmla="*/ 136595 h 1030520"/>
              <a:gd name="connsiteX4" fmla="*/ 636449 w 1030520"/>
              <a:gd name="connsiteY4" fmla="*/ 394071 h 1030520"/>
              <a:gd name="connsiteX5" fmla="*/ 893925 w 1030520"/>
              <a:gd name="connsiteY5" fmla="*/ 394071 h 1030520"/>
              <a:gd name="connsiteX6" fmla="*/ 893925 w 1030520"/>
              <a:gd name="connsiteY6" fmla="*/ 636449 h 1030520"/>
              <a:gd name="connsiteX7" fmla="*/ 636449 w 1030520"/>
              <a:gd name="connsiteY7" fmla="*/ 636449 h 1030520"/>
              <a:gd name="connsiteX8" fmla="*/ 636449 w 1030520"/>
              <a:gd name="connsiteY8" fmla="*/ 893925 h 1030520"/>
              <a:gd name="connsiteX9" fmla="*/ 394071 w 1030520"/>
              <a:gd name="connsiteY9" fmla="*/ 893925 h 1030520"/>
              <a:gd name="connsiteX10" fmla="*/ 394071 w 1030520"/>
              <a:gd name="connsiteY10" fmla="*/ 636449 h 1030520"/>
              <a:gd name="connsiteX11" fmla="*/ 136595 w 1030520"/>
              <a:gd name="connsiteY11" fmla="*/ 636449 h 1030520"/>
              <a:gd name="connsiteX12" fmla="*/ 136595 w 1030520"/>
              <a:gd name="connsiteY12" fmla="*/ 394071 h 103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36595" tIns="394071" rIns="136595" bIns="394071" numCol="1" spcCol="1270" anchor="ctr" anchorCtr="0">
            <a:noAutofit/>
          </a:bodyPr>
          <a:lstStyle/>
          <a:p>
            <a:pPr lvl="0" algn="ctr" defTabSz="755650">
              <a:lnSpc>
                <a:spcPct val="90000"/>
              </a:lnSpc>
              <a:spcBef>
                <a:spcPct val="0"/>
              </a:spcBef>
              <a:spcAft>
                <a:spcPct val="35000"/>
              </a:spcAft>
            </a:pPr>
            <a:endParaRPr lang="zh-CN" altLang="en-US" sz="1700" kern="1200"/>
          </a:p>
        </p:txBody>
      </p:sp>
      <p:sp>
        <p:nvSpPr>
          <p:cNvPr id="4" name="任意多边形 3"/>
          <p:cNvSpPr/>
          <p:nvPr/>
        </p:nvSpPr>
        <p:spPr>
          <a:xfrm>
            <a:off x="5112139" y="4509941"/>
            <a:ext cx="1776758" cy="1776758"/>
          </a:xfrm>
          <a:custGeom>
            <a:avLst/>
            <a:gdLst>
              <a:gd name="connsiteX0" fmla="*/ 0 w 1776758"/>
              <a:gd name="connsiteY0" fmla="*/ 888379 h 1776758"/>
              <a:gd name="connsiteX1" fmla="*/ 888379 w 1776758"/>
              <a:gd name="connsiteY1" fmla="*/ 0 h 1776758"/>
              <a:gd name="connsiteX2" fmla="*/ 1776758 w 1776758"/>
              <a:gd name="connsiteY2" fmla="*/ 888379 h 1776758"/>
              <a:gd name="connsiteX3" fmla="*/ 888379 w 1776758"/>
              <a:gd name="connsiteY3" fmla="*/ 1776758 h 1776758"/>
              <a:gd name="connsiteX4" fmla="*/ 0 w 1776758"/>
              <a:gd name="connsiteY4" fmla="*/ 888379 h 1776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9730" tIns="309730" rIns="309730" bIns="309730"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 name="任意多边形 4"/>
          <p:cNvSpPr/>
          <p:nvPr/>
        </p:nvSpPr>
        <p:spPr>
          <a:xfrm>
            <a:off x="7155412" y="3519931"/>
            <a:ext cx="565009" cy="660954"/>
          </a:xfrm>
          <a:custGeom>
            <a:avLst/>
            <a:gdLst>
              <a:gd name="connsiteX0" fmla="*/ 0 w 565009"/>
              <a:gd name="connsiteY0" fmla="*/ 132191 h 660954"/>
              <a:gd name="connsiteX1" fmla="*/ 282505 w 565009"/>
              <a:gd name="connsiteY1" fmla="*/ 132191 h 660954"/>
              <a:gd name="connsiteX2" fmla="*/ 282505 w 565009"/>
              <a:gd name="connsiteY2" fmla="*/ 0 h 660954"/>
              <a:gd name="connsiteX3" fmla="*/ 565009 w 565009"/>
              <a:gd name="connsiteY3" fmla="*/ 330477 h 660954"/>
              <a:gd name="connsiteX4" fmla="*/ 282505 w 565009"/>
              <a:gd name="connsiteY4" fmla="*/ 660954 h 660954"/>
              <a:gd name="connsiteX5" fmla="*/ 282505 w 565009"/>
              <a:gd name="connsiteY5" fmla="*/ 528763 h 660954"/>
              <a:gd name="connsiteX6" fmla="*/ 0 w 565009"/>
              <a:gd name="connsiteY6" fmla="*/ 528763 h 660954"/>
              <a:gd name="connsiteX7" fmla="*/ 0 w 565009"/>
              <a:gd name="connsiteY7" fmla="*/ 132191 h 66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chemeClr val="bg1">
              <a:lumMod val="85000"/>
            </a:schemeClr>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0" tIns="132191" rIns="169503" bIns="132191"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6" name="任意多边形 5"/>
          <p:cNvSpPr/>
          <p:nvPr/>
        </p:nvSpPr>
        <p:spPr>
          <a:xfrm>
            <a:off x="7954953" y="2073649"/>
            <a:ext cx="3553517" cy="3553517"/>
          </a:xfrm>
          <a:custGeom>
            <a:avLst/>
            <a:gdLst>
              <a:gd name="connsiteX0" fmla="*/ 0 w 3553517"/>
              <a:gd name="connsiteY0" fmla="*/ 1776759 h 3553517"/>
              <a:gd name="connsiteX1" fmla="*/ 1776759 w 3553517"/>
              <a:gd name="connsiteY1" fmla="*/ 0 h 3553517"/>
              <a:gd name="connsiteX2" fmla="*/ 3553518 w 3553517"/>
              <a:gd name="connsiteY2" fmla="*/ 1776759 h 3553517"/>
              <a:gd name="connsiteX3" fmla="*/ 1776759 w 3553517"/>
              <a:gd name="connsiteY3" fmla="*/ 3553518 h 3553517"/>
              <a:gd name="connsiteX4" fmla="*/ 0 w 3553517"/>
              <a:gd name="connsiteY4" fmla="*/ 1776759 h 3553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02951" tIns="602951" rIns="602951" bIns="602951"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7" name="KSO_Shape"/>
          <p:cNvSpPr/>
          <p:nvPr/>
        </p:nvSpPr>
        <p:spPr bwMode="auto">
          <a:xfrm>
            <a:off x="8669845" y="2679233"/>
            <a:ext cx="2123732" cy="2342348"/>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KSO_Shape"/>
          <p:cNvSpPr/>
          <p:nvPr/>
        </p:nvSpPr>
        <p:spPr bwMode="auto">
          <a:xfrm>
            <a:off x="5633534" y="1969731"/>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KSO_Shape"/>
          <p:cNvSpPr/>
          <p:nvPr/>
        </p:nvSpPr>
        <p:spPr bwMode="auto">
          <a:xfrm>
            <a:off x="5683501" y="5038320"/>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bwMode="auto">
          <a:xfrm>
            <a:off x="1241536" y="2089929"/>
            <a:ext cx="733967"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KSO_Shape"/>
          <p:cNvSpPr/>
          <p:nvPr/>
        </p:nvSpPr>
        <p:spPr bwMode="auto">
          <a:xfrm>
            <a:off x="1266519" y="4907166"/>
            <a:ext cx="684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TextBox 42"/>
          <p:cNvSpPr txBox="1">
            <a:spLocks noChangeArrowheads="1"/>
          </p:cNvSpPr>
          <p:nvPr/>
        </p:nvSpPr>
        <p:spPr bwMode="auto">
          <a:xfrm>
            <a:off x="2199954" y="207364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TextBox 43"/>
          <p:cNvSpPr txBox="1"/>
          <p:nvPr/>
        </p:nvSpPr>
        <p:spPr bwMode="auto">
          <a:xfrm>
            <a:off x="2199954" y="2388325"/>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4" name="TextBox 42"/>
          <p:cNvSpPr txBox="1">
            <a:spLocks noChangeArrowheads="1"/>
          </p:cNvSpPr>
          <p:nvPr/>
        </p:nvSpPr>
        <p:spPr bwMode="auto">
          <a:xfrm>
            <a:off x="2174971" y="477826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TextBox 43"/>
          <p:cNvSpPr txBox="1"/>
          <p:nvPr/>
        </p:nvSpPr>
        <p:spPr bwMode="auto">
          <a:xfrm>
            <a:off x="2174971" y="509293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571423" y="1720057"/>
            <a:ext cx="0" cy="4130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KSO_Shape"/>
          <p:cNvSpPr/>
          <p:nvPr/>
        </p:nvSpPr>
        <p:spPr bwMode="auto">
          <a:xfrm>
            <a:off x="1271535" y="3498548"/>
            <a:ext cx="673969" cy="72000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accent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TextBox 42"/>
          <p:cNvSpPr txBox="1">
            <a:spLocks noChangeArrowheads="1"/>
          </p:cNvSpPr>
          <p:nvPr/>
        </p:nvSpPr>
        <p:spPr bwMode="auto">
          <a:xfrm>
            <a:off x="2126942" y="336407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9" name="TextBox 43"/>
          <p:cNvSpPr txBox="1"/>
          <p:nvPr/>
        </p:nvSpPr>
        <p:spPr bwMode="auto">
          <a:xfrm>
            <a:off x="2126942" y="367875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0" name="矩形 19"/>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3865876"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4" name="任意多边形 3"/>
          <p:cNvSpPr/>
          <p:nvPr/>
        </p:nvSpPr>
        <p:spPr>
          <a:xfrm>
            <a:off x="4633319"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5" name="任意多边形 4"/>
          <p:cNvSpPr/>
          <p:nvPr/>
        </p:nvSpPr>
        <p:spPr>
          <a:xfrm>
            <a:off x="4633319"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6" name="任意多边形 5"/>
          <p:cNvSpPr/>
          <p:nvPr/>
        </p:nvSpPr>
        <p:spPr>
          <a:xfrm>
            <a:off x="6126758" y="1708266"/>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7" name="任意多边形 6"/>
          <p:cNvSpPr/>
          <p:nvPr/>
        </p:nvSpPr>
        <p:spPr>
          <a:xfrm>
            <a:off x="6126758" y="4369823"/>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8" name="任意多边形 7"/>
          <p:cNvSpPr/>
          <p:nvPr/>
        </p:nvSpPr>
        <p:spPr>
          <a:xfrm>
            <a:off x="6914269" y="3039044"/>
            <a:ext cx="1411855" cy="1603682"/>
          </a:xfrm>
          <a:custGeom>
            <a:avLst/>
            <a:gdLst>
              <a:gd name="connsiteX0" fmla="*/ 0 w 1032977"/>
              <a:gd name="connsiteY0" fmla="*/ 449345 h 898690"/>
              <a:gd name="connsiteX1" fmla="*/ 224673 w 1032977"/>
              <a:gd name="connsiteY1" fmla="*/ 0 h 898690"/>
              <a:gd name="connsiteX2" fmla="*/ 808305 w 1032977"/>
              <a:gd name="connsiteY2" fmla="*/ 0 h 898690"/>
              <a:gd name="connsiteX3" fmla="*/ 1032977 w 1032977"/>
              <a:gd name="connsiteY3" fmla="*/ 449345 h 898690"/>
              <a:gd name="connsiteX4" fmla="*/ 808305 w 1032977"/>
              <a:gd name="connsiteY4" fmla="*/ 898690 h 898690"/>
              <a:gd name="connsiteX5" fmla="*/ 224673 w 1032977"/>
              <a:gd name="connsiteY5" fmla="*/ 898690 h 898690"/>
              <a:gd name="connsiteX6" fmla="*/ 0 w 1032977"/>
              <a:gd name="connsiteY6" fmla="*/ 449345 h 898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1966" tIns="282893" rIns="261967" bIns="282892"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9" name="KSO_Shape"/>
          <p:cNvSpPr/>
          <p:nvPr/>
        </p:nvSpPr>
        <p:spPr bwMode="auto">
          <a:xfrm>
            <a:off x="4302698" y="3480885"/>
            <a:ext cx="538209" cy="7200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KSO_Shape"/>
          <p:cNvSpPr/>
          <p:nvPr/>
        </p:nvSpPr>
        <p:spPr>
          <a:xfrm>
            <a:off x="7260196" y="3480885"/>
            <a:ext cx="720000" cy="72000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1">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1" name="KSO_Shape"/>
          <p:cNvSpPr/>
          <p:nvPr/>
        </p:nvSpPr>
        <p:spPr bwMode="auto">
          <a:xfrm>
            <a:off x="6472685" y="4804401"/>
            <a:ext cx="720000" cy="720000"/>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6472685" y="2157369"/>
            <a:ext cx="720000" cy="720000"/>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5011505" y="2113452"/>
            <a:ext cx="629434" cy="720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a:xfrm>
            <a:off x="4979246" y="4804401"/>
            <a:ext cx="720000" cy="720000"/>
          </a:xfrm>
          <a:custGeom>
            <a:avLst/>
            <a:gdLst>
              <a:gd name="connsiteX0" fmla="*/ 788546 w 4295694"/>
              <a:gd name="connsiteY0" fmla="*/ 3262602 h 4602950"/>
              <a:gd name="connsiteX1" fmla="*/ 722065 w 4295694"/>
              <a:gd name="connsiteY1" fmla="*/ 3276024 h 4602950"/>
              <a:gd name="connsiteX2" fmla="*/ 703443 w 4295694"/>
              <a:gd name="connsiteY2" fmla="*/ 3286707 h 4602950"/>
              <a:gd name="connsiteX3" fmla="*/ 667154 w 4295694"/>
              <a:gd name="connsiteY3" fmla="*/ 3311174 h 4602950"/>
              <a:gd name="connsiteX4" fmla="*/ 650940 w 4295694"/>
              <a:gd name="connsiteY4" fmla="*/ 3329902 h 4602950"/>
              <a:gd name="connsiteX5" fmla="*/ 628475 w 4295694"/>
              <a:gd name="connsiteY5" fmla="*/ 3363222 h 4602950"/>
              <a:gd name="connsiteX6" fmla="*/ 611251 w 4295694"/>
              <a:gd name="connsiteY6" fmla="*/ 3407093 h 4602950"/>
              <a:gd name="connsiteX7" fmla="*/ 611248 w 4295694"/>
              <a:gd name="connsiteY7" fmla="*/ 3407104 h 4602950"/>
              <a:gd name="connsiteX8" fmla="*/ 607571 w 4295694"/>
              <a:gd name="connsiteY8" fmla="*/ 3443577 h 4602950"/>
              <a:gd name="connsiteX9" fmla="*/ 788546 w 4295694"/>
              <a:gd name="connsiteY9" fmla="*/ 3624552 h 4602950"/>
              <a:gd name="connsiteX10" fmla="*/ 969521 w 4295694"/>
              <a:gd name="connsiteY10" fmla="*/ 3443577 h 4602950"/>
              <a:gd name="connsiteX11" fmla="*/ 965845 w 4295694"/>
              <a:gd name="connsiteY11" fmla="*/ 3407104 h 4602950"/>
              <a:gd name="connsiteX12" fmla="*/ 962750 w 4295694"/>
              <a:gd name="connsiteY12" fmla="*/ 3397135 h 4602950"/>
              <a:gd name="connsiteX13" fmla="*/ 962749 w 4295694"/>
              <a:gd name="connsiteY13" fmla="*/ 3397136 h 4602950"/>
              <a:gd name="connsiteX14" fmla="*/ 955298 w 4295694"/>
              <a:gd name="connsiteY14" fmla="*/ 3373133 h 4602950"/>
              <a:gd name="connsiteX15" fmla="*/ 955291 w 4295694"/>
              <a:gd name="connsiteY15" fmla="*/ 3373121 h 4602950"/>
              <a:gd name="connsiteX16" fmla="*/ 920412 w 4295694"/>
              <a:gd name="connsiteY16" fmla="*/ 3321388 h 4602950"/>
              <a:gd name="connsiteX17" fmla="*/ 906965 w 4295694"/>
              <a:gd name="connsiteY17" fmla="*/ 3309169 h 4602950"/>
              <a:gd name="connsiteX18" fmla="*/ 868849 w 4295694"/>
              <a:gd name="connsiteY18" fmla="*/ 3283471 h 4602950"/>
              <a:gd name="connsiteX19" fmla="*/ 852148 w 4295694"/>
              <a:gd name="connsiteY19" fmla="*/ 3275443 h 4602950"/>
              <a:gd name="connsiteX20" fmla="*/ 3704648 w 4295694"/>
              <a:gd name="connsiteY20" fmla="*/ 908397 h 4602950"/>
              <a:gd name="connsiteX21" fmla="*/ 2413156 w 4295694"/>
              <a:gd name="connsiteY21" fmla="*/ 1136122 h 4602950"/>
              <a:gd name="connsiteX22" fmla="*/ 3048940 w 4295694"/>
              <a:gd name="connsiteY22" fmla="*/ 2044116 h 4602950"/>
              <a:gd name="connsiteX23" fmla="*/ 1220089 w 4295694"/>
              <a:gd name="connsiteY23" fmla="*/ 619236 h 4602950"/>
              <a:gd name="connsiteX24" fmla="*/ 1204000 w 4295694"/>
              <a:gd name="connsiteY24" fmla="*/ 653307 h 4602950"/>
              <a:gd name="connsiteX25" fmla="*/ 1404665 w 4295694"/>
              <a:gd name="connsiteY25" fmla="*/ 2518863 h 4602950"/>
              <a:gd name="connsiteX26" fmla="*/ 3089083 w 4295694"/>
              <a:gd name="connsiteY26" fmla="*/ 3345485 h 4602950"/>
              <a:gd name="connsiteX27" fmla="*/ 3126598 w 4295694"/>
              <a:gd name="connsiteY27" fmla="*/ 3342019 h 4602950"/>
              <a:gd name="connsiteX28" fmla="*/ 3126489 w 4295694"/>
              <a:gd name="connsiteY28" fmla="*/ 3342009 h 4602950"/>
              <a:gd name="connsiteX29" fmla="*/ 1575619 w 4295694"/>
              <a:gd name="connsiteY29" fmla="*/ 2399160 h 4602950"/>
              <a:gd name="connsiteX30" fmla="*/ 1220060 w 4295694"/>
              <a:gd name="connsiteY30" fmla="*/ 619347 h 4602950"/>
              <a:gd name="connsiteX31" fmla="*/ 1617635 w 4295694"/>
              <a:gd name="connsiteY31" fmla="*/ 0 h 4602950"/>
              <a:gd name="connsiteX32" fmla="*/ 2292594 w 4295694"/>
              <a:gd name="connsiteY32" fmla="*/ 963942 h 4602950"/>
              <a:gd name="connsiteX33" fmla="*/ 3658628 w 4295694"/>
              <a:gd name="connsiteY33" fmla="*/ 723073 h 4602950"/>
              <a:gd name="connsiteX34" fmla="*/ 3663439 w 4295694"/>
              <a:gd name="connsiteY34" fmla="*/ 662289 h 4602950"/>
              <a:gd name="connsiteX35" fmla="*/ 3794430 w 4295694"/>
              <a:gd name="connsiteY35" fmla="*/ 456674 h 4602950"/>
              <a:gd name="connsiteX36" fmla="*/ 4238061 w 4295694"/>
              <a:gd name="connsiteY36" fmla="*/ 534898 h 4602950"/>
              <a:gd name="connsiteX37" fmla="*/ 4159837 w 4295694"/>
              <a:gd name="connsiteY37" fmla="*/ 978529 h 4602950"/>
              <a:gd name="connsiteX38" fmla="*/ 3921820 w 4295694"/>
              <a:gd name="connsiteY38" fmla="*/ 1031296 h 4602950"/>
              <a:gd name="connsiteX39" fmla="*/ 3863056 w 4295694"/>
              <a:gd name="connsiteY39" fmla="*/ 1015027 h 4602950"/>
              <a:gd name="connsiteX40" fmla="*/ 3169503 w 4295694"/>
              <a:gd name="connsiteY40" fmla="*/ 2216297 h 4602950"/>
              <a:gd name="connsiteX41" fmla="*/ 3844461 w 4295694"/>
              <a:gd name="connsiteY41" fmla="*/ 3180237 h 4602950"/>
              <a:gd name="connsiteX42" fmla="*/ 3708278 w 4295694"/>
              <a:gd name="connsiteY42" fmla="*/ 3265695 h 4602950"/>
              <a:gd name="connsiteX43" fmla="*/ 1410024 w 4295694"/>
              <a:gd name="connsiteY43" fmla="*/ 2964151 h 4602950"/>
              <a:gd name="connsiteX44" fmla="*/ 1376409 w 4295694"/>
              <a:gd name="connsiteY44" fmla="*/ 2928277 h 4602950"/>
              <a:gd name="connsiteX45" fmla="*/ 1156105 w 4295694"/>
              <a:gd name="connsiteY45" fmla="*/ 3177978 h 4602950"/>
              <a:gd name="connsiteX46" fmla="*/ 1202745 w 4295694"/>
              <a:gd name="connsiteY46" fmla="*/ 3230084 h 4602950"/>
              <a:gd name="connsiteX47" fmla="*/ 1236231 w 4295694"/>
              <a:gd name="connsiteY47" fmla="*/ 3297943 h 4602950"/>
              <a:gd name="connsiteX48" fmla="*/ 1246620 w 4295694"/>
              <a:gd name="connsiteY48" fmla="*/ 3361214 h 4602950"/>
              <a:gd name="connsiteX49" fmla="*/ 1138418 w 4295694"/>
              <a:gd name="connsiteY49" fmla="*/ 3948390 h 4602950"/>
              <a:gd name="connsiteX50" fmla="*/ 1183839 w 4295694"/>
              <a:gd name="connsiteY50" fmla="*/ 3969580 h 4602950"/>
              <a:gd name="connsiteX51" fmla="*/ 1566559 w 4295694"/>
              <a:gd name="connsiteY51" fmla="*/ 4498463 h 4602950"/>
              <a:gd name="connsiteX52" fmla="*/ 1577092 w 4295694"/>
              <a:gd name="connsiteY52" fmla="*/ 4602950 h 4602950"/>
              <a:gd name="connsiteX53" fmla="*/ 0 w 4295694"/>
              <a:gd name="connsiteY53" fmla="*/ 4602950 h 4602950"/>
              <a:gd name="connsiteX54" fmla="*/ 10534 w 4295694"/>
              <a:gd name="connsiteY54" fmla="*/ 4498463 h 4602950"/>
              <a:gd name="connsiteX55" fmla="*/ 393255 w 4295694"/>
              <a:gd name="connsiteY55" fmla="*/ 3969580 h 4602950"/>
              <a:gd name="connsiteX56" fmla="*/ 438675 w 4295694"/>
              <a:gd name="connsiteY56" fmla="*/ 3948390 h 4602950"/>
              <a:gd name="connsiteX57" fmla="*/ 330473 w 4295694"/>
              <a:gd name="connsiteY57" fmla="*/ 3361214 h 4602950"/>
              <a:gd name="connsiteX58" fmla="*/ 340862 w 4295694"/>
              <a:gd name="connsiteY58" fmla="*/ 3297943 h 4602950"/>
              <a:gd name="connsiteX59" fmla="*/ 374348 w 4295694"/>
              <a:gd name="connsiteY59" fmla="*/ 3230084 h 4602950"/>
              <a:gd name="connsiteX60" fmla="*/ 400339 w 4295694"/>
              <a:gd name="connsiteY60" fmla="*/ 3201047 h 4602950"/>
              <a:gd name="connsiteX61" fmla="*/ 322880 w 4295694"/>
              <a:gd name="connsiteY61" fmla="*/ 3110756 h 4602950"/>
              <a:gd name="connsiteX62" fmla="*/ 353773 w 4295694"/>
              <a:gd name="connsiteY62" fmla="*/ 2837154 h 4602950"/>
              <a:gd name="connsiteX63" fmla="*/ 405273 w 4295694"/>
              <a:gd name="connsiteY63" fmla="*/ 2780511 h 4602950"/>
              <a:gd name="connsiteX64" fmla="*/ 1005359 w 4295694"/>
              <a:gd name="connsiteY64" fmla="*/ 2395676 h 4602950"/>
              <a:gd name="connsiteX65" fmla="*/ 988063 w 4295694"/>
              <a:gd name="connsiteY65" fmla="*/ 2361529 h 4602950"/>
              <a:gd name="connsiteX66" fmla="*/ 1490754 w 4295694"/>
              <a:gd name="connsiteY66" fmla="*/ 98742 h 46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TextBox 42"/>
          <p:cNvSpPr txBox="1">
            <a:spLocks noChangeArrowheads="1"/>
          </p:cNvSpPr>
          <p:nvPr/>
        </p:nvSpPr>
        <p:spPr bwMode="auto">
          <a:xfrm>
            <a:off x="2246460" y="1982984"/>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43"/>
          <p:cNvSpPr txBox="1"/>
          <p:nvPr/>
        </p:nvSpPr>
        <p:spPr bwMode="auto">
          <a:xfrm>
            <a:off x="2063293" y="2297660"/>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7" name="TextBox 42"/>
          <p:cNvSpPr txBox="1">
            <a:spLocks noChangeArrowheads="1"/>
          </p:cNvSpPr>
          <p:nvPr/>
        </p:nvSpPr>
        <p:spPr bwMode="auto">
          <a:xfrm>
            <a:off x="2180480" y="4790571"/>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8" name="TextBox 43"/>
          <p:cNvSpPr txBox="1"/>
          <p:nvPr/>
        </p:nvSpPr>
        <p:spPr bwMode="auto">
          <a:xfrm>
            <a:off x="1997313" y="5105247"/>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19" name="TextBox 42"/>
          <p:cNvSpPr txBox="1">
            <a:spLocks noChangeArrowheads="1"/>
          </p:cNvSpPr>
          <p:nvPr/>
        </p:nvSpPr>
        <p:spPr bwMode="auto">
          <a:xfrm>
            <a:off x="7980196" y="476648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0" name="TextBox 43"/>
          <p:cNvSpPr txBox="1"/>
          <p:nvPr/>
        </p:nvSpPr>
        <p:spPr bwMode="auto">
          <a:xfrm>
            <a:off x="7980196" y="508115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1" name="TextBox 42"/>
          <p:cNvSpPr txBox="1">
            <a:spLocks noChangeArrowheads="1"/>
          </p:cNvSpPr>
          <p:nvPr/>
        </p:nvSpPr>
        <p:spPr bwMode="auto">
          <a:xfrm>
            <a:off x="8672051" y="340003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2" name="TextBox 43"/>
          <p:cNvSpPr txBox="1"/>
          <p:nvPr/>
        </p:nvSpPr>
        <p:spPr bwMode="auto">
          <a:xfrm>
            <a:off x="8672051" y="3714706"/>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3" name="TextBox 42"/>
          <p:cNvSpPr txBox="1">
            <a:spLocks noChangeArrowheads="1"/>
          </p:cNvSpPr>
          <p:nvPr/>
        </p:nvSpPr>
        <p:spPr bwMode="auto">
          <a:xfrm>
            <a:off x="7884540" y="2045328"/>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4" name="TextBox 43"/>
          <p:cNvSpPr txBox="1"/>
          <p:nvPr/>
        </p:nvSpPr>
        <p:spPr bwMode="auto">
          <a:xfrm>
            <a:off x="7884540" y="2360004"/>
            <a:ext cx="2160701" cy="577081"/>
          </a:xfrm>
          <a:prstGeom prst="rect">
            <a:avLst/>
          </a:prstGeom>
          <a:noFill/>
        </p:spPr>
        <p:txBody>
          <a:bodyPr vert="horz" wrap="square" lIns="91440" tIns="45720" rIns="91440" bIns="45720" numCol="1" anchor="t" anchorCtr="0" compatLnSpc="1">
            <a:spAutoFit/>
          </a:bodyPr>
          <a:lstStyle/>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5" name="TextBox 42"/>
          <p:cNvSpPr txBox="1">
            <a:spLocks noChangeArrowheads="1"/>
          </p:cNvSpPr>
          <p:nvPr/>
        </p:nvSpPr>
        <p:spPr bwMode="auto">
          <a:xfrm>
            <a:off x="1542414" y="3428563"/>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6" name="TextBox 43"/>
          <p:cNvSpPr txBox="1"/>
          <p:nvPr/>
        </p:nvSpPr>
        <p:spPr bwMode="auto">
          <a:xfrm>
            <a:off x="1359247" y="3743239"/>
            <a:ext cx="2160701" cy="577081"/>
          </a:xfrm>
          <a:prstGeom prst="rect">
            <a:avLst/>
          </a:prstGeom>
          <a:noFill/>
        </p:spPr>
        <p:txBody>
          <a:bodyPr vert="horz" wrap="square" lIns="91440" tIns="45720" rIns="91440" bIns="45720" numCol="1" anchor="t" anchorCtr="0" compatLnSpc="1">
            <a:spAutoFit/>
          </a:bodyPr>
          <a:lstStyle/>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en-US" altLang="zh-CN"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此处添加段落</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文本</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9" name="矩形 28"/>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358503" y="3261769"/>
            <a:ext cx="147499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262626"/>
                </a:solidFill>
                <a:latin typeface="微软雅黑" panose="020B0503020204020204" pitchFamily="34" charset="-122"/>
                <a:ea typeface="微软雅黑" panose="020B0503020204020204" pitchFamily="34" charset="-122"/>
              </a:rPr>
              <a:t>单击此处添加标题</a:t>
            </a:r>
            <a:endParaRPr lang="en-US" altLang="zh-CN" sz="2600" b="1" dirty="0">
              <a:solidFill>
                <a:srgbClr val="262626"/>
              </a:solidFill>
              <a:latin typeface="微软雅黑" panose="020B0503020204020204" pitchFamily="34" charset="-122"/>
              <a:ea typeface="微软雅黑" panose="020B0503020204020204" pitchFamily="34" charset="-122"/>
            </a:endParaRPr>
          </a:p>
        </p:txBody>
      </p:sp>
      <p:sp>
        <p:nvSpPr>
          <p:cNvPr id="4" name="AutoShape 4"/>
          <p:cNvSpPr>
            <a:spLocks noChangeArrowheads="1"/>
          </p:cNvSpPr>
          <p:nvPr/>
        </p:nvSpPr>
        <p:spPr bwMode="gray">
          <a:xfrm rot="19367479">
            <a:off x="3819495" y="2048828"/>
            <a:ext cx="4306428" cy="4038378"/>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5">
              <a:alpha val="70000"/>
            </a:schemeClr>
          </a:solidFill>
          <a:ln w="3175"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WordArt 7"/>
          <p:cNvSpPr>
            <a:spLocks noChangeArrowheads="1" noChangeShapeType="1" noTextEdit="1"/>
          </p:cNvSpPr>
          <p:nvPr/>
        </p:nvSpPr>
        <p:spPr bwMode="gray">
          <a:xfrm rot="3394332">
            <a:off x="5373545" y="2623800"/>
            <a:ext cx="2443983" cy="2027209"/>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7" name="Line 19"/>
          <p:cNvSpPr>
            <a:spLocks noChangeShapeType="1"/>
          </p:cNvSpPr>
          <p:nvPr/>
        </p:nvSpPr>
        <p:spPr bwMode="auto">
          <a:xfrm flipH="1">
            <a:off x="7636392" y="2660547"/>
            <a:ext cx="2750177" cy="0"/>
          </a:xfrm>
          <a:prstGeom prst="line">
            <a:avLst/>
          </a:prstGeom>
          <a:noFill/>
          <a:ln w="19050">
            <a:solidFill>
              <a:schemeClr val="accent5"/>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8" name="TextBox 19"/>
          <p:cNvSpPr txBox="1">
            <a:spLocks noChangeArrowheads="1"/>
          </p:cNvSpPr>
          <p:nvPr/>
        </p:nvSpPr>
        <p:spPr bwMode="auto">
          <a:xfrm>
            <a:off x="8367211" y="2231842"/>
            <a:ext cx="19775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cs typeface="宋体" panose="02010600030101010101" pitchFamily="2" charset="-122"/>
              </a:rPr>
              <a:t>点击添加文本</a:t>
            </a:r>
            <a:endParaRPr kumimoji="0" lang="zh-CN" altLang="en-US" sz="2800" b="0" i="0" u="none" strike="noStrike" kern="0" cap="none" spc="0" normalizeH="0" baseline="0" noProof="0" dirty="0" smtClean="0">
              <a:ln>
                <a:noFill/>
              </a:ln>
              <a:solidFill>
                <a:schemeClr val="accent5"/>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TextBox 20"/>
          <p:cNvSpPr txBox="1"/>
          <p:nvPr/>
        </p:nvSpPr>
        <p:spPr bwMode="auto">
          <a:xfrm>
            <a:off x="8236579" y="2687384"/>
            <a:ext cx="2139103"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chemeClr val="accent5"/>
              </a:solidFill>
              <a:effectLst/>
              <a:uLnTx/>
              <a:uFillTx/>
              <a:latin typeface="微软雅黑" panose="020B0503020204020204" pitchFamily="34" charset="-122"/>
              <a:ea typeface="微软雅黑" panose="020B0503020204020204" pitchFamily="34" charset="-122"/>
            </a:endParaRPr>
          </a:p>
        </p:txBody>
      </p:sp>
      <p:sp>
        <p:nvSpPr>
          <p:cNvPr id="11" name="AutoShape 6"/>
          <p:cNvSpPr>
            <a:spLocks noChangeArrowheads="1"/>
          </p:cNvSpPr>
          <p:nvPr/>
        </p:nvSpPr>
        <p:spPr bwMode="gray">
          <a:xfrm rot="12146960">
            <a:off x="4123443" y="2007602"/>
            <a:ext cx="4307621" cy="4037260"/>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4"/>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cs typeface="+mn-cs"/>
            </a:endParaRPr>
          </a:p>
        </p:txBody>
      </p:sp>
      <p:sp>
        <p:nvSpPr>
          <p:cNvPr id="12" name="WordArt 9"/>
          <p:cNvSpPr>
            <a:spLocks noChangeArrowheads="1" noChangeShapeType="1" noTextEdit="1"/>
          </p:cNvSpPr>
          <p:nvPr/>
        </p:nvSpPr>
        <p:spPr bwMode="gray">
          <a:xfrm rot="17984564">
            <a:off x="4357216" y="2692903"/>
            <a:ext cx="2443983" cy="202539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14" name="Line 17"/>
          <p:cNvSpPr>
            <a:spLocks noChangeShapeType="1"/>
          </p:cNvSpPr>
          <p:nvPr/>
        </p:nvSpPr>
        <p:spPr bwMode="auto">
          <a:xfrm>
            <a:off x="1336929" y="3801515"/>
            <a:ext cx="2751989" cy="0"/>
          </a:xfrm>
          <a:prstGeom prst="line">
            <a:avLst/>
          </a:prstGeom>
          <a:noFill/>
          <a:ln w="19050">
            <a:solidFill>
              <a:schemeClr val="accent4"/>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TextBox 42"/>
          <p:cNvSpPr txBox="1">
            <a:spLocks noChangeArrowheads="1"/>
          </p:cNvSpPr>
          <p:nvPr/>
        </p:nvSpPr>
        <p:spPr bwMode="auto">
          <a:xfrm>
            <a:off x="1319074" y="3379129"/>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kern="0" dirty="0" smtClean="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smtClean="0">
                <a:ln>
                  <a:noFill/>
                </a:ln>
                <a:solidFill>
                  <a:schemeClr val="accent4"/>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smtClean="0">
              <a:ln>
                <a:noFill/>
              </a:ln>
              <a:solidFill>
                <a:schemeClr val="accent4"/>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43"/>
          <p:cNvSpPr txBox="1"/>
          <p:nvPr/>
        </p:nvSpPr>
        <p:spPr bwMode="auto">
          <a:xfrm>
            <a:off x="1319073" y="3853879"/>
            <a:ext cx="2160701" cy="819455"/>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endParaRPr>
          </a:p>
        </p:txBody>
      </p:sp>
      <p:sp>
        <p:nvSpPr>
          <p:cNvPr id="18" name="AutoShape 5"/>
          <p:cNvSpPr>
            <a:spLocks noChangeArrowheads="1"/>
          </p:cNvSpPr>
          <p:nvPr/>
        </p:nvSpPr>
        <p:spPr bwMode="gray">
          <a:xfrm rot="5078397">
            <a:off x="3907015" y="1799253"/>
            <a:ext cx="4370770" cy="3978930"/>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1"/>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WordArt 8"/>
          <p:cNvSpPr>
            <a:spLocks noChangeArrowheads="1" noChangeShapeType="1" noTextEdit="1"/>
          </p:cNvSpPr>
          <p:nvPr/>
        </p:nvSpPr>
        <p:spPr bwMode="gray">
          <a:xfrm rot="79672">
            <a:off x="4673684" y="3506542"/>
            <a:ext cx="2831915" cy="2056927"/>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smtClean="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20204"/>
            </a:endParaRPr>
          </a:p>
        </p:txBody>
      </p:sp>
      <p:sp>
        <p:nvSpPr>
          <p:cNvPr id="21" name="Line 18"/>
          <p:cNvSpPr>
            <a:spLocks noChangeShapeType="1"/>
          </p:cNvSpPr>
          <p:nvPr/>
        </p:nvSpPr>
        <p:spPr bwMode="auto">
          <a:xfrm flipH="1">
            <a:off x="7516075" y="5410996"/>
            <a:ext cx="2751990" cy="0"/>
          </a:xfrm>
          <a:prstGeom prst="line">
            <a:avLst/>
          </a:prstGeom>
          <a:noFill/>
          <a:ln w="19050">
            <a:solidFill>
              <a:schemeClr val="accent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8297312" y="4994140"/>
            <a:ext cx="197753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rPr>
              <a:t>点击添加文本</a:t>
            </a:r>
            <a:endParaRPr kumimoji="0" lang="zh-CN" altLang="en-US" sz="280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TextBox 20"/>
          <p:cNvSpPr txBox="1"/>
          <p:nvPr/>
        </p:nvSpPr>
        <p:spPr bwMode="auto">
          <a:xfrm>
            <a:off x="8359600" y="5526733"/>
            <a:ext cx="1978163" cy="548548"/>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单击此处添加段落文本单击此处添加段落文本</a:t>
            </a:r>
            <a:r>
              <a:rPr kumimoji="0" lang="zh-CN" altLang="en-US" sz="1050" b="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单击</a:t>
            </a:r>
            <a:endParaRPr kumimoji="0" lang="zh-CN" altLang="en-US" sz="105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0" name="矩形 19"/>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488724" y="2746476"/>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3" name="椭圆 2"/>
          <p:cNvSpPr/>
          <p:nvPr/>
        </p:nvSpPr>
        <p:spPr>
          <a:xfrm>
            <a:off x="8246362" y="2766141"/>
            <a:ext cx="2406830" cy="24068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4" name="椭圆 1"/>
          <p:cNvSpPr/>
          <p:nvPr/>
        </p:nvSpPr>
        <p:spPr>
          <a:xfrm>
            <a:off x="3740075"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5" name="椭圆 1"/>
          <p:cNvSpPr/>
          <p:nvPr/>
        </p:nvSpPr>
        <p:spPr>
          <a:xfrm>
            <a:off x="5991427" y="2766141"/>
            <a:ext cx="2251351" cy="2406831"/>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5AA07C"/>
              </a:solidFill>
            </a:endParaRPr>
          </a:p>
        </p:txBody>
      </p:sp>
      <p:sp>
        <p:nvSpPr>
          <p:cNvPr id="6" name="TextBox 14"/>
          <p:cNvSpPr txBox="1"/>
          <p:nvPr/>
        </p:nvSpPr>
        <p:spPr>
          <a:xfrm>
            <a:off x="2360355"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01</a:t>
            </a:r>
            <a:endParaRPr lang="zh-CN" altLang="en-US" sz="3200" b="1" dirty="0">
              <a:solidFill>
                <a:schemeClr val="bg1"/>
              </a:solidFill>
            </a:endParaRPr>
          </a:p>
        </p:txBody>
      </p:sp>
      <p:sp>
        <p:nvSpPr>
          <p:cNvPr id="7" name="TextBox 15"/>
          <p:cNvSpPr txBox="1"/>
          <p:nvPr/>
        </p:nvSpPr>
        <p:spPr>
          <a:xfrm>
            <a:off x="4648821" y="2759991"/>
            <a:ext cx="601447" cy="754694"/>
          </a:xfrm>
          <a:prstGeom prst="rect">
            <a:avLst/>
          </a:prstGeom>
          <a:noFill/>
        </p:spPr>
        <p:txBody>
          <a:bodyPr wrap="none" rtlCol="0">
            <a:spAutoFit/>
          </a:bodyPr>
          <a:lstStyle/>
          <a:p>
            <a:pPr algn="ctr">
              <a:lnSpc>
                <a:spcPct val="150000"/>
              </a:lnSpc>
            </a:pPr>
            <a:r>
              <a:rPr lang="en-US" altLang="zh-CN" sz="3200" b="1" dirty="0" smtClean="0"/>
              <a:t>02</a:t>
            </a:r>
            <a:endParaRPr lang="zh-CN" altLang="en-US" sz="3200" b="1" dirty="0"/>
          </a:p>
        </p:txBody>
      </p:sp>
      <p:sp>
        <p:nvSpPr>
          <p:cNvPr id="8" name="TextBox 16"/>
          <p:cNvSpPr txBox="1"/>
          <p:nvPr/>
        </p:nvSpPr>
        <p:spPr>
          <a:xfrm>
            <a:off x="6849063" y="2759991"/>
            <a:ext cx="601447" cy="754694"/>
          </a:xfrm>
          <a:prstGeom prst="rect">
            <a:avLst/>
          </a:prstGeom>
          <a:noFill/>
        </p:spPr>
        <p:txBody>
          <a:bodyPr wrap="none" rtlCol="0">
            <a:spAutoFit/>
          </a:bodyPr>
          <a:lstStyle/>
          <a:p>
            <a:pPr algn="ctr">
              <a:lnSpc>
                <a:spcPct val="150000"/>
              </a:lnSpc>
            </a:pPr>
            <a:r>
              <a:rPr lang="en-US" altLang="zh-CN" sz="3200" b="1" dirty="0" smtClean="0">
                <a:solidFill>
                  <a:schemeClr val="bg1"/>
                </a:solidFill>
              </a:rPr>
              <a:t>03</a:t>
            </a:r>
            <a:endParaRPr lang="zh-CN" altLang="en-US" sz="3200" b="1" dirty="0">
              <a:solidFill>
                <a:schemeClr val="bg1"/>
              </a:solidFill>
            </a:endParaRPr>
          </a:p>
        </p:txBody>
      </p:sp>
      <p:sp>
        <p:nvSpPr>
          <p:cNvPr id="9" name="TextBox 17"/>
          <p:cNvSpPr txBox="1"/>
          <p:nvPr/>
        </p:nvSpPr>
        <p:spPr>
          <a:xfrm>
            <a:off x="9181738" y="2759991"/>
            <a:ext cx="601447" cy="754694"/>
          </a:xfrm>
          <a:prstGeom prst="rect">
            <a:avLst/>
          </a:prstGeom>
          <a:noFill/>
        </p:spPr>
        <p:txBody>
          <a:bodyPr wrap="none" rtlCol="0">
            <a:spAutoFit/>
          </a:bodyPr>
          <a:lstStyle/>
          <a:p>
            <a:pPr algn="ctr">
              <a:lnSpc>
                <a:spcPct val="150000"/>
              </a:lnSpc>
            </a:pPr>
            <a:r>
              <a:rPr lang="en-US" altLang="zh-CN" sz="3200" b="1" dirty="0" smtClean="0"/>
              <a:t>04</a:t>
            </a:r>
            <a:endParaRPr lang="zh-CN" altLang="en-US" sz="3200" b="1" dirty="0"/>
          </a:p>
        </p:txBody>
      </p:sp>
      <p:cxnSp>
        <p:nvCxnSpPr>
          <p:cNvPr id="10" name="直接连接符 9"/>
          <p:cNvCxnSpPr/>
          <p:nvPr/>
        </p:nvCxnSpPr>
        <p:spPr>
          <a:xfrm>
            <a:off x="1766434" y="3511752"/>
            <a:ext cx="165192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039788" y="3511752"/>
            <a:ext cx="1651926"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91137" y="3511752"/>
            <a:ext cx="165192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553842" y="3511752"/>
            <a:ext cx="1844237" cy="0"/>
          </a:xfrm>
          <a:prstGeom prst="line">
            <a:avLst/>
          </a:prstGeom>
          <a:ln>
            <a:solidFill>
              <a:srgbClr val="202F50"/>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529223"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5" name="TextBox 23"/>
          <p:cNvSpPr txBox="1"/>
          <p:nvPr/>
        </p:nvSpPr>
        <p:spPr>
          <a:xfrm>
            <a:off x="1529223"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TextBox 24"/>
          <p:cNvSpPr txBox="1"/>
          <p:nvPr/>
        </p:nvSpPr>
        <p:spPr>
          <a:xfrm>
            <a:off x="3853125" y="3663238"/>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anose="020B0503020204020204" pitchFamily="34" charset="-122"/>
                <a:ea typeface="微软雅黑" panose="020B0503020204020204" pitchFamily="34" charset="-122"/>
              </a:rPr>
              <a:t>点此输入标题</a:t>
            </a:r>
            <a:endParaRPr lang="zh-CN" altLang="en-US" sz="1700" b="1" dirty="0">
              <a:latin typeface="微软雅黑" panose="020B0503020204020204" pitchFamily="34" charset="-122"/>
              <a:ea typeface="微软雅黑" panose="020B0503020204020204" pitchFamily="34" charset="-122"/>
            </a:endParaRPr>
          </a:p>
        </p:txBody>
      </p:sp>
      <p:sp>
        <p:nvSpPr>
          <p:cNvPr id="17" name="TextBox 25"/>
          <p:cNvSpPr txBox="1"/>
          <p:nvPr/>
        </p:nvSpPr>
        <p:spPr>
          <a:xfrm>
            <a:off x="3881265" y="4107940"/>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点此输入文字</a:t>
            </a:r>
            <a:endParaRPr lang="zh-CN" altLang="en-US" sz="14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6033260" y="3663238"/>
            <a:ext cx="2245965" cy="438518"/>
          </a:xfrm>
          <a:prstGeom prst="rect">
            <a:avLst/>
          </a:prstGeom>
          <a:noFill/>
        </p:spPr>
        <p:txBody>
          <a:bodyPr wrap="square" rtlCol="0">
            <a:spAutoFit/>
          </a:bodyPr>
          <a:lstStyle/>
          <a:p>
            <a:pPr algn="ctr">
              <a:lnSpc>
                <a:spcPct val="150000"/>
              </a:lnSpc>
            </a:pPr>
            <a:r>
              <a:rPr lang="zh-CN" altLang="en-US" sz="1700" b="1" dirty="0" smtClean="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9" name="TextBox 27"/>
          <p:cNvSpPr txBox="1"/>
          <p:nvPr/>
        </p:nvSpPr>
        <p:spPr>
          <a:xfrm>
            <a:off x="6033260" y="4107940"/>
            <a:ext cx="2245965" cy="377411"/>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28"/>
          <p:cNvSpPr txBox="1"/>
          <p:nvPr/>
        </p:nvSpPr>
        <p:spPr>
          <a:xfrm>
            <a:off x="8429172" y="3699551"/>
            <a:ext cx="2245965" cy="438518"/>
          </a:xfrm>
          <a:prstGeom prst="rect">
            <a:avLst/>
          </a:prstGeom>
          <a:noFill/>
        </p:spPr>
        <p:txBody>
          <a:bodyPr wrap="square" rtlCol="0">
            <a:spAutoFit/>
          </a:bodyPr>
          <a:lstStyle/>
          <a:p>
            <a:pPr algn="ctr">
              <a:lnSpc>
                <a:spcPct val="150000"/>
              </a:lnSpc>
            </a:pPr>
            <a:r>
              <a:rPr lang="zh-CN" altLang="en-US" sz="1700" b="1" dirty="0" smtClean="0">
                <a:latin typeface="微软雅黑" panose="020B0503020204020204" pitchFamily="34" charset="-122"/>
                <a:ea typeface="微软雅黑" panose="020B0503020204020204" pitchFamily="34" charset="-122"/>
              </a:rPr>
              <a:t>点此输入标题</a:t>
            </a:r>
            <a:endParaRPr lang="zh-CN" altLang="en-US" sz="1700" b="1" dirty="0">
              <a:latin typeface="微软雅黑" panose="020B0503020204020204" pitchFamily="34" charset="-122"/>
              <a:ea typeface="微软雅黑" panose="020B0503020204020204" pitchFamily="34" charset="-122"/>
            </a:endParaRPr>
          </a:p>
        </p:txBody>
      </p:sp>
      <p:sp>
        <p:nvSpPr>
          <p:cNvPr id="21" name="TextBox 29"/>
          <p:cNvSpPr txBox="1"/>
          <p:nvPr/>
        </p:nvSpPr>
        <p:spPr>
          <a:xfrm>
            <a:off x="8457312" y="4144253"/>
            <a:ext cx="2245965" cy="377411"/>
          </a:xfrm>
          <a:prstGeom prst="rect">
            <a:avLst/>
          </a:prstGeom>
          <a:noFill/>
        </p:spPr>
        <p:txBody>
          <a:bodyPr wrap="square" rtlCol="0">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点此输入文字</a:t>
            </a:r>
            <a:endParaRPr lang="zh-CN" altLang="en-US" sz="1400" dirty="0">
              <a:latin typeface="微软雅黑" panose="020B0503020204020204" pitchFamily="34" charset="-122"/>
              <a:ea typeface="微软雅黑" panose="020B0503020204020204" pitchFamily="34" charset="-122"/>
            </a:endParaRPr>
          </a:p>
        </p:txBody>
      </p:sp>
      <p:sp>
        <p:nvSpPr>
          <p:cNvPr id="22" name="KSO_Shape"/>
          <p:cNvSpPr/>
          <p:nvPr/>
        </p:nvSpPr>
        <p:spPr>
          <a:xfrm>
            <a:off x="1787123"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3" name="KSO_Shape"/>
          <p:cNvSpPr/>
          <p:nvPr/>
        </p:nvSpPr>
        <p:spPr>
          <a:xfrm>
            <a:off x="1787123" y="5585027"/>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79496" y="183187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25" name="KSO_Shape"/>
          <p:cNvSpPr/>
          <p:nvPr/>
        </p:nvSpPr>
        <p:spPr>
          <a:xfrm flipH="1">
            <a:off x="10579496" y="561972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367944" y="1722843"/>
            <a:ext cx="1407758" cy="369332"/>
          </a:xfrm>
          <a:prstGeom prst="rect">
            <a:avLst/>
          </a:prstGeom>
          <a:noFill/>
        </p:spPr>
        <p:txBody>
          <a:bodyPr wrap="none" rtlCol="0">
            <a:spAutoFit/>
          </a:bodyPr>
          <a:lstStyle/>
          <a:p>
            <a:r>
              <a:rPr lang="en-US" altLang="zh-CN" b="1" dirty="0" smtClean="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367944" y="1994220"/>
            <a:ext cx="3294820" cy="336695"/>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1"/>
                </a:solidFill>
                <a:latin typeface="微软雅黑" panose="020B0503020204020204" pitchFamily="34" charset="-122"/>
                <a:ea typeface="微软雅黑" panose="020B0503020204020204" pitchFamily="34" charset="-122"/>
              </a:rPr>
              <a:t>概述</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67944" y="5526716"/>
            <a:ext cx="1407758" cy="369332"/>
          </a:xfrm>
          <a:prstGeom prst="rect">
            <a:avLst/>
          </a:prstGeom>
          <a:noFill/>
        </p:spPr>
        <p:txBody>
          <a:bodyPr wrap="none" rtlCol="0">
            <a:spAutoFit/>
          </a:bodyPr>
          <a:lstStyle/>
          <a:p>
            <a:r>
              <a:rPr lang="en-US" altLang="zh-CN" b="1" dirty="0" smtClean="0">
                <a:solidFill>
                  <a:schemeClr val="accent3"/>
                </a:solidFill>
                <a:latin typeface="微软雅黑" panose="020B0503020204020204" pitchFamily="34" charset="-122"/>
                <a:ea typeface="微软雅黑" panose="020B0503020204020204" pitchFamily="34" charset="-122"/>
              </a:rPr>
              <a:t>KEYWORD</a:t>
            </a:r>
            <a:endParaRPr lang="zh-CN" altLang="en-US" b="1" dirty="0">
              <a:solidFill>
                <a:schemeClr val="accent3"/>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367944" y="5798093"/>
            <a:ext cx="3294820" cy="336695"/>
          </a:xfrm>
          <a:prstGeom prst="rect">
            <a:avLst/>
          </a:prstGeom>
          <a:noFill/>
        </p:spPr>
        <p:txBody>
          <a:bodyPr wrap="square" rtlCol="0">
            <a:spAutoFit/>
          </a:bodyPr>
          <a:lstStyle/>
          <a:p>
            <a:pPr>
              <a:lnSpc>
                <a:spcPct val="150000"/>
              </a:lnSpc>
            </a:pPr>
            <a:r>
              <a:rPr lang="zh-CN" altLang="en-US" sz="1200" dirty="0">
                <a:solidFill>
                  <a:schemeClr val="accent3"/>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3"/>
                </a:solidFill>
                <a:latin typeface="微软雅黑" panose="020B0503020204020204" pitchFamily="34" charset="-122"/>
                <a:ea typeface="微软雅黑" panose="020B0503020204020204" pitchFamily="34" charset="-122"/>
              </a:rPr>
              <a:t>概述</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13981" y="1722843"/>
            <a:ext cx="1407758" cy="369332"/>
          </a:xfrm>
          <a:prstGeom prst="rect">
            <a:avLst/>
          </a:prstGeom>
          <a:noFill/>
        </p:spPr>
        <p:txBody>
          <a:bodyPr wrap="none" rtlCol="0">
            <a:spAutoFit/>
          </a:bodyPr>
          <a:lstStyle/>
          <a:p>
            <a:pPr algn="r"/>
            <a:r>
              <a:rPr lang="en-US" altLang="zh-CN" b="1" dirty="0" smtClean="0">
                <a:solidFill>
                  <a:schemeClr val="accent4"/>
                </a:solidFill>
                <a:latin typeface="微软雅黑" panose="020B0503020204020204" pitchFamily="34" charset="-122"/>
                <a:ea typeface="微软雅黑" panose="020B0503020204020204" pitchFamily="34" charset="-122"/>
              </a:rPr>
              <a:t>KEYWORD</a:t>
            </a:r>
            <a:endParaRPr lang="zh-CN" altLang="en-US" b="1" dirty="0">
              <a:solidFill>
                <a:schemeClr val="accent4"/>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287199" y="1994220"/>
            <a:ext cx="3234540" cy="336695"/>
          </a:xfrm>
          <a:prstGeom prst="rect">
            <a:avLst/>
          </a:prstGeom>
          <a:noFill/>
        </p:spPr>
        <p:txBody>
          <a:bodyPr wrap="square" rtlCol="0">
            <a:spAutoFit/>
          </a:bodyPr>
          <a:lstStyle/>
          <a:p>
            <a:pPr algn="r">
              <a:lnSpc>
                <a:spcPct val="150000"/>
              </a:lnSpc>
            </a:pPr>
            <a:r>
              <a:rPr lang="zh-CN" altLang="en-US" sz="1200" dirty="0">
                <a:solidFill>
                  <a:schemeClr val="accent4"/>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4"/>
                </a:solidFill>
                <a:latin typeface="微软雅黑" panose="020B0503020204020204" pitchFamily="34" charset="-122"/>
                <a:ea typeface="微软雅黑" panose="020B0503020204020204" pitchFamily="34" charset="-122"/>
              </a:rPr>
              <a:t>概述</a:t>
            </a:r>
            <a:endParaRPr lang="zh-CN" altLang="en-US" sz="1200" dirty="0">
              <a:solidFill>
                <a:schemeClr val="accent4"/>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9113981" y="5545422"/>
            <a:ext cx="1407758" cy="369332"/>
          </a:xfrm>
          <a:prstGeom prst="rect">
            <a:avLst/>
          </a:prstGeom>
          <a:noFill/>
        </p:spPr>
        <p:txBody>
          <a:bodyPr wrap="none" rtlCol="0">
            <a:spAutoFit/>
          </a:bodyPr>
          <a:lstStyle/>
          <a:p>
            <a:pPr algn="r"/>
            <a:r>
              <a:rPr lang="en-US" altLang="zh-CN" b="1" dirty="0" smtClean="0">
                <a:solidFill>
                  <a:schemeClr val="accent5"/>
                </a:solidFill>
                <a:latin typeface="微软雅黑" panose="020B0503020204020204" pitchFamily="34" charset="-122"/>
                <a:ea typeface="微软雅黑" panose="020B0503020204020204" pitchFamily="34" charset="-122"/>
              </a:rPr>
              <a:t>KEYWORD</a:t>
            </a:r>
            <a:endParaRPr lang="zh-CN" altLang="en-US" b="1" dirty="0">
              <a:solidFill>
                <a:schemeClr val="accent5"/>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287199" y="5816799"/>
            <a:ext cx="3234540" cy="336695"/>
          </a:xfrm>
          <a:prstGeom prst="rect">
            <a:avLst/>
          </a:prstGeom>
          <a:noFill/>
        </p:spPr>
        <p:txBody>
          <a:bodyPr wrap="square" rtlCol="0">
            <a:spAutoFit/>
          </a:bodyPr>
          <a:lstStyle/>
          <a:p>
            <a:pPr algn="r">
              <a:lnSpc>
                <a:spcPct val="150000"/>
              </a:lnSpc>
            </a:pPr>
            <a:r>
              <a:rPr lang="zh-CN" altLang="en-US" sz="1200" dirty="0">
                <a:solidFill>
                  <a:schemeClr val="accent5"/>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5"/>
                </a:solidFill>
                <a:latin typeface="微软雅黑" panose="020B0503020204020204" pitchFamily="34" charset="-122"/>
                <a:ea typeface="微软雅黑" panose="020B0503020204020204" pitchFamily="34" charset="-122"/>
              </a:rPr>
              <a:t>概述</a:t>
            </a:r>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36" name="矩形 35"/>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9549" y="1972897"/>
            <a:ext cx="2858885" cy="2868662"/>
            <a:chOff x="329549" y="1994669"/>
            <a:chExt cx="2858885" cy="2868662"/>
          </a:xfrm>
        </p:grpSpPr>
        <p:grpSp>
          <p:nvGrpSpPr>
            <p:cNvPr id="13" name="Group 3"/>
            <p:cNvGrpSpPr/>
            <p:nvPr/>
          </p:nvGrpSpPr>
          <p:grpSpPr bwMode="auto">
            <a:xfrm flipH="1">
              <a:off x="329549" y="1994669"/>
              <a:ext cx="2858885" cy="2868662"/>
              <a:chOff x="3607592" y="2403133"/>
              <a:chExt cx="718723" cy="718723"/>
            </a:xfrm>
          </p:grpSpPr>
          <p:sp>
            <p:nvSpPr>
              <p:cNvPr id="1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16" name="Oval 373"/>
              <p:cNvSpPr/>
              <p:nvPr/>
            </p:nvSpPr>
            <p:spPr>
              <a:xfrm>
                <a:off x="3664803" y="2459591"/>
                <a:ext cx="604300" cy="605807"/>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27" name="文本框 26"/>
            <p:cNvSpPr txBox="1"/>
            <p:nvPr/>
          </p:nvSpPr>
          <p:spPr>
            <a:xfrm>
              <a:off x="1386133" y="2162629"/>
              <a:ext cx="745717" cy="1862048"/>
            </a:xfrm>
            <a:prstGeom prst="rect">
              <a:avLst/>
            </a:prstGeom>
            <a:noFill/>
          </p:spPr>
          <p:txBody>
            <a:bodyPr wrap="none" rtlCol="0">
              <a:spAutoFit/>
            </a:bodyPr>
            <a:lstStyle/>
            <a:p>
              <a:pPr algn="ctr"/>
              <a:r>
                <a:rPr lang="en-US" altLang="zh-CN" sz="11500" dirty="0" smtClean="0">
                  <a:solidFill>
                    <a:schemeClr val="accent1"/>
                  </a:solidFill>
                  <a:latin typeface="Impact" panose="020B0806030902050204" pitchFamily="34" charset="0"/>
                </a:rPr>
                <a:t>1</a:t>
              </a:r>
              <a:endParaRPr lang="zh-CN" altLang="en-US" sz="11500" dirty="0">
                <a:solidFill>
                  <a:schemeClr val="accent1"/>
                </a:solidFill>
                <a:latin typeface="Impact" panose="020B0806030902050204" pitchFamily="34" charset="0"/>
              </a:endParaRPr>
            </a:p>
          </p:txBody>
        </p:sp>
        <p:sp>
          <p:nvSpPr>
            <p:cNvPr id="30" name="任意多边形 29"/>
            <p:cNvSpPr/>
            <p:nvPr/>
          </p:nvSpPr>
          <p:spPr bwMode="auto">
            <a:xfrm flipH="1">
              <a:off x="663922" y="3922487"/>
              <a:ext cx="2190138" cy="715502"/>
            </a:xfrm>
            <a:custGeom>
              <a:avLst/>
              <a:gdLst>
                <a:gd name="connsiteX0" fmla="*/ 2190138 w 2190138"/>
                <a:gd name="connsiteY0" fmla="*/ 0 h 715502"/>
                <a:gd name="connsiteX1" fmla="*/ 0 w 2190138"/>
                <a:gd name="connsiteY1" fmla="*/ 0 h 715502"/>
                <a:gd name="connsiteX2" fmla="*/ 98459 w 2190138"/>
                <a:gd name="connsiteY2" fmla="*/ 182470 h 715502"/>
                <a:gd name="connsiteX3" fmla="*/ 1095069 w 2190138"/>
                <a:gd name="connsiteY3" fmla="*/ 715502 h 715502"/>
                <a:gd name="connsiteX4" fmla="*/ 2091679 w 2190138"/>
                <a:gd name="connsiteY4" fmla="*/ 182470 h 71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138" h="715502">
                  <a:moveTo>
                    <a:pt x="2190138" y="0"/>
                  </a:moveTo>
                  <a:lnTo>
                    <a:pt x="0" y="0"/>
                  </a:lnTo>
                  <a:lnTo>
                    <a:pt x="98459" y="182470"/>
                  </a:lnTo>
                  <a:cubicBezTo>
                    <a:pt x="314444" y="504064"/>
                    <a:pt x="680210" y="715502"/>
                    <a:pt x="1095069" y="715502"/>
                  </a:cubicBezTo>
                  <a:cubicBezTo>
                    <a:pt x="1509928" y="715502"/>
                    <a:pt x="1875694" y="504064"/>
                    <a:pt x="2091679" y="182470"/>
                  </a:cubicBezTo>
                  <a:close/>
                </a:path>
              </a:pathLst>
            </a:cu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第一部分</a:t>
              </a:r>
              <a:endParaRPr lang="nb-NO" dirty="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8" name="组合 37"/>
          <p:cNvGrpSpPr/>
          <p:nvPr/>
        </p:nvGrpSpPr>
        <p:grpSpPr>
          <a:xfrm>
            <a:off x="3201736" y="1972897"/>
            <a:ext cx="2858885" cy="2868662"/>
            <a:chOff x="329549" y="1994669"/>
            <a:chExt cx="2858885" cy="2868662"/>
          </a:xfrm>
        </p:grpSpPr>
        <p:grpSp>
          <p:nvGrpSpPr>
            <p:cNvPr id="39" name="Group 3"/>
            <p:cNvGrpSpPr/>
            <p:nvPr/>
          </p:nvGrpSpPr>
          <p:grpSpPr bwMode="auto">
            <a:xfrm flipH="1">
              <a:off x="329549" y="1994669"/>
              <a:ext cx="2858885" cy="2868662"/>
              <a:chOff x="3607592" y="2403133"/>
              <a:chExt cx="718723" cy="718723"/>
            </a:xfrm>
          </p:grpSpPr>
          <p:sp>
            <p:nvSpPr>
              <p:cNvPr id="42"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3" name="Oval 373"/>
              <p:cNvSpPr/>
              <p:nvPr/>
            </p:nvSpPr>
            <p:spPr>
              <a:xfrm>
                <a:off x="3664803" y="2459591"/>
                <a:ext cx="604300" cy="605807"/>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40" name="文本框 39"/>
            <p:cNvSpPr txBox="1"/>
            <p:nvPr/>
          </p:nvSpPr>
          <p:spPr>
            <a:xfrm>
              <a:off x="1296365" y="2162629"/>
              <a:ext cx="925253" cy="1862048"/>
            </a:xfrm>
            <a:prstGeom prst="rect">
              <a:avLst/>
            </a:prstGeom>
            <a:noFill/>
          </p:spPr>
          <p:txBody>
            <a:bodyPr wrap="none" rtlCol="0">
              <a:spAutoFit/>
            </a:bodyPr>
            <a:lstStyle/>
            <a:p>
              <a:pPr algn="ctr"/>
              <a:r>
                <a:rPr lang="en-US" altLang="zh-CN" sz="11500" dirty="0" smtClean="0">
                  <a:solidFill>
                    <a:schemeClr val="accent1"/>
                  </a:solidFill>
                  <a:latin typeface="Impact" panose="020B0806030902050204" pitchFamily="34" charset="0"/>
                </a:rPr>
                <a:t>2</a:t>
              </a:r>
              <a:endParaRPr lang="zh-CN" altLang="en-US" sz="11500" dirty="0">
                <a:solidFill>
                  <a:schemeClr val="accent1"/>
                </a:solidFill>
                <a:latin typeface="Impact" panose="020B0806030902050204" pitchFamily="34" charset="0"/>
              </a:endParaRPr>
            </a:p>
          </p:txBody>
        </p:sp>
        <p:sp>
          <p:nvSpPr>
            <p:cNvPr id="41" name="任意多边形 40"/>
            <p:cNvSpPr/>
            <p:nvPr/>
          </p:nvSpPr>
          <p:spPr bwMode="auto">
            <a:xfrm flipH="1">
              <a:off x="663922" y="3922487"/>
              <a:ext cx="2190138" cy="715502"/>
            </a:xfrm>
            <a:custGeom>
              <a:avLst/>
              <a:gdLst>
                <a:gd name="connsiteX0" fmla="*/ 2190138 w 2190138"/>
                <a:gd name="connsiteY0" fmla="*/ 0 h 715502"/>
                <a:gd name="connsiteX1" fmla="*/ 0 w 2190138"/>
                <a:gd name="connsiteY1" fmla="*/ 0 h 715502"/>
                <a:gd name="connsiteX2" fmla="*/ 98459 w 2190138"/>
                <a:gd name="connsiteY2" fmla="*/ 182470 h 715502"/>
                <a:gd name="connsiteX3" fmla="*/ 1095069 w 2190138"/>
                <a:gd name="connsiteY3" fmla="*/ 715502 h 715502"/>
                <a:gd name="connsiteX4" fmla="*/ 2091679 w 2190138"/>
                <a:gd name="connsiteY4" fmla="*/ 182470 h 71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138" h="715502">
                  <a:moveTo>
                    <a:pt x="2190138" y="0"/>
                  </a:moveTo>
                  <a:lnTo>
                    <a:pt x="0" y="0"/>
                  </a:lnTo>
                  <a:lnTo>
                    <a:pt x="98459" y="182470"/>
                  </a:lnTo>
                  <a:cubicBezTo>
                    <a:pt x="314444" y="504064"/>
                    <a:pt x="680210" y="715502"/>
                    <a:pt x="1095069" y="715502"/>
                  </a:cubicBezTo>
                  <a:cubicBezTo>
                    <a:pt x="1509928" y="715502"/>
                    <a:pt x="1875694" y="504064"/>
                    <a:pt x="2091679" y="182470"/>
                  </a:cubicBezTo>
                  <a:close/>
                </a:path>
              </a:pathLst>
            </a:cu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第二部分</a:t>
              </a:r>
              <a:endParaRPr lang="nb-NO" dirty="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44" name="组合 43"/>
          <p:cNvGrpSpPr/>
          <p:nvPr/>
        </p:nvGrpSpPr>
        <p:grpSpPr>
          <a:xfrm>
            <a:off x="6073923" y="1972897"/>
            <a:ext cx="2858885" cy="2868662"/>
            <a:chOff x="329549" y="1994669"/>
            <a:chExt cx="2858885" cy="2868662"/>
          </a:xfrm>
        </p:grpSpPr>
        <p:grpSp>
          <p:nvGrpSpPr>
            <p:cNvPr id="45" name="Group 3"/>
            <p:cNvGrpSpPr/>
            <p:nvPr/>
          </p:nvGrpSpPr>
          <p:grpSpPr bwMode="auto">
            <a:xfrm flipH="1">
              <a:off x="329549" y="1994669"/>
              <a:ext cx="2858885" cy="2868662"/>
              <a:chOff x="3607592" y="2403133"/>
              <a:chExt cx="718723" cy="718723"/>
            </a:xfrm>
          </p:grpSpPr>
          <p:sp>
            <p:nvSpPr>
              <p:cNvPr id="48"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49" name="Oval 373"/>
              <p:cNvSpPr/>
              <p:nvPr/>
            </p:nvSpPr>
            <p:spPr>
              <a:xfrm>
                <a:off x="3664803" y="2459591"/>
                <a:ext cx="604300" cy="605807"/>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46" name="文本框 45"/>
            <p:cNvSpPr txBox="1"/>
            <p:nvPr/>
          </p:nvSpPr>
          <p:spPr>
            <a:xfrm>
              <a:off x="1275526" y="2162629"/>
              <a:ext cx="966932" cy="1862048"/>
            </a:xfrm>
            <a:prstGeom prst="rect">
              <a:avLst/>
            </a:prstGeom>
            <a:noFill/>
          </p:spPr>
          <p:txBody>
            <a:bodyPr wrap="none" rtlCol="0">
              <a:spAutoFit/>
            </a:bodyPr>
            <a:lstStyle/>
            <a:p>
              <a:pPr algn="ctr"/>
              <a:r>
                <a:rPr lang="en-US" altLang="zh-CN" sz="11500" dirty="0" smtClean="0">
                  <a:solidFill>
                    <a:schemeClr val="accent1"/>
                  </a:solidFill>
                  <a:latin typeface="Impact" panose="020B0806030902050204" pitchFamily="34" charset="0"/>
                </a:rPr>
                <a:t>3</a:t>
              </a:r>
              <a:endParaRPr lang="zh-CN" altLang="en-US" sz="11500" dirty="0">
                <a:solidFill>
                  <a:schemeClr val="accent1"/>
                </a:solidFill>
                <a:latin typeface="Impact" panose="020B0806030902050204" pitchFamily="34" charset="0"/>
              </a:endParaRPr>
            </a:p>
          </p:txBody>
        </p:sp>
        <p:sp>
          <p:nvSpPr>
            <p:cNvPr id="47" name="任意多边形 46"/>
            <p:cNvSpPr/>
            <p:nvPr/>
          </p:nvSpPr>
          <p:spPr bwMode="auto">
            <a:xfrm flipH="1">
              <a:off x="663922" y="3922487"/>
              <a:ext cx="2190138" cy="715502"/>
            </a:xfrm>
            <a:custGeom>
              <a:avLst/>
              <a:gdLst>
                <a:gd name="connsiteX0" fmla="*/ 2190138 w 2190138"/>
                <a:gd name="connsiteY0" fmla="*/ 0 h 715502"/>
                <a:gd name="connsiteX1" fmla="*/ 0 w 2190138"/>
                <a:gd name="connsiteY1" fmla="*/ 0 h 715502"/>
                <a:gd name="connsiteX2" fmla="*/ 98459 w 2190138"/>
                <a:gd name="connsiteY2" fmla="*/ 182470 h 715502"/>
                <a:gd name="connsiteX3" fmla="*/ 1095069 w 2190138"/>
                <a:gd name="connsiteY3" fmla="*/ 715502 h 715502"/>
                <a:gd name="connsiteX4" fmla="*/ 2091679 w 2190138"/>
                <a:gd name="connsiteY4" fmla="*/ 182470 h 71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138" h="715502">
                  <a:moveTo>
                    <a:pt x="2190138" y="0"/>
                  </a:moveTo>
                  <a:lnTo>
                    <a:pt x="0" y="0"/>
                  </a:lnTo>
                  <a:lnTo>
                    <a:pt x="98459" y="182470"/>
                  </a:lnTo>
                  <a:cubicBezTo>
                    <a:pt x="314444" y="504064"/>
                    <a:pt x="680210" y="715502"/>
                    <a:pt x="1095069" y="715502"/>
                  </a:cubicBezTo>
                  <a:cubicBezTo>
                    <a:pt x="1509928" y="715502"/>
                    <a:pt x="1875694" y="504064"/>
                    <a:pt x="2091679" y="182470"/>
                  </a:cubicBezTo>
                  <a:close/>
                </a:path>
              </a:pathLst>
            </a:cu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第三部分</a:t>
              </a:r>
              <a:endParaRPr lang="nb-NO" dirty="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50" name="组合 49"/>
          <p:cNvGrpSpPr/>
          <p:nvPr/>
        </p:nvGrpSpPr>
        <p:grpSpPr>
          <a:xfrm>
            <a:off x="8946110" y="1972897"/>
            <a:ext cx="2858885" cy="2868662"/>
            <a:chOff x="329549" y="1994669"/>
            <a:chExt cx="2858885" cy="2868662"/>
          </a:xfrm>
        </p:grpSpPr>
        <p:grpSp>
          <p:nvGrpSpPr>
            <p:cNvPr id="51" name="Group 3"/>
            <p:cNvGrpSpPr/>
            <p:nvPr/>
          </p:nvGrpSpPr>
          <p:grpSpPr bwMode="auto">
            <a:xfrm flipH="1">
              <a:off x="329549" y="1994669"/>
              <a:ext cx="2858885" cy="2868662"/>
              <a:chOff x="3607592" y="2403133"/>
              <a:chExt cx="718723" cy="718723"/>
            </a:xfrm>
          </p:grpSpPr>
          <p:sp>
            <p:nvSpPr>
              <p:cNvPr id="60"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61" name="Oval 373"/>
              <p:cNvSpPr/>
              <p:nvPr/>
            </p:nvSpPr>
            <p:spPr>
              <a:xfrm>
                <a:off x="3664803" y="2459591"/>
                <a:ext cx="604300" cy="605807"/>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52" name="文本框 51"/>
            <p:cNvSpPr txBox="1"/>
            <p:nvPr/>
          </p:nvSpPr>
          <p:spPr>
            <a:xfrm>
              <a:off x="1297968" y="2162629"/>
              <a:ext cx="922048" cy="1862048"/>
            </a:xfrm>
            <a:prstGeom prst="rect">
              <a:avLst/>
            </a:prstGeom>
            <a:noFill/>
          </p:spPr>
          <p:txBody>
            <a:bodyPr wrap="none" rtlCol="0">
              <a:spAutoFit/>
            </a:bodyPr>
            <a:lstStyle/>
            <a:p>
              <a:pPr algn="ctr"/>
              <a:r>
                <a:rPr lang="en-US" altLang="zh-CN" sz="11500" dirty="0" smtClean="0">
                  <a:solidFill>
                    <a:schemeClr val="accent1"/>
                  </a:solidFill>
                  <a:latin typeface="Impact" panose="020B0806030902050204" pitchFamily="34" charset="0"/>
                </a:rPr>
                <a:t>4</a:t>
              </a:r>
              <a:endParaRPr lang="zh-CN" altLang="en-US" sz="11500" dirty="0">
                <a:solidFill>
                  <a:schemeClr val="accent1"/>
                </a:solidFill>
                <a:latin typeface="Impact" panose="020B0806030902050204" pitchFamily="34" charset="0"/>
              </a:endParaRPr>
            </a:p>
          </p:txBody>
        </p:sp>
        <p:sp>
          <p:nvSpPr>
            <p:cNvPr id="53" name="任意多边形 52"/>
            <p:cNvSpPr/>
            <p:nvPr/>
          </p:nvSpPr>
          <p:spPr bwMode="auto">
            <a:xfrm flipH="1">
              <a:off x="663922" y="3922487"/>
              <a:ext cx="2190138" cy="715502"/>
            </a:xfrm>
            <a:custGeom>
              <a:avLst/>
              <a:gdLst>
                <a:gd name="connsiteX0" fmla="*/ 2190138 w 2190138"/>
                <a:gd name="connsiteY0" fmla="*/ 0 h 715502"/>
                <a:gd name="connsiteX1" fmla="*/ 0 w 2190138"/>
                <a:gd name="connsiteY1" fmla="*/ 0 h 715502"/>
                <a:gd name="connsiteX2" fmla="*/ 98459 w 2190138"/>
                <a:gd name="connsiteY2" fmla="*/ 182470 h 715502"/>
                <a:gd name="connsiteX3" fmla="*/ 1095069 w 2190138"/>
                <a:gd name="connsiteY3" fmla="*/ 715502 h 715502"/>
                <a:gd name="connsiteX4" fmla="*/ 2091679 w 2190138"/>
                <a:gd name="connsiteY4" fmla="*/ 182470 h 715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138" h="715502">
                  <a:moveTo>
                    <a:pt x="2190138" y="0"/>
                  </a:moveTo>
                  <a:lnTo>
                    <a:pt x="0" y="0"/>
                  </a:lnTo>
                  <a:lnTo>
                    <a:pt x="98459" y="182470"/>
                  </a:lnTo>
                  <a:cubicBezTo>
                    <a:pt x="314444" y="504064"/>
                    <a:pt x="680210" y="715502"/>
                    <a:pt x="1095069" y="715502"/>
                  </a:cubicBezTo>
                  <a:cubicBezTo>
                    <a:pt x="1509928" y="715502"/>
                    <a:pt x="1875694" y="504064"/>
                    <a:pt x="2091679" y="182470"/>
                  </a:cubicBezTo>
                  <a:close/>
                </a:path>
              </a:pathLst>
            </a:custGeom>
            <a:solidFill>
              <a:schemeClr val="accent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r>
                <a:rPr lang="zh-CN" altLang="en-US" dirty="0" smtClean="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第四部分</a:t>
              </a:r>
              <a:endParaRPr lang="nb-NO" dirty="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62" name="矩形 61"/>
          <p:cNvSpPr/>
          <p:nvPr/>
        </p:nvSpPr>
        <p:spPr>
          <a:xfrm>
            <a:off x="514958" y="5066902"/>
            <a:ext cx="2339102" cy="523220"/>
          </a:xfrm>
          <a:prstGeom prst="rect">
            <a:avLst/>
          </a:prstGeom>
          <a:noFill/>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
        <p:nvSpPr>
          <p:cNvPr id="63" name="矩形 62"/>
          <p:cNvSpPr/>
          <p:nvPr/>
        </p:nvSpPr>
        <p:spPr>
          <a:xfrm>
            <a:off x="533585" y="5580859"/>
            <a:ext cx="2301848" cy="338554"/>
          </a:xfrm>
          <a:prstGeom prst="rect">
            <a:avLst/>
          </a:prstGeom>
          <a:noFill/>
        </p:spPr>
        <p:txBody>
          <a:bodyPr wrap="none">
            <a:spAutoFit/>
          </a:bodyPr>
          <a:lstStyle/>
          <a:p>
            <a:pPr algn="ctr"/>
            <a:r>
              <a:rPr lang="en-US" altLang="zh-CN" sz="1600" dirty="0">
                <a:solidFill>
                  <a:schemeClr val="accent1"/>
                </a:solidFill>
                <a:latin typeface="微软雅黑" panose="020B0503020204020204" pitchFamily="34" charset="-122"/>
                <a:ea typeface="微软雅黑" panose="020B0503020204020204" pitchFamily="34" charset="-122"/>
              </a:rPr>
              <a:t>Click To Add The Title</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4" name="矩形 63"/>
          <p:cNvSpPr/>
          <p:nvPr/>
        </p:nvSpPr>
        <p:spPr>
          <a:xfrm>
            <a:off x="3387145" y="5082833"/>
            <a:ext cx="2339102" cy="523220"/>
          </a:xfrm>
          <a:prstGeom prst="rect">
            <a:avLst/>
          </a:prstGeom>
          <a:noFill/>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
        <p:nvSpPr>
          <p:cNvPr id="65" name="矩形 64"/>
          <p:cNvSpPr/>
          <p:nvPr/>
        </p:nvSpPr>
        <p:spPr>
          <a:xfrm>
            <a:off x="3405772" y="5596790"/>
            <a:ext cx="2301848" cy="338554"/>
          </a:xfrm>
          <a:prstGeom prst="rect">
            <a:avLst/>
          </a:prstGeom>
          <a:noFill/>
        </p:spPr>
        <p:txBody>
          <a:bodyPr wrap="none">
            <a:spAutoFit/>
          </a:bodyPr>
          <a:lstStyle/>
          <a:p>
            <a:pPr algn="ctr"/>
            <a:r>
              <a:rPr lang="en-US" altLang="zh-CN" sz="1600" dirty="0">
                <a:solidFill>
                  <a:schemeClr val="accent1"/>
                </a:solidFill>
                <a:latin typeface="微软雅黑" panose="020B0503020204020204" pitchFamily="34" charset="-122"/>
                <a:ea typeface="微软雅黑" panose="020B0503020204020204" pitchFamily="34" charset="-122"/>
              </a:rPr>
              <a:t>Click To Add The Title</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6" name="矩形 65"/>
          <p:cNvSpPr/>
          <p:nvPr/>
        </p:nvSpPr>
        <p:spPr>
          <a:xfrm>
            <a:off x="6258623" y="5068318"/>
            <a:ext cx="2339102" cy="523220"/>
          </a:xfrm>
          <a:prstGeom prst="rect">
            <a:avLst/>
          </a:prstGeom>
          <a:noFill/>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
        <p:nvSpPr>
          <p:cNvPr id="67" name="矩形 66"/>
          <p:cNvSpPr/>
          <p:nvPr/>
        </p:nvSpPr>
        <p:spPr>
          <a:xfrm>
            <a:off x="6277250" y="5582275"/>
            <a:ext cx="2301848" cy="338554"/>
          </a:xfrm>
          <a:prstGeom prst="rect">
            <a:avLst/>
          </a:prstGeom>
          <a:noFill/>
        </p:spPr>
        <p:txBody>
          <a:bodyPr wrap="none">
            <a:spAutoFit/>
          </a:bodyPr>
          <a:lstStyle/>
          <a:p>
            <a:pPr algn="ctr"/>
            <a:r>
              <a:rPr lang="en-US" altLang="zh-CN" sz="1600" dirty="0">
                <a:solidFill>
                  <a:schemeClr val="accent1"/>
                </a:solidFill>
                <a:latin typeface="微软雅黑" panose="020B0503020204020204" pitchFamily="34" charset="-122"/>
                <a:ea typeface="微软雅黑" panose="020B0503020204020204" pitchFamily="34" charset="-122"/>
              </a:rPr>
              <a:t>Click To Add The Title</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sp>
        <p:nvSpPr>
          <p:cNvPr id="68" name="矩形 67"/>
          <p:cNvSpPr/>
          <p:nvPr/>
        </p:nvSpPr>
        <p:spPr>
          <a:xfrm>
            <a:off x="9174215" y="5066902"/>
            <a:ext cx="2339102" cy="523220"/>
          </a:xfrm>
          <a:prstGeom prst="rect">
            <a:avLst/>
          </a:prstGeom>
          <a:noFill/>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点击添加标题</a:t>
            </a:r>
            <a:endParaRPr lang="en-US" altLang="zh-CN" sz="2800" dirty="0">
              <a:solidFill>
                <a:schemeClr val="accent1"/>
              </a:solidFill>
              <a:latin typeface="微软雅黑" panose="020B0503020204020204" pitchFamily="34" charset="-122"/>
              <a:ea typeface="微软雅黑" panose="020B0503020204020204" pitchFamily="34" charset="-122"/>
            </a:endParaRPr>
          </a:p>
        </p:txBody>
      </p:sp>
      <p:sp>
        <p:nvSpPr>
          <p:cNvPr id="69" name="矩形 68"/>
          <p:cNvSpPr/>
          <p:nvPr/>
        </p:nvSpPr>
        <p:spPr>
          <a:xfrm>
            <a:off x="9192842" y="5580859"/>
            <a:ext cx="2301848" cy="338554"/>
          </a:xfrm>
          <a:prstGeom prst="rect">
            <a:avLst/>
          </a:prstGeom>
          <a:noFill/>
        </p:spPr>
        <p:txBody>
          <a:bodyPr wrap="none">
            <a:spAutoFit/>
          </a:bodyPr>
          <a:lstStyle/>
          <a:p>
            <a:pPr algn="ctr"/>
            <a:r>
              <a:rPr lang="en-US" altLang="zh-CN" sz="1600" dirty="0">
                <a:solidFill>
                  <a:schemeClr val="accent1"/>
                </a:solidFill>
                <a:latin typeface="微软雅黑" panose="020B0503020204020204" pitchFamily="34" charset="-122"/>
                <a:ea typeface="微软雅黑" panose="020B0503020204020204" pitchFamily="34" charset="-122"/>
              </a:rPr>
              <a:t>Click To Add The Title</a:t>
            </a:r>
            <a:endParaRPr lang="en-US" altLang="zh-CN" sz="1600" dirty="0">
              <a:solidFill>
                <a:schemeClr val="accent1"/>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2718318" y="537305"/>
            <a:ext cx="6755364" cy="859948"/>
            <a:chOff x="2718318" y="203477"/>
            <a:chExt cx="6755364" cy="859948"/>
          </a:xfrm>
        </p:grpSpPr>
        <p:sp>
          <p:nvSpPr>
            <p:cNvPr id="71" name="前凸带形 70"/>
            <p:cNvSpPr/>
            <p:nvPr/>
          </p:nvSpPr>
          <p:spPr>
            <a:xfrm flipV="1">
              <a:off x="2718318" y="220863"/>
              <a:ext cx="6755364" cy="842562"/>
            </a:xfrm>
            <a:prstGeom prst="ribbon">
              <a:avLst>
                <a:gd name="adj1" fmla="val 16667"/>
                <a:gd name="adj2" fmla="val 7209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370527" y="203477"/>
              <a:ext cx="3450946" cy="707886"/>
            </a:xfrm>
            <a:prstGeom prst="rect">
              <a:avLst/>
            </a:prstGeom>
          </p:spPr>
          <p:txBody>
            <a:bodyPr wrap="none">
              <a:spAutoFit/>
            </a:bodyPr>
            <a:lstStyle/>
            <a:p>
              <a:pPr algn="ctr"/>
              <a:r>
                <a:rPr lang="zh-CN" altLang="en-US" sz="4000" dirty="0" smtClean="0">
                  <a:solidFill>
                    <a:schemeClr val="bg1"/>
                  </a:solidFill>
                  <a:latin typeface="微软雅黑" panose="020B0503020204020204" pitchFamily="34" charset="-122"/>
                  <a:ea typeface="微软雅黑" panose="020B0503020204020204" pitchFamily="34" charset="-122"/>
                </a:rPr>
                <a:t>目录</a:t>
              </a: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1055164" y="1641556"/>
            <a:ext cx="4592635" cy="4592635"/>
          </a:xfrm>
          <a:prstGeom prst="quadArrow">
            <a:avLst>
              <a:gd name="adj1" fmla="val 2000"/>
              <a:gd name="adj2" fmla="val 4000"/>
              <a:gd name="adj3" fmla="val 5000"/>
            </a:avLst>
          </a:prstGeom>
          <a:solidFill>
            <a:schemeClr val="bg1">
              <a:lumMod val="65000"/>
            </a:schemeClr>
          </a:solidFill>
          <a:ln>
            <a:solidFill>
              <a:schemeClr val="bg1"/>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353685"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9" name="任意多边形 8"/>
          <p:cNvSpPr/>
          <p:nvPr/>
        </p:nvSpPr>
        <p:spPr>
          <a:xfrm>
            <a:off x="3512224" y="1940077"/>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0" name="任意多边形 9"/>
          <p:cNvSpPr/>
          <p:nvPr/>
        </p:nvSpPr>
        <p:spPr>
          <a:xfrm>
            <a:off x="1353685"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1" name="任意多边形 10"/>
          <p:cNvSpPr/>
          <p:nvPr/>
        </p:nvSpPr>
        <p:spPr>
          <a:xfrm>
            <a:off x="3512224" y="4098615"/>
            <a:ext cx="1837053" cy="1837053"/>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400" kern="1200"/>
          </a:p>
        </p:txBody>
      </p:sp>
      <p:sp>
        <p:nvSpPr>
          <p:cNvPr id="14" name="KSO_Shape"/>
          <p:cNvSpPr/>
          <p:nvPr/>
        </p:nvSpPr>
        <p:spPr>
          <a:xfrm>
            <a:off x="1965992" y="4419160"/>
            <a:ext cx="612439" cy="101790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KSO_Shape"/>
          <p:cNvSpPr/>
          <p:nvPr/>
        </p:nvSpPr>
        <p:spPr bwMode="auto">
          <a:xfrm>
            <a:off x="1779889" y="2241319"/>
            <a:ext cx="1017904" cy="989064"/>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1">
              <a:lumMod val="50000"/>
            </a:schemeClr>
          </a:solidFill>
          <a:ln>
            <a:noFill/>
          </a:ln>
        </p:spPr>
        <p:txBody>
          <a:bodyPr/>
          <a:lstStyle/>
          <a:p>
            <a:endParaRPr lang="zh-CN" altLang="en-US" sz="1600"/>
          </a:p>
        </p:txBody>
      </p:sp>
      <p:sp>
        <p:nvSpPr>
          <p:cNvPr id="17" name="KSO_Shape"/>
          <p:cNvSpPr/>
          <p:nvPr/>
        </p:nvSpPr>
        <p:spPr bwMode="auto">
          <a:xfrm>
            <a:off x="4030374" y="4419160"/>
            <a:ext cx="800752" cy="101790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accent1">
              <a:lumMod val="50000"/>
            </a:schemeClr>
          </a:solidFill>
          <a:ln>
            <a:noFill/>
          </a:ln>
        </p:spPr>
        <p:txBody>
          <a:bodyPr/>
          <a:lstStyle/>
          <a:p>
            <a:endParaRPr lang="zh-CN" altLang="en-US" sz="1600"/>
          </a:p>
        </p:txBody>
      </p:sp>
      <p:sp>
        <p:nvSpPr>
          <p:cNvPr id="18" name="KSO_Shape"/>
          <p:cNvSpPr/>
          <p:nvPr/>
        </p:nvSpPr>
        <p:spPr bwMode="auto">
          <a:xfrm>
            <a:off x="3890617" y="2226898"/>
            <a:ext cx="1016208" cy="101790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accent1">
              <a:lumMod val="50000"/>
            </a:schemeClr>
          </a:solidFill>
          <a:ln>
            <a:noFill/>
          </a:ln>
        </p:spPr>
        <p:txBody>
          <a:bodyPr/>
          <a:lstStyle/>
          <a:p>
            <a:endParaRPr lang="zh-CN" altLang="en-US" sz="1600"/>
          </a:p>
        </p:txBody>
      </p:sp>
      <p:sp>
        <p:nvSpPr>
          <p:cNvPr id="20" name="文本框 19"/>
          <p:cNvSpPr txBox="1"/>
          <p:nvPr/>
        </p:nvSpPr>
        <p:spPr>
          <a:xfrm>
            <a:off x="1779889" y="3322464"/>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859985" y="3322464"/>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890617" y="5498014"/>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718076" y="5498014"/>
            <a:ext cx="1217000" cy="338554"/>
          </a:xfrm>
          <a:prstGeom prst="rect">
            <a:avLst/>
          </a:prstGeom>
          <a:noFill/>
        </p:spPr>
        <p:txBody>
          <a:bodyPr wrap="none" rtlCol="0">
            <a:spAutoFit/>
          </a:bodyPr>
          <a:lstStyle/>
          <a:p>
            <a:r>
              <a:rPr lang="en-US" altLang="zh-CN" sz="1600" dirty="0" smtClean="0">
                <a:solidFill>
                  <a:schemeClr val="bg1"/>
                </a:solidFill>
                <a:latin typeface="微软雅黑" panose="020B0503020204020204" pitchFamily="34" charset="-122"/>
                <a:ea typeface="微软雅黑" panose="020B0503020204020204" pitchFamily="34" charset="-122"/>
              </a:rPr>
              <a:t>KEYWORD</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KSO_Shape"/>
          <p:cNvSpPr/>
          <p:nvPr/>
        </p:nvSpPr>
        <p:spPr>
          <a:xfrm>
            <a:off x="6618512" y="19590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092331" y="1903289"/>
            <a:ext cx="1407758" cy="369332"/>
          </a:xfrm>
          <a:prstGeom prst="rect">
            <a:avLst/>
          </a:prstGeom>
          <a:noFill/>
        </p:spPr>
        <p:txBody>
          <a:bodyPr wrap="none" rtlCol="0">
            <a:spAutoFit/>
          </a:bodyPr>
          <a:lstStyle/>
          <a:p>
            <a:r>
              <a:rPr lang="en-US" altLang="zh-CN" b="1" dirty="0" smtClean="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092331" y="2174666"/>
            <a:ext cx="4305340" cy="336695"/>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1"/>
                </a:solidFill>
                <a:latin typeface="微软雅黑" panose="020B0503020204020204" pitchFamily="34" charset="-122"/>
                <a:ea typeface="微软雅黑" panose="020B0503020204020204" pitchFamily="34" charset="-122"/>
              </a:rPr>
              <a:t>概述</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36" name="KSO_Shape"/>
          <p:cNvSpPr/>
          <p:nvPr/>
        </p:nvSpPr>
        <p:spPr>
          <a:xfrm>
            <a:off x="6618512" y="30677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文本框 36"/>
          <p:cNvSpPr txBox="1"/>
          <p:nvPr/>
        </p:nvSpPr>
        <p:spPr>
          <a:xfrm>
            <a:off x="7092331" y="3011953"/>
            <a:ext cx="1407758" cy="369332"/>
          </a:xfrm>
          <a:prstGeom prst="rect">
            <a:avLst/>
          </a:prstGeom>
          <a:noFill/>
        </p:spPr>
        <p:txBody>
          <a:bodyPr wrap="none" rtlCol="0">
            <a:spAutoFit/>
          </a:bodyPr>
          <a:lstStyle/>
          <a:p>
            <a:r>
              <a:rPr lang="en-US" altLang="zh-CN" b="1" dirty="0" smtClean="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8" name="TextBox 15"/>
          <p:cNvSpPr txBox="1"/>
          <p:nvPr/>
        </p:nvSpPr>
        <p:spPr>
          <a:xfrm>
            <a:off x="7092331" y="3283330"/>
            <a:ext cx="4305340" cy="336695"/>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1"/>
                </a:solidFill>
                <a:latin typeface="微软雅黑" panose="020B0503020204020204" pitchFamily="34" charset="-122"/>
                <a:ea typeface="微软雅黑" panose="020B0503020204020204" pitchFamily="34" charset="-122"/>
              </a:rPr>
              <a:t>概述</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40" name="KSO_Shape"/>
          <p:cNvSpPr/>
          <p:nvPr/>
        </p:nvSpPr>
        <p:spPr>
          <a:xfrm>
            <a:off x="6618512" y="417638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a:xfrm>
            <a:off x="7092331" y="4120617"/>
            <a:ext cx="1407758" cy="369332"/>
          </a:xfrm>
          <a:prstGeom prst="rect">
            <a:avLst/>
          </a:prstGeom>
          <a:noFill/>
        </p:spPr>
        <p:txBody>
          <a:bodyPr wrap="none" rtlCol="0">
            <a:spAutoFit/>
          </a:bodyPr>
          <a:lstStyle/>
          <a:p>
            <a:r>
              <a:rPr lang="en-US" altLang="zh-CN" b="1" dirty="0" smtClean="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42" name="TextBox 15"/>
          <p:cNvSpPr txBox="1"/>
          <p:nvPr/>
        </p:nvSpPr>
        <p:spPr>
          <a:xfrm>
            <a:off x="7092331" y="4391994"/>
            <a:ext cx="4305340" cy="336695"/>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1"/>
                </a:solidFill>
                <a:latin typeface="微软雅黑" panose="020B0503020204020204" pitchFamily="34" charset="-122"/>
                <a:ea typeface="微软雅黑" panose="020B0503020204020204" pitchFamily="34" charset="-122"/>
              </a:rPr>
              <a:t>概述</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44" name="KSO_Shape"/>
          <p:cNvSpPr/>
          <p:nvPr/>
        </p:nvSpPr>
        <p:spPr>
          <a:xfrm>
            <a:off x="6618512" y="5285051"/>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文本框 44"/>
          <p:cNvSpPr txBox="1"/>
          <p:nvPr/>
        </p:nvSpPr>
        <p:spPr>
          <a:xfrm>
            <a:off x="7092331" y="5229280"/>
            <a:ext cx="1407758" cy="369332"/>
          </a:xfrm>
          <a:prstGeom prst="rect">
            <a:avLst/>
          </a:prstGeom>
          <a:noFill/>
        </p:spPr>
        <p:txBody>
          <a:bodyPr wrap="none" rtlCol="0">
            <a:spAutoFit/>
          </a:bodyPr>
          <a:lstStyle/>
          <a:p>
            <a:r>
              <a:rPr lang="en-US" altLang="zh-CN" b="1" dirty="0" smtClean="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46" name="TextBox 15"/>
          <p:cNvSpPr txBox="1"/>
          <p:nvPr/>
        </p:nvSpPr>
        <p:spPr>
          <a:xfrm>
            <a:off x="7092331" y="5500657"/>
            <a:ext cx="4305340" cy="336695"/>
          </a:xfrm>
          <a:prstGeom prst="rect">
            <a:avLst/>
          </a:prstGeom>
          <a:noFill/>
        </p:spPr>
        <p:txBody>
          <a:bodyPr wrap="square" rtlCol="0">
            <a:spAutoFit/>
          </a:bodyPr>
          <a:lstStyle/>
          <a:p>
            <a:pPr>
              <a:lnSpc>
                <a:spcPct val="150000"/>
              </a:lnSpc>
            </a:pPr>
            <a:r>
              <a:rPr lang="zh-CN" altLang="en-US" sz="1200" dirty="0">
                <a:solidFill>
                  <a:schemeClr val="accent1"/>
                </a:solidFill>
                <a:latin typeface="微软雅黑" panose="020B0503020204020204" pitchFamily="34" charset="-122"/>
                <a:ea typeface="微软雅黑" panose="020B0503020204020204" pitchFamily="34" charset="-122"/>
              </a:rPr>
              <a:t>这里输入简单的文字概述这里输入简单字</a:t>
            </a:r>
            <a:r>
              <a:rPr lang="zh-CN" altLang="en-US" sz="1200" dirty="0" smtClean="0">
                <a:solidFill>
                  <a:schemeClr val="accent1"/>
                </a:solidFill>
                <a:latin typeface="微软雅黑" panose="020B0503020204020204" pitchFamily="34" charset="-122"/>
                <a:ea typeface="微软雅黑" panose="020B0503020204020204" pitchFamily="34" charset="-122"/>
              </a:rPr>
              <a:t>概述</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29" name="矩形 28"/>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8"/>
          <p:cNvSpPr/>
          <p:nvPr/>
        </p:nvSpPr>
        <p:spPr>
          <a:xfrm>
            <a:off x="-3587" y="2083816"/>
            <a:ext cx="12195587" cy="3707887"/>
          </a:xfrm>
          <a:prstGeom prst="rect">
            <a:avLst/>
          </a:prstGeom>
          <a:solidFill>
            <a:schemeClr val="bg1">
              <a:lumMod val="6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ym typeface="微软雅黑" panose="020B0503020204020204" pitchFamily="34" charset="-122"/>
            </a:endParaRPr>
          </a:p>
        </p:txBody>
      </p:sp>
      <p:grpSp>
        <p:nvGrpSpPr>
          <p:cNvPr id="7" name="Group 31"/>
          <p:cNvGrpSpPr>
            <a:grpSpLocks noChangeAspect="1"/>
          </p:cNvGrpSpPr>
          <p:nvPr/>
        </p:nvGrpSpPr>
        <p:grpSpPr>
          <a:xfrm>
            <a:off x="5351228" y="2955431"/>
            <a:ext cx="1783966" cy="2323967"/>
            <a:chOff x="781924" y="1653977"/>
            <a:chExt cx="2806595" cy="3417112"/>
          </a:xfrm>
        </p:grpSpPr>
        <p:pic>
          <p:nvPicPr>
            <p:cNvPr id="8" name="Picture 32"/>
            <p:cNvPicPr>
              <a:picLocks noChangeAspect="1"/>
            </p:cNvPicPr>
            <p:nvPr/>
          </p:nvPicPr>
          <p:blipFill rotWithShape="1">
            <a:blip r:embed="rId1" cstate="print">
              <a:extLst>
                <a:ext uri="{28A0092B-C50C-407E-A947-70E740481C1C}">
                  <a14:useLocalDpi xmlns:a14="http://schemas.microsoft.com/office/drawing/2010/main" val="0"/>
                </a:ext>
              </a:extLst>
            </a:blip>
            <a:srcRect l="5354" t="8440" r="6203" b="10137"/>
            <a:stretch>
              <a:fillRect/>
            </a:stretch>
          </p:blipFill>
          <p:spPr>
            <a:xfrm>
              <a:off x="781924" y="1653977"/>
              <a:ext cx="2806595" cy="3417112"/>
            </a:xfrm>
            <a:prstGeom prst="rect">
              <a:avLst/>
            </a:prstGeom>
          </p:spPr>
        </p:pic>
        <p:sp>
          <p:nvSpPr>
            <p:cNvPr id="9" name="Rectangle 33"/>
            <p:cNvSpPr/>
            <p:nvPr/>
          </p:nvSpPr>
          <p:spPr>
            <a:xfrm rot="5400000">
              <a:off x="932526" y="2346477"/>
              <a:ext cx="2556286" cy="1963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25"/>
          <p:cNvGrpSpPr>
            <a:grpSpLocks noChangeAspect="1"/>
          </p:cNvGrpSpPr>
          <p:nvPr/>
        </p:nvGrpSpPr>
        <p:grpSpPr>
          <a:xfrm>
            <a:off x="2201314" y="2955371"/>
            <a:ext cx="3900366" cy="2353112"/>
            <a:chOff x="3683126" y="1810922"/>
            <a:chExt cx="5304773" cy="3200400"/>
          </a:xfrm>
        </p:grpSpPr>
        <p:pic>
          <p:nvPicPr>
            <p:cNvPr id="11" name="Picture 26"/>
            <p:cNvPicPr>
              <a:picLocks noChangeAspect="1"/>
            </p:cNvPicPr>
            <p:nvPr/>
          </p:nvPicPr>
          <p:blipFill rotWithShape="1">
            <a:blip r:embed="rId2" cstate="print">
              <a:extLst>
                <a:ext uri="{28A0092B-C50C-407E-A947-70E740481C1C}">
                  <a14:useLocalDpi xmlns:a14="http://schemas.microsoft.com/office/drawing/2010/main" val="0"/>
                </a:ext>
              </a:extLst>
            </a:blip>
            <a:srcRect l="19221" t="29398" r="17922" b="13718"/>
            <a:stretch>
              <a:fillRect/>
            </a:stretch>
          </p:blipFill>
          <p:spPr>
            <a:xfrm>
              <a:off x="3683126" y="1810922"/>
              <a:ext cx="5304773" cy="3200400"/>
            </a:xfrm>
            <a:prstGeom prst="rect">
              <a:avLst/>
            </a:prstGeom>
          </p:spPr>
        </p:pic>
        <p:sp>
          <p:nvSpPr>
            <p:cNvPr id="12" name="Rectangle 27"/>
            <p:cNvSpPr>
              <a:spLocks noChangeAspect="1"/>
            </p:cNvSpPr>
            <p:nvPr/>
          </p:nvSpPr>
          <p:spPr>
            <a:xfrm>
              <a:off x="4469432" y="2201450"/>
              <a:ext cx="3675889" cy="228599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Group 28"/>
          <p:cNvGrpSpPr>
            <a:grpSpLocks noChangeAspect="1"/>
          </p:cNvGrpSpPr>
          <p:nvPr/>
        </p:nvGrpSpPr>
        <p:grpSpPr>
          <a:xfrm>
            <a:off x="30886" y="2533504"/>
            <a:ext cx="3625809" cy="2961344"/>
            <a:chOff x="3785121" y="1812417"/>
            <a:chExt cx="4627889" cy="3779783"/>
          </a:xfrm>
        </p:grpSpPr>
        <p:pic>
          <p:nvPicPr>
            <p:cNvPr id="14" name="Picture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5121" y="1812417"/>
              <a:ext cx="4627889" cy="3779783"/>
            </a:xfrm>
            <a:prstGeom prst="rect">
              <a:avLst/>
            </a:prstGeom>
          </p:spPr>
        </p:pic>
        <p:sp>
          <p:nvSpPr>
            <p:cNvPr id="15" name="Rectangle 30"/>
            <p:cNvSpPr/>
            <p:nvPr/>
          </p:nvSpPr>
          <p:spPr>
            <a:xfrm>
              <a:off x="4121834" y="1997958"/>
              <a:ext cx="3959999" cy="248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6"/>
          <p:cNvSpPr/>
          <p:nvPr/>
        </p:nvSpPr>
        <p:spPr bwMode="auto">
          <a:xfrm>
            <a:off x="7611708" y="3460484"/>
            <a:ext cx="4237392" cy="19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nSpc>
                <a:spcPct val="150000"/>
              </a:lnSpc>
              <a:defRPr/>
            </a:pPr>
            <a:r>
              <a:rPr lang="en-US" altLang="zh-CN"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altLang="zh-CN" sz="12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altLang="zh-CN"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altLang="zh-CN" sz="12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altLang="zh-CN"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to their own needs, in order to better expression meaning of your speech, if there is more to please </a:t>
            </a:r>
            <a:r>
              <a:rPr lang="en-US" altLang="zh-CN" sz="12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search</a:t>
            </a:r>
            <a:r>
              <a:rPr lang="en-US" altLang="zh-CN"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altLang="zh-CN" sz="12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p:cNvSpPr/>
          <p:nvPr/>
        </p:nvSpPr>
        <p:spPr>
          <a:xfrm>
            <a:off x="7611708" y="2812290"/>
            <a:ext cx="3499676" cy="646331"/>
          </a:xfrm>
          <a:prstGeom prst="rect">
            <a:avLst/>
          </a:prstGeom>
        </p:spPr>
        <p:txBody>
          <a:bodyPr wrap="none">
            <a:spAutoFit/>
          </a:bodyPr>
          <a:lstStyle/>
          <a:p>
            <a:r>
              <a:rPr lang="en-US" altLang="zh-CN" sz="3600" dirty="0" smtClean="0">
                <a:solidFill>
                  <a:schemeClr val="accent1"/>
                </a:solidFill>
                <a:latin typeface="Impact" panose="020B0806030902050204" pitchFamily="34" charset="0"/>
                <a:ea typeface="微软雅黑" panose="020B0503020204020204" pitchFamily="34" charset="-122"/>
              </a:rPr>
              <a:t>Click Here to Title</a:t>
            </a:r>
            <a:endParaRPr lang="zh-CN" altLang="en-US" sz="3600" dirty="0">
              <a:solidFill>
                <a:schemeClr val="accent1"/>
              </a:solidFill>
              <a:latin typeface="Impact" panose="020B0806030902050204" pitchFamily="34" charset="0"/>
              <a:ea typeface="微软雅黑" panose="020B0503020204020204" pitchFamily="34" charset="-122"/>
            </a:endParaRPr>
          </a:p>
        </p:txBody>
      </p:sp>
      <p:sp>
        <p:nvSpPr>
          <p:cNvPr id="20" name="矩形 19"/>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Group 137"/>
          <p:cNvGrpSpPr/>
          <p:nvPr/>
        </p:nvGrpSpPr>
        <p:grpSpPr>
          <a:xfrm>
            <a:off x="7383551" y="2870091"/>
            <a:ext cx="4830965" cy="1651271"/>
            <a:chOff x="5609156" y="2166976"/>
            <a:chExt cx="3534845" cy="1208245"/>
          </a:xfrm>
          <a:solidFill>
            <a:schemeClr val="accent3"/>
          </a:solidFill>
        </p:grpSpPr>
        <p:sp>
          <p:nvSpPr>
            <p:cNvPr id="42"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ln>
          </p:spPr>
          <p:txBody>
            <a:bodyPr vert="horz" wrap="square" lIns="91440" tIns="45720" rIns="91440" bIns="45720" numCol="1" anchor="t" anchorCtr="0" compatLnSpc="1"/>
            <a:lstStyle/>
            <a:p>
              <a:endParaRPr lang="en-US"/>
            </a:p>
          </p:txBody>
        </p:sp>
        <p:sp>
          <p:nvSpPr>
            <p:cNvPr id="43"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ln>
          </p:spPr>
          <p:txBody>
            <a:bodyPr vert="horz" wrap="square" lIns="91440" tIns="45720" rIns="91440" bIns="45720" numCol="1" anchor="t" anchorCtr="0" compatLnSpc="1"/>
            <a:lstStyle/>
            <a:p>
              <a:endParaRPr lang="en-US"/>
            </a:p>
          </p:txBody>
        </p:sp>
        <p:sp>
          <p:nvSpPr>
            <p:cNvPr id="44"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ln>
          </p:spPr>
          <p:txBody>
            <a:bodyPr vert="horz" wrap="square" lIns="91440" tIns="45720" rIns="91440" bIns="45720" numCol="1" anchor="t" anchorCtr="0" compatLnSpc="1"/>
            <a:lstStyle/>
            <a:p>
              <a:endParaRPr lang="en-US"/>
            </a:p>
          </p:txBody>
        </p:sp>
      </p:grpSp>
      <p:grpSp>
        <p:nvGrpSpPr>
          <p:cNvPr id="45" name="Group 71"/>
          <p:cNvGrpSpPr/>
          <p:nvPr/>
        </p:nvGrpSpPr>
        <p:grpSpPr>
          <a:xfrm>
            <a:off x="6917436" y="2407591"/>
            <a:ext cx="5297080" cy="2113771"/>
            <a:chOff x="5268097" y="2376729"/>
            <a:chExt cx="3875904" cy="1546659"/>
          </a:xfrm>
          <a:solidFill>
            <a:schemeClr val="accent1">
              <a:lumMod val="50000"/>
            </a:schemeClr>
          </a:solidFill>
        </p:grpSpPr>
        <p:sp>
          <p:nvSpPr>
            <p:cNvPr id="46"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ln>
          </p:spPr>
          <p:txBody>
            <a:bodyPr vert="horz" wrap="square" lIns="91440" tIns="45720" rIns="91440" bIns="45720" numCol="1" anchor="t" anchorCtr="0" compatLnSpc="1"/>
            <a:lstStyle/>
            <a:p>
              <a:endParaRPr lang="en-US"/>
            </a:p>
          </p:txBody>
        </p:sp>
        <p:sp>
          <p:nvSpPr>
            <p:cNvPr id="47"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ln>
          </p:spPr>
          <p:txBody>
            <a:bodyPr vert="horz" wrap="square" lIns="91440" tIns="45720" rIns="91440" bIns="45720" numCol="1" anchor="t" anchorCtr="0" compatLnSpc="1"/>
            <a:lstStyle/>
            <a:p>
              <a:endParaRPr lang="en-US"/>
            </a:p>
          </p:txBody>
        </p:sp>
        <p:sp>
          <p:nvSpPr>
            <p:cNvPr id="48"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ln>
          </p:spPr>
          <p:txBody>
            <a:bodyPr vert="horz" wrap="square" lIns="91440" tIns="45720" rIns="91440" bIns="45720" numCol="1" anchor="t" anchorCtr="0" compatLnSpc="1"/>
            <a:lstStyle/>
            <a:p>
              <a:endParaRPr lang="en-US"/>
            </a:p>
          </p:txBody>
        </p:sp>
      </p:grpSp>
      <p:grpSp>
        <p:nvGrpSpPr>
          <p:cNvPr id="49" name="Group 70"/>
          <p:cNvGrpSpPr/>
          <p:nvPr/>
        </p:nvGrpSpPr>
        <p:grpSpPr>
          <a:xfrm>
            <a:off x="6393510" y="1880051"/>
            <a:ext cx="5821006" cy="2641311"/>
            <a:chOff x="4884738" y="1990725"/>
            <a:chExt cx="4259263" cy="1932663"/>
          </a:xfrm>
          <a:solidFill>
            <a:schemeClr val="accent1"/>
          </a:solidFill>
        </p:grpSpPr>
        <p:sp>
          <p:nvSpPr>
            <p:cNvPr id="50"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91440" tIns="45720" rIns="91440" bIns="45720" numCol="1" anchor="t" anchorCtr="0" compatLnSpc="1"/>
            <a:lstStyle/>
            <a:p>
              <a:endParaRPr lang="en-US"/>
            </a:p>
          </p:txBody>
        </p:sp>
        <p:sp>
          <p:nvSpPr>
            <p:cNvPr id="51"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91440" tIns="45720" rIns="91440" bIns="45720" numCol="1" anchor="t" anchorCtr="0" compatLnSpc="1"/>
            <a:lstStyle/>
            <a:p>
              <a:endParaRPr lang="en-US"/>
            </a:p>
          </p:txBody>
        </p:sp>
        <p:sp>
          <p:nvSpPr>
            <p:cNvPr id="52"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91440" tIns="45720" rIns="91440" bIns="45720" numCol="1" anchor="t" anchorCtr="0" compatLnSpc="1"/>
            <a:lstStyle/>
            <a:p>
              <a:endParaRPr lang="en-US"/>
            </a:p>
          </p:txBody>
        </p:sp>
      </p:grpSp>
      <p:cxnSp>
        <p:nvCxnSpPr>
          <p:cNvPr id="53" name="Straight Connector 79"/>
          <p:cNvCxnSpPr/>
          <p:nvPr/>
        </p:nvCxnSpPr>
        <p:spPr>
          <a:xfrm flipV="1">
            <a:off x="4627695" y="2896300"/>
            <a:ext cx="2744881" cy="1256"/>
          </a:xfrm>
          <a:prstGeom prst="line">
            <a:avLst/>
          </a:prstGeom>
          <a:ln w="19050">
            <a:solidFill>
              <a:schemeClr val="tx1">
                <a:lumMod val="8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54" name="TextBox 84"/>
          <p:cNvSpPr txBox="1"/>
          <p:nvPr/>
        </p:nvSpPr>
        <p:spPr>
          <a:xfrm>
            <a:off x="8534949" y="2006240"/>
            <a:ext cx="2784775" cy="215444"/>
          </a:xfrm>
          <a:prstGeom prst="rect">
            <a:avLst/>
          </a:prstGeom>
          <a:noFill/>
        </p:spPr>
        <p:txBody>
          <a:bodyPr wrap="square" lIns="0" tIns="0" rIns="0" bIns="0" rtlCol="0" anchor="t">
            <a:spAutoFit/>
          </a:bodyPr>
          <a:lstStyle/>
          <a:p>
            <a:pPr lvl="0" defTabSz="914400">
              <a:spcBef>
                <a:spcPct val="20000"/>
              </a:spcBef>
              <a:defRPr/>
            </a:pPr>
            <a:r>
              <a:rPr lang="en-US" sz="1400" b="1" dirty="0" smtClean="0"/>
              <a:t>There are many variations</a:t>
            </a:r>
            <a:endParaRPr lang="en-US" sz="1400" dirty="0"/>
          </a:p>
        </p:txBody>
      </p:sp>
      <p:sp>
        <p:nvSpPr>
          <p:cNvPr id="55" name="TextBox 88"/>
          <p:cNvSpPr txBox="1"/>
          <p:nvPr/>
        </p:nvSpPr>
        <p:spPr>
          <a:xfrm>
            <a:off x="8534949" y="2476927"/>
            <a:ext cx="2784775" cy="294441"/>
          </a:xfrm>
          <a:prstGeom prst="rect">
            <a:avLst/>
          </a:prstGeom>
          <a:noFill/>
        </p:spPr>
        <p:txBody>
          <a:bodyPr wrap="square" lIns="0" tIns="0" rIns="0" bIns="0" rtlCol="0" anchor="t">
            <a:spAutoFit/>
          </a:bodyPr>
          <a:lstStyle/>
          <a:p>
            <a:pPr lvl="0" defTabSz="914400">
              <a:spcBef>
                <a:spcPct val="20000"/>
              </a:spcBef>
              <a:defRPr/>
            </a:pPr>
            <a:r>
              <a:rPr lang="en-US" sz="1400" b="1" dirty="0" smtClean="0">
                <a:solidFill>
                  <a:schemeClr val="bg1"/>
                </a:solidFill>
              </a:rPr>
              <a:t>There are many variations</a:t>
            </a:r>
            <a:endParaRPr lang="en-US" sz="1400" dirty="0">
              <a:solidFill>
                <a:schemeClr val="bg1"/>
              </a:solidFill>
            </a:endParaRPr>
          </a:p>
        </p:txBody>
      </p:sp>
      <p:sp>
        <p:nvSpPr>
          <p:cNvPr id="56" name="TextBox 91"/>
          <p:cNvSpPr txBox="1"/>
          <p:nvPr/>
        </p:nvSpPr>
        <p:spPr>
          <a:xfrm>
            <a:off x="8534950" y="2926607"/>
            <a:ext cx="2784775" cy="215444"/>
          </a:xfrm>
          <a:prstGeom prst="rect">
            <a:avLst/>
          </a:prstGeom>
          <a:noFill/>
        </p:spPr>
        <p:txBody>
          <a:bodyPr wrap="square" lIns="0" tIns="0" rIns="0" bIns="0" rtlCol="0" anchor="t">
            <a:spAutoFit/>
          </a:bodyPr>
          <a:lstStyle/>
          <a:p>
            <a:pPr lvl="0" defTabSz="914400">
              <a:spcBef>
                <a:spcPct val="20000"/>
              </a:spcBef>
              <a:defRPr/>
            </a:pPr>
            <a:r>
              <a:rPr lang="en-US" sz="1400" b="1" dirty="0" smtClean="0"/>
              <a:t>There are many variations</a:t>
            </a:r>
            <a:endParaRPr lang="en-US" sz="1400" dirty="0"/>
          </a:p>
        </p:txBody>
      </p:sp>
      <p:sp>
        <p:nvSpPr>
          <p:cNvPr id="57" name="Text Placeholder 3"/>
          <p:cNvSpPr txBox="1"/>
          <p:nvPr/>
        </p:nvSpPr>
        <p:spPr>
          <a:xfrm>
            <a:off x="1269299" y="1612555"/>
            <a:ext cx="2571102" cy="24622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600" b="1" i="0" u="none" strike="noStrike" kern="120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NUMBER ONE</a:t>
            </a:r>
            <a:endParaRPr kumimoji="0" lang="en-US" sz="1600" b="1" i="0" u="none" strike="noStrike" kern="120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58" name="Text Placeholder 3"/>
          <p:cNvSpPr txBox="1"/>
          <p:nvPr/>
        </p:nvSpPr>
        <p:spPr>
          <a:xfrm>
            <a:off x="1269299" y="1901442"/>
            <a:ext cx="2807288"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accent1"/>
                </a:solidFill>
              </a:rPr>
              <a:t>There are many variations of passage majority have</a:t>
            </a:r>
            <a:endParaRPr lang="en-US" sz="1000" dirty="0" smtClean="0">
              <a:solidFill>
                <a:schemeClr val="accent1"/>
              </a:solidFill>
            </a:endParaRPr>
          </a:p>
        </p:txBody>
      </p:sp>
      <p:sp>
        <p:nvSpPr>
          <p:cNvPr id="59" name="TextBox 107"/>
          <p:cNvSpPr txBox="1"/>
          <p:nvPr/>
        </p:nvSpPr>
        <p:spPr>
          <a:xfrm>
            <a:off x="778339" y="5337566"/>
            <a:ext cx="10375525" cy="969496"/>
          </a:xfrm>
          <a:prstGeom prst="rect">
            <a:avLst/>
          </a:prstGeom>
          <a:noFill/>
        </p:spPr>
        <p:txBody>
          <a:bodyPr wrap="square" lIns="0" tIns="0" rIns="0" bIns="0" rtlCol="0">
            <a:spAutoFit/>
          </a:bodyPr>
          <a:lstStyle/>
          <a:p>
            <a:pPr algn="ctr">
              <a:lnSpc>
                <a:spcPct val="150000"/>
              </a:lnSpc>
            </a:pPr>
            <a:r>
              <a:rPr lang="en-US" sz="1050" dirty="0">
                <a:solidFill>
                  <a:schemeClr val="accent1"/>
                </a:solidFill>
              </a:rPr>
              <a:t>Short Statement.</a:t>
            </a:r>
            <a:endParaRPr lang="en-US" sz="1050" dirty="0">
              <a:solidFill>
                <a:schemeClr val="accent1"/>
              </a:solidFill>
            </a:endParaRPr>
          </a:p>
          <a:p>
            <a:pPr algn="ctr">
              <a:lnSpc>
                <a:spcPct val="150000"/>
              </a:lnSpc>
            </a:pPr>
            <a:endParaRPr lang="en-US" sz="1050" dirty="0">
              <a:solidFill>
                <a:schemeClr val="accent1"/>
              </a:solidFill>
            </a:endParaRPr>
          </a:p>
          <a:p>
            <a:pPr algn="ctr">
              <a:lnSpc>
                <a:spcPct val="150000"/>
              </a:lnSpc>
            </a:pPr>
            <a:r>
              <a:rPr lang="en-US" sz="1050" dirty="0">
                <a:solidFill>
                  <a:schemeClr val="accent1"/>
                </a:solidFill>
              </a:rPr>
              <a:t>Welcome to use WPS </a:t>
            </a:r>
            <a:r>
              <a:rPr lang="en-US" sz="1050" dirty="0" err="1">
                <a:solidFill>
                  <a:schemeClr val="accent1"/>
                </a:solidFill>
              </a:rPr>
              <a:t>orig</a:t>
            </a:r>
            <a:r>
              <a:rPr lang="en-US" sz="1050" dirty="0">
                <a:solidFill>
                  <a:schemeClr val="accent1"/>
                </a:solidFill>
              </a:rPr>
              <a:t>  template, this template by </a:t>
            </a:r>
            <a:r>
              <a:rPr lang="en-US" sz="1050" dirty="0" err="1">
                <a:solidFill>
                  <a:schemeClr val="accent1"/>
                </a:solidFill>
              </a:rPr>
              <a:t>xiang</a:t>
            </a:r>
            <a:r>
              <a:rPr lang="en-US" sz="1050" dirty="0">
                <a:solidFill>
                  <a:schemeClr val="accent1"/>
                </a:solidFill>
              </a:rPr>
              <a:t> yang flower </a:t>
            </a:r>
            <a:r>
              <a:rPr lang="en-US" sz="1050" dirty="0" err="1">
                <a:solidFill>
                  <a:schemeClr val="accent1"/>
                </a:solidFill>
              </a:rPr>
              <a:t>ppt</a:t>
            </a:r>
            <a:r>
              <a:rPr lang="en-US" sz="1050" dirty="0">
                <a:solidFill>
                  <a:schemeClr val="accent1"/>
                </a:solidFill>
              </a:rPr>
              <a:t> original, you can to modify different settings according to their own </a:t>
            </a:r>
            <a:r>
              <a:rPr lang="en-US" sz="1050" dirty="0" smtClean="0">
                <a:solidFill>
                  <a:schemeClr val="accent1"/>
                </a:solidFill>
              </a:rPr>
              <a:t>needs,</a:t>
            </a:r>
            <a:r>
              <a:rPr lang="en-US" altLang="zh-CN" sz="1050" dirty="0">
                <a:solidFill>
                  <a:schemeClr val="accent1"/>
                </a:solidFill>
              </a:rPr>
              <a:t> Welcome to use WPS </a:t>
            </a:r>
            <a:r>
              <a:rPr lang="en-US" altLang="zh-CN" sz="1050" dirty="0" err="1">
                <a:solidFill>
                  <a:schemeClr val="accent1"/>
                </a:solidFill>
              </a:rPr>
              <a:t>orig</a:t>
            </a:r>
            <a:r>
              <a:rPr lang="en-US" altLang="zh-CN" sz="1050" dirty="0">
                <a:solidFill>
                  <a:schemeClr val="accent1"/>
                </a:solidFill>
              </a:rPr>
              <a:t>  template, this template by </a:t>
            </a:r>
            <a:r>
              <a:rPr lang="en-US" altLang="zh-CN" sz="1050" dirty="0" err="1">
                <a:solidFill>
                  <a:schemeClr val="accent1"/>
                </a:solidFill>
              </a:rPr>
              <a:t>xiang</a:t>
            </a:r>
            <a:r>
              <a:rPr lang="en-US" altLang="zh-CN" sz="1050" dirty="0">
                <a:solidFill>
                  <a:schemeClr val="accent1"/>
                </a:solidFill>
              </a:rPr>
              <a:t> yang flower </a:t>
            </a:r>
            <a:r>
              <a:rPr lang="en-US" altLang="zh-CN" sz="1050" dirty="0" err="1">
                <a:solidFill>
                  <a:schemeClr val="accent1"/>
                </a:solidFill>
              </a:rPr>
              <a:t>ppt</a:t>
            </a:r>
            <a:r>
              <a:rPr lang="en-US" altLang="zh-CN" sz="1050" dirty="0">
                <a:solidFill>
                  <a:schemeClr val="accent1"/>
                </a:solidFill>
              </a:rPr>
              <a:t> original, you can to modify different settings according to their own </a:t>
            </a:r>
            <a:r>
              <a:rPr lang="en-US" altLang="zh-CN" sz="1050" dirty="0" smtClean="0">
                <a:solidFill>
                  <a:schemeClr val="accent1"/>
                </a:solidFill>
              </a:rPr>
              <a:t>needs</a:t>
            </a:r>
            <a:endParaRPr lang="en-US" altLang="zh-CN" sz="1050" dirty="0">
              <a:solidFill>
                <a:schemeClr val="accent1"/>
              </a:solidFill>
            </a:endParaRPr>
          </a:p>
        </p:txBody>
      </p:sp>
      <p:cxnSp>
        <p:nvCxnSpPr>
          <p:cNvPr id="60" name="Straight Connector 108"/>
          <p:cNvCxnSpPr/>
          <p:nvPr/>
        </p:nvCxnSpPr>
        <p:spPr>
          <a:xfrm>
            <a:off x="786739" y="5155337"/>
            <a:ext cx="1035872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1" name="Text Placeholder 3"/>
          <p:cNvSpPr txBox="1"/>
          <p:nvPr/>
        </p:nvSpPr>
        <p:spPr>
          <a:xfrm>
            <a:off x="1269299" y="2596676"/>
            <a:ext cx="2571102" cy="246220"/>
          </a:xfrm>
          <a:prstGeom prst="rect">
            <a:avLst/>
          </a:prstGeom>
        </p:spPr>
        <p:txBody>
          <a:bodyPr wrap="square" lIns="0" tIns="0" rIns="0" bIns="0" anchor="ctr" anchorCtr="0">
            <a:spAutoFit/>
          </a:bodyPr>
          <a:lstStyle>
            <a:defPPr>
              <a:defRPr lang="zh-CN"/>
            </a:defPPr>
            <a:lvl1pPr marR="0" lvl="0" indent="0" fontAlgn="auto">
              <a:lnSpc>
                <a:spcPct val="100000"/>
              </a:lnSpc>
              <a:spcBef>
                <a:spcPct val="20000"/>
              </a:spcBef>
              <a:spcAft>
                <a:spcPts val="0"/>
              </a:spcAft>
              <a:buClrTx/>
              <a:buSzTx/>
              <a:buFont typeface="Arial" panose="020B0604020202020204" pitchFamily="34" charset="0"/>
              <a:buNone/>
              <a:defRPr kumimoji="0" sz="1600" b="1" i="0" u="none" strike="noStrike" cap="none" spc="0" normalizeH="0" baseline="0">
                <a:ln>
                  <a:noFill/>
                </a:ln>
                <a:solidFill>
                  <a:schemeClr val="bg2">
                    <a:lumMod val="25000"/>
                  </a:schemeClr>
                </a:solidFill>
                <a:effectLst/>
                <a:uLnTx/>
                <a:uFillTx/>
                <a:latin typeface="微软雅黑" panose="020B0503020204020204" pitchFamily="34" charset="-122"/>
                <a:ea typeface="微软雅黑" panose="020B0503020204020204" pitchFamily="34" charset="-122"/>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dirty="0">
                <a:solidFill>
                  <a:schemeClr val="accent1"/>
                </a:solidFill>
              </a:rPr>
              <a:t>NUMBER ONE</a:t>
            </a:r>
            <a:endParaRPr lang="en-US" dirty="0">
              <a:solidFill>
                <a:schemeClr val="accent1"/>
              </a:solidFill>
            </a:endParaRPr>
          </a:p>
        </p:txBody>
      </p:sp>
      <p:sp>
        <p:nvSpPr>
          <p:cNvPr id="62" name="Text Placeholder 3"/>
          <p:cNvSpPr txBox="1"/>
          <p:nvPr/>
        </p:nvSpPr>
        <p:spPr>
          <a:xfrm>
            <a:off x="1269299" y="2885563"/>
            <a:ext cx="2807288"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accent1"/>
                </a:solidFill>
              </a:rPr>
              <a:t>There are many variations of passage  majority have</a:t>
            </a:r>
            <a:endParaRPr lang="en-US" sz="1000" dirty="0" smtClean="0">
              <a:solidFill>
                <a:schemeClr val="accent1"/>
              </a:solidFill>
            </a:endParaRPr>
          </a:p>
        </p:txBody>
      </p:sp>
      <p:sp>
        <p:nvSpPr>
          <p:cNvPr id="63" name="Text Placeholder 3"/>
          <p:cNvSpPr txBox="1"/>
          <p:nvPr/>
        </p:nvSpPr>
        <p:spPr>
          <a:xfrm>
            <a:off x="1269299" y="3580798"/>
            <a:ext cx="2571102" cy="246220"/>
          </a:xfrm>
          <a:prstGeom prst="rect">
            <a:avLst/>
          </a:prstGeom>
        </p:spPr>
        <p:txBody>
          <a:bodyPr wrap="square" lIns="0" tIns="0" rIns="0" bIns="0" anchor="ctr" anchorCtr="0">
            <a:spAutoFit/>
          </a:bodyPr>
          <a:lstStyle>
            <a:defPPr>
              <a:defRPr lang="zh-CN"/>
            </a:defPPr>
            <a:lvl1pPr marR="0" lvl="0" indent="0" fontAlgn="auto">
              <a:lnSpc>
                <a:spcPct val="100000"/>
              </a:lnSpc>
              <a:spcBef>
                <a:spcPct val="20000"/>
              </a:spcBef>
              <a:spcAft>
                <a:spcPts val="0"/>
              </a:spcAft>
              <a:buClrTx/>
              <a:buSzTx/>
              <a:buFont typeface="Arial" panose="020B0604020202020204" pitchFamily="34" charset="0"/>
              <a:buNone/>
              <a:defRPr kumimoji="0" sz="1600" b="1" i="0" u="none" strike="noStrike" cap="none" spc="0" normalizeH="0" baseline="0">
                <a:ln>
                  <a:noFill/>
                </a:ln>
                <a:solidFill>
                  <a:schemeClr val="bg2">
                    <a:lumMod val="25000"/>
                  </a:schemeClr>
                </a:solidFill>
                <a:effectLst/>
                <a:uLnTx/>
                <a:uFillTx/>
                <a:latin typeface="微软雅黑" panose="020B0503020204020204" pitchFamily="34" charset="-122"/>
                <a:ea typeface="微软雅黑" panose="020B0503020204020204" pitchFamily="34" charset="-122"/>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en-US" dirty="0">
                <a:solidFill>
                  <a:schemeClr val="accent1"/>
                </a:solidFill>
              </a:rPr>
              <a:t>NUMBER ONE</a:t>
            </a:r>
            <a:endParaRPr lang="en-US" dirty="0">
              <a:solidFill>
                <a:schemeClr val="accent1"/>
              </a:solidFill>
            </a:endParaRPr>
          </a:p>
        </p:txBody>
      </p:sp>
      <p:sp>
        <p:nvSpPr>
          <p:cNvPr id="64" name="Text Placeholder 3"/>
          <p:cNvSpPr txBox="1"/>
          <p:nvPr/>
        </p:nvSpPr>
        <p:spPr>
          <a:xfrm>
            <a:off x="1269299" y="3869685"/>
            <a:ext cx="2807288"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914400">
              <a:spcBef>
                <a:spcPct val="20000"/>
              </a:spcBef>
              <a:defRPr/>
            </a:pPr>
            <a:r>
              <a:rPr lang="en-US" sz="1000" dirty="0" smtClean="0">
                <a:solidFill>
                  <a:schemeClr val="accent1"/>
                </a:solidFill>
              </a:rPr>
              <a:t>There are many variations of passage majority have</a:t>
            </a:r>
            <a:endParaRPr lang="en-US" sz="1000" dirty="0" smtClean="0">
              <a:solidFill>
                <a:schemeClr val="accent1"/>
              </a:solidFill>
            </a:endParaRPr>
          </a:p>
        </p:txBody>
      </p:sp>
      <p:cxnSp>
        <p:nvCxnSpPr>
          <p:cNvPr id="65" name="Elbow Connector 120"/>
          <p:cNvCxnSpPr/>
          <p:nvPr/>
        </p:nvCxnSpPr>
        <p:spPr>
          <a:xfrm>
            <a:off x="4234047" y="1886524"/>
            <a:ext cx="2761651" cy="585640"/>
          </a:xfrm>
          <a:prstGeom prst="bentConnector3">
            <a:avLst>
              <a:gd name="adj1" fmla="val 12207"/>
            </a:avLst>
          </a:prstGeom>
          <a:ln w="19050">
            <a:solidFill>
              <a:schemeClr val="tx1">
                <a:lumMod val="8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66" name="Elbow Connector 126"/>
          <p:cNvCxnSpPr>
            <a:endCxn id="69" idx="2"/>
          </p:cNvCxnSpPr>
          <p:nvPr/>
        </p:nvCxnSpPr>
        <p:spPr>
          <a:xfrm flipV="1">
            <a:off x="4234047" y="3303465"/>
            <a:ext cx="3295377" cy="567613"/>
          </a:xfrm>
          <a:prstGeom prst="bentConnector3">
            <a:avLst>
              <a:gd name="adj1" fmla="val 11661"/>
            </a:avLst>
          </a:prstGeom>
          <a:ln w="19050">
            <a:solidFill>
              <a:schemeClr val="tx1">
                <a:lumMod val="8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67" name="Oval 76"/>
          <p:cNvSpPr>
            <a:spLocks noChangeAspect="1"/>
          </p:cNvSpPr>
          <p:nvPr/>
        </p:nvSpPr>
        <p:spPr>
          <a:xfrm>
            <a:off x="6995698" y="2359754"/>
            <a:ext cx="258767" cy="25876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endParaRPr>
          </a:p>
        </p:txBody>
      </p:sp>
      <p:sp>
        <p:nvSpPr>
          <p:cNvPr id="68" name="Oval 80"/>
          <p:cNvSpPr>
            <a:spLocks noChangeAspect="1"/>
          </p:cNvSpPr>
          <p:nvPr/>
        </p:nvSpPr>
        <p:spPr>
          <a:xfrm>
            <a:off x="7243192" y="2766917"/>
            <a:ext cx="258767" cy="25876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endParaRPr>
          </a:p>
        </p:txBody>
      </p:sp>
      <p:sp>
        <p:nvSpPr>
          <p:cNvPr id="69" name="Oval 83"/>
          <p:cNvSpPr>
            <a:spLocks noChangeAspect="1"/>
          </p:cNvSpPr>
          <p:nvPr/>
        </p:nvSpPr>
        <p:spPr>
          <a:xfrm>
            <a:off x="7529423" y="3174082"/>
            <a:ext cx="258767" cy="258764"/>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endParaRPr>
          </a:p>
        </p:txBody>
      </p:sp>
      <p:sp>
        <p:nvSpPr>
          <p:cNvPr id="70" name="Oval 133"/>
          <p:cNvSpPr/>
          <p:nvPr/>
        </p:nvSpPr>
        <p:spPr>
          <a:xfrm>
            <a:off x="6351472" y="4202307"/>
            <a:ext cx="638116" cy="638112"/>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rgbClr val="CDB17E"/>
                </a:solidFill>
              </a:rPr>
              <a:t>01</a:t>
            </a:r>
            <a:endParaRPr lang="en-US" sz="1000" b="1" dirty="0">
              <a:solidFill>
                <a:srgbClr val="CDB17E"/>
              </a:solidFill>
            </a:endParaRPr>
          </a:p>
        </p:txBody>
      </p:sp>
      <p:sp>
        <p:nvSpPr>
          <p:cNvPr id="71" name="Oval 134"/>
          <p:cNvSpPr/>
          <p:nvPr/>
        </p:nvSpPr>
        <p:spPr>
          <a:xfrm>
            <a:off x="6814737" y="4202307"/>
            <a:ext cx="638116" cy="638112"/>
          </a:xfrm>
          <a:prstGeom prst="ellipse">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tx1"/>
                </a:solidFill>
              </a:rPr>
              <a:t>02</a:t>
            </a:r>
            <a:endParaRPr lang="en-US" sz="1000" b="1" dirty="0">
              <a:solidFill>
                <a:schemeClr val="tx1"/>
              </a:solidFill>
            </a:endParaRPr>
          </a:p>
        </p:txBody>
      </p:sp>
      <p:sp>
        <p:nvSpPr>
          <p:cNvPr id="72" name="Oval 135"/>
          <p:cNvSpPr/>
          <p:nvPr/>
        </p:nvSpPr>
        <p:spPr>
          <a:xfrm>
            <a:off x="7317053" y="4202307"/>
            <a:ext cx="638116" cy="638112"/>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rgbClr val="CDB17E"/>
                </a:solidFill>
              </a:rPr>
              <a:t>03</a:t>
            </a:r>
            <a:endParaRPr lang="en-US" sz="1000" b="1" dirty="0">
              <a:solidFill>
                <a:srgbClr val="CDB17E"/>
              </a:solidFill>
            </a:endParaRPr>
          </a:p>
        </p:txBody>
      </p:sp>
      <p:sp>
        <p:nvSpPr>
          <p:cNvPr id="73" name="KSO_Shape"/>
          <p:cNvSpPr/>
          <p:nvPr/>
        </p:nvSpPr>
        <p:spPr bwMode="auto">
          <a:xfrm>
            <a:off x="570460" y="1565021"/>
            <a:ext cx="383529" cy="511984"/>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4" name="KSO_Shape"/>
          <p:cNvSpPr/>
          <p:nvPr/>
        </p:nvSpPr>
        <p:spPr bwMode="auto">
          <a:xfrm>
            <a:off x="505688" y="2576780"/>
            <a:ext cx="513073" cy="511982"/>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4"/>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5" name="KSO_Shape"/>
          <p:cNvSpPr/>
          <p:nvPr/>
        </p:nvSpPr>
        <p:spPr bwMode="auto">
          <a:xfrm>
            <a:off x="537957" y="3588536"/>
            <a:ext cx="448535" cy="511981"/>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6" name="矩形 75"/>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69396" y="4150295"/>
            <a:ext cx="3262432" cy="707886"/>
          </a:xfrm>
          <a:prstGeom prst="rect">
            <a:avLst/>
          </a:prstGeom>
          <a:noFill/>
        </p:spPr>
        <p:txBody>
          <a:bodyPr wrap="none">
            <a:spAutoFit/>
          </a:bodyPr>
          <a:lstStyle/>
          <a:p>
            <a:pPr algn="ctr"/>
            <a:r>
              <a:rPr lang="zh-CN" altLang="en-US" sz="4000" dirty="0">
                <a:solidFill>
                  <a:schemeClr val="bg1"/>
                </a:solidFill>
                <a:latin typeface="微软雅黑" panose="020B0503020204020204" pitchFamily="34" charset="-122"/>
                <a:ea typeface="微软雅黑" panose="020B0503020204020204" pitchFamily="34" charset="-122"/>
              </a:rPr>
              <a:t>点击添加标题</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4949688" y="4818000"/>
            <a:ext cx="2301848"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Click To Add The Title</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455368" y="1492659"/>
            <a:ext cx="1247457" cy="2646878"/>
          </a:xfrm>
          <a:prstGeom prst="rect">
            <a:avLst/>
          </a:prstGeom>
          <a:noFill/>
        </p:spPr>
        <p:txBody>
          <a:bodyPr wrap="none" rtlCol="0">
            <a:spAutoFit/>
          </a:bodyPr>
          <a:lstStyle/>
          <a:p>
            <a:pPr algn="ctr"/>
            <a:r>
              <a:rPr lang="en-US" altLang="zh-CN" sz="16600" dirty="0" smtClean="0">
                <a:solidFill>
                  <a:srgbClr val="006095"/>
                </a:solidFill>
                <a:latin typeface="Impact" panose="020B0806030902050204" pitchFamily="34" charset="0"/>
              </a:rPr>
              <a:t>4</a:t>
            </a:r>
            <a:endParaRPr lang="zh-CN" altLang="en-US" sz="16600" dirty="0">
              <a:solidFill>
                <a:srgbClr val="006095"/>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531227" y="2070945"/>
            <a:ext cx="1619021" cy="16190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3876069" y="1766634"/>
            <a:ext cx="2227642" cy="22276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6829532" y="2070945"/>
            <a:ext cx="1619021" cy="16190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2700000">
            <a:off x="9174373" y="2070945"/>
            <a:ext cx="1619021" cy="16190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2700000">
            <a:off x="3214036"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2700000">
            <a:off x="6167499"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512341" y="2581333"/>
            <a:ext cx="598245" cy="59824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13704" y="4626553"/>
            <a:ext cx="4684296" cy="646331"/>
          </a:xfrm>
          <a:prstGeom prst="rect">
            <a:avLst/>
          </a:prstGeom>
        </p:spPr>
        <p:txBody>
          <a:bodyPr wrap="none">
            <a:spAutoFit/>
          </a:bodyPr>
          <a:lstStyle/>
          <a:p>
            <a:r>
              <a:rPr lang="en-US" altLang="zh-CN" sz="3600" dirty="0" smtClean="0">
                <a:solidFill>
                  <a:schemeClr val="accent1"/>
                </a:solidFill>
                <a:latin typeface="Impact" panose="020B0806030902050204" pitchFamily="34" charset="0"/>
                <a:ea typeface="微软雅黑" panose="020B0503020204020204" pitchFamily="34" charset="-122"/>
              </a:rPr>
              <a:t>Click Here To Add A Title</a:t>
            </a:r>
            <a:endParaRPr lang="zh-CN" altLang="en-US" sz="3600" dirty="0">
              <a:solidFill>
                <a:schemeClr val="accent1"/>
              </a:solidFill>
              <a:latin typeface="Impact" panose="020B0806030902050204" pitchFamily="34" charset="0"/>
              <a:ea typeface="微软雅黑" panose="020B0503020204020204" pitchFamily="34" charset="-122"/>
            </a:endParaRPr>
          </a:p>
        </p:txBody>
      </p:sp>
      <p:sp>
        <p:nvSpPr>
          <p:cNvPr id="10" name="矩形 9"/>
          <p:cNvSpPr/>
          <p:nvPr/>
        </p:nvSpPr>
        <p:spPr>
          <a:xfrm>
            <a:off x="1577119" y="5386930"/>
            <a:ext cx="9157467" cy="791435"/>
          </a:xfrm>
          <a:prstGeom prst="rect">
            <a:avLst/>
          </a:prstGeom>
        </p:spPr>
        <p:txBody>
          <a:bodyPr wrap="square">
            <a:spAutoFit/>
          </a:bodyPr>
          <a:lstStyle/>
          <a:p>
            <a:pPr algn="ctr">
              <a:lnSpc>
                <a:spcPct val="150000"/>
              </a:lnSpc>
            </a:pPr>
            <a:r>
              <a:rPr lang="en-US" altLang="zh-CN" sz="1600" dirty="0" smtClean="0">
                <a:solidFill>
                  <a:schemeClr val="accent1"/>
                </a:solidFill>
                <a:latin typeface="Kozuka Gothic Pro EL" panose="020B0200000000000000" pitchFamily="34" charset="-128"/>
                <a:ea typeface="Kozuka Gothic Pro EL" panose="020B0200000000000000" pitchFamily="34" charset="-128"/>
              </a:rPr>
              <a:t>Welcome to use WPS original template, this template by </a:t>
            </a:r>
            <a:r>
              <a:rPr lang="en-US" altLang="zh-CN" sz="1600" dirty="0" err="1" smtClean="0">
                <a:solidFill>
                  <a:schemeClr val="accent1"/>
                </a:solidFill>
                <a:latin typeface="Kozuka Gothic Pro EL" panose="020B0200000000000000" pitchFamily="34" charset="-128"/>
                <a:ea typeface="Kozuka Gothic Pro EL" panose="020B0200000000000000" pitchFamily="34" charset="-128"/>
              </a:rPr>
              <a:t>xiang</a:t>
            </a:r>
            <a:r>
              <a:rPr lang="en-US" altLang="zh-CN" sz="1600" dirty="0" smtClean="0">
                <a:solidFill>
                  <a:schemeClr val="accent1"/>
                </a:solidFill>
                <a:latin typeface="Kozuka Gothic Pro EL" panose="020B0200000000000000" pitchFamily="34" charset="-128"/>
                <a:ea typeface="Kozuka Gothic Pro EL" panose="020B0200000000000000" pitchFamily="34" charset="-128"/>
              </a:rPr>
              <a:t> yang flower </a:t>
            </a:r>
            <a:r>
              <a:rPr lang="en-US" altLang="zh-CN" sz="1600" dirty="0" err="1" smtClean="0">
                <a:solidFill>
                  <a:schemeClr val="accent1"/>
                </a:solidFill>
                <a:latin typeface="Kozuka Gothic Pro EL" panose="020B0200000000000000" pitchFamily="34" charset="-128"/>
                <a:ea typeface="Kozuka Gothic Pro EL" panose="020B0200000000000000" pitchFamily="34" charset="-128"/>
              </a:rPr>
              <a:t>ppt</a:t>
            </a:r>
            <a:r>
              <a:rPr lang="en-US" altLang="zh-CN" sz="1600" dirty="0" smtClean="0">
                <a:solidFill>
                  <a:schemeClr val="accent1"/>
                </a:solidFill>
                <a:latin typeface="Kozuka Gothic Pro EL" panose="020B0200000000000000" pitchFamily="34" charset="-128"/>
                <a:ea typeface="Kozuka Gothic Pro EL" panose="020B0200000000000000" pitchFamily="34" charset="-128"/>
              </a:rPr>
              <a:t> original, you can to modify different settings according to their own needs</a:t>
            </a:r>
            <a:endParaRPr lang="zh-CN" altLang="en-US" sz="1600" dirty="0">
              <a:solidFill>
                <a:schemeClr val="accent1"/>
              </a:solidFill>
              <a:latin typeface="Kozuka Gothic Pro EL" panose="020B0200000000000000" pitchFamily="34" charset="-128"/>
              <a:ea typeface="Kozuka Gothic Pro EL" panose="020B0200000000000000" pitchFamily="34" charset="-128"/>
            </a:endParaRPr>
          </a:p>
        </p:txBody>
      </p:sp>
      <p:sp>
        <p:nvSpPr>
          <p:cNvPr id="11" name="KSO_Shape"/>
          <p:cNvSpPr/>
          <p:nvPr/>
        </p:nvSpPr>
        <p:spPr bwMode="auto">
          <a:xfrm>
            <a:off x="4544803" y="2069077"/>
            <a:ext cx="998867" cy="1024479"/>
          </a:xfrm>
          <a:custGeom>
            <a:avLst/>
            <a:gdLst>
              <a:gd name="T0" fmla="*/ 1018488 w 2254250"/>
              <a:gd name="T1" fmla="*/ 1217529 h 2312988"/>
              <a:gd name="T2" fmla="*/ 951021 w 2254250"/>
              <a:gd name="T3" fmla="*/ 1495703 h 2312988"/>
              <a:gd name="T4" fmla="*/ 813587 w 2254250"/>
              <a:gd name="T5" fmla="*/ 1552468 h 2312988"/>
              <a:gd name="T6" fmla="*/ 630721 w 2254250"/>
              <a:gd name="T7" fmla="*/ 1584356 h 2312988"/>
              <a:gd name="T8" fmla="*/ 616637 w 2254250"/>
              <a:gd name="T9" fmla="*/ 1217529 h 2312988"/>
              <a:gd name="T10" fmla="*/ 360535 w 2254250"/>
              <a:gd name="T11" fmla="*/ 1187450 h 2312988"/>
              <a:gd name="T12" fmla="*/ 408440 w 2254250"/>
              <a:gd name="T13" fmla="*/ 1226575 h 2312988"/>
              <a:gd name="T14" fmla="*/ 383920 w 2254250"/>
              <a:gd name="T15" fmla="*/ 1589558 h 2312988"/>
              <a:gd name="T16" fmla="*/ 17028 w 2254250"/>
              <a:gd name="T17" fmla="*/ 1583452 h 2312988"/>
              <a:gd name="T18" fmla="*/ 1816 w 2254250"/>
              <a:gd name="T19" fmla="*/ 1223861 h 2312988"/>
              <a:gd name="T20" fmla="*/ 44272 w 2254250"/>
              <a:gd name="T21" fmla="*/ 1187676 h 2312988"/>
              <a:gd name="T22" fmla="*/ 1501412 w 2254250"/>
              <a:gd name="T23" fmla="*/ 810536 h 2312988"/>
              <a:gd name="T24" fmla="*/ 1551555 w 2254250"/>
              <a:gd name="T25" fmla="*/ 878128 h 2312988"/>
              <a:gd name="T26" fmla="*/ 2150105 w 2254250"/>
              <a:gd name="T27" fmla="*/ 1434290 h 2312988"/>
              <a:gd name="T28" fmla="*/ 2226569 w 2254250"/>
              <a:gd name="T29" fmla="*/ 1485778 h 2312988"/>
              <a:gd name="T30" fmla="*/ 2254250 w 2254250"/>
              <a:gd name="T31" fmla="*/ 2174175 h 2312988"/>
              <a:gd name="T32" fmla="*/ 2222485 w 2254250"/>
              <a:gd name="T33" fmla="*/ 2262407 h 2312988"/>
              <a:gd name="T34" fmla="*/ 2143298 w 2254250"/>
              <a:gd name="T35" fmla="*/ 2310040 h 2312988"/>
              <a:gd name="T36" fmla="*/ 1409065 w 2254250"/>
              <a:gd name="T37" fmla="*/ 2308452 h 2312988"/>
              <a:gd name="T38" fmla="*/ 867013 w 2254250"/>
              <a:gd name="T39" fmla="*/ 1785633 h 2312988"/>
              <a:gd name="T40" fmla="*/ 844550 w 2254250"/>
              <a:gd name="T41" fmla="*/ 1711463 h 2312988"/>
              <a:gd name="T42" fmla="*/ 874500 w 2254250"/>
              <a:gd name="T43" fmla="*/ 1638881 h 2312988"/>
              <a:gd name="T44" fmla="*/ 943703 w 2254250"/>
              <a:gd name="T45" fmla="*/ 1601682 h 2312988"/>
              <a:gd name="T46" fmla="*/ 1020848 w 2254250"/>
              <a:gd name="T47" fmla="*/ 1616879 h 2312988"/>
              <a:gd name="T48" fmla="*/ 1311273 w 2254250"/>
              <a:gd name="T49" fmla="*/ 872231 h 2312988"/>
              <a:gd name="T50" fmla="*/ 1364821 w 2254250"/>
              <a:gd name="T51" fmla="*/ 807134 h 2312988"/>
              <a:gd name="T52" fmla="*/ 1589493 w 2254250"/>
              <a:gd name="T53" fmla="*/ 586241 h 2312988"/>
              <a:gd name="T54" fmla="*/ 1630132 w 2254250"/>
              <a:gd name="T55" fmla="*/ 617084 h 2312988"/>
              <a:gd name="T56" fmla="*/ 1597666 w 2254250"/>
              <a:gd name="T57" fmla="*/ 756104 h 2312988"/>
              <a:gd name="T58" fmla="*/ 1508213 w 2254250"/>
              <a:gd name="T59" fmla="*/ 698274 h 2312988"/>
              <a:gd name="T60" fmla="*/ 1397419 w 2254250"/>
              <a:gd name="T61" fmla="*/ 687161 h 2312988"/>
              <a:gd name="T62" fmla="*/ 1295026 w 2254250"/>
              <a:gd name="T63" fmla="*/ 728663 h 2312988"/>
              <a:gd name="T64" fmla="*/ 1223963 w 2254250"/>
              <a:gd name="T65" fmla="*/ 811213 h 2312988"/>
              <a:gd name="T66" fmla="*/ 1244850 w 2254250"/>
              <a:gd name="T67" fmla="*/ 594859 h 2312988"/>
              <a:gd name="T68" fmla="*/ 995772 w 2254250"/>
              <a:gd name="T69" fmla="*/ 591216 h 2312988"/>
              <a:gd name="T70" fmla="*/ 1022350 w 2254250"/>
              <a:gd name="T71" fmla="*/ 631246 h 2312988"/>
              <a:gd name="T72" fmla="*/ 998725 w 2254250"/>
              <a:gd name="T73" fmla="*/ 986539 h 2312988"/>
              <a:gd name="T74" fmla="*/ 632992 w 2254250"/>
              <a:gd name="T75" fmla="*/ 984278 h 2312988"/>
              <a:gd name="T76" fmla="*/ 613229 w 2254250"/>
              <a:gd name="T77" fmla="*/ 627175 h 2312988"/>
              <a:gd name="T78" fmla="*/ 642760 w 2254250"/>
              <a:gd name="T79" fmla="*/ 589633 h 2312988"/>
              <a:gd name="T80" fmla="*/ 391866 w 2254250"/>
              <a:gd name="T81" fmla="*/ 597096 h 2312988"/>
              <a:gd name="T82" fmla="*/ 409348 w 2254250"/>
              <a:gd name="T83" fmla="*/ 949223 h 2312988"/>
              <a:gd name="T84" fmla="*/ 374611 w 2254250"/>
              <a:gd name="T85" fmla="*/ 991741 h 2312988"/>
              <a:gd name="T86" fmla="*/ 11352 w 2254250"/>
              <a:gd name="T87" fmla="*/ 975910 h 2312988"/>
              <a:gd name="T88" fmla="*/ 3632 w 2254250"/>
              <a:gd name="T89" fmla="*/ 616998 h 2312988"/>
              <a:gd name="T90" fmla="*/ 44272 w 2254250"/>
              <a:gd name="T91" fmla="*/ 586240 h 2312988"/>
              <a:gd name="T92" fmla="*/ 1627408 w 2254250"/>
              <a:gd name="T93" fmla="*/ 25796 h 2312988"/>
              <a:gd name="T94" fmla="*/ 1619235 w 2254250"/>
              <a:gd name="T95" fmla="*/ 393732 h 2312988"/>
              <a:gd name="T96" fmla="*/ 1249845 w 2254250"/>
              <a:gd name="T97" fmla="*/ 402105 h 2312988"/>
              <a:gd name="T98" fmla="*/ 1224871 w 2254250"/>
              <a:gd name="T99" fmla="*/ 39147 h 2312988"/>
              <a:gd name="T100" fmla="*/ 1273230 w 2254250"/>
              <a:gd name="T101" fmla="*/ 0 h 2312988"/>
              <a:gd name="T102" fmla="*/ 1018488 w 2254250"/>
              <a:gd name="T103" fmla="*/ 29869 h 2312988"/>
              <a:gd name="T104" fmla="*/ 1004404 w 2254250"/>
              <a:gd name="T105" fmla="*/ 396900 h 2312988"/>
              <a:gd name="T106" fmla="*/ 634355 w 2254250"/>
              <a:gd name="T107" fmla="*/ 399615 h 2312988"/>
              <a:gd name="T108" fmla="*/ 614819 w 2254250"/>
              <a:gd name="T109" fmla="*/ 34395 h 2312988"/>
              <a:gd name="T110" fmla="*/ 49267 w 2254250"/>
              <a:gd name="T111" fmla="*/ 0 h 2312988"/>
              <a:gd name="T112" fmla="*/ 407531 w 2254250"/>
              <a:gd name="T113" fmla="*/ 34395 h 2312988"/>
              <a:gd name="T114" fmla="*/ 388233 w 2254250"/>
              <a:gd name="T115" fmla="*/ 399615 h 2312988"/>
              <a:gd name="T116" fmla="*/ 20433 w 2254250"/>
              <a:gd name="T117" fmla="*/ 398710 h 2312988"/>
              <a:gd name="T118" fmla="*/ 908 w 2254250"/>
              <a:gd name="T119" fmla="*/ 40278 h 2312988"/>
              <a:gd name="T120" fmla="*/ 39277 w 2254250"/>
              <a:gd name="T121" fmla="*/ 905 h 231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54250" h="2312988">
                <a:moveTo>
                  <a:pt x="661842" y="1187450"/>
                </a:moveTo>
                <a:lnTo>
                  <a:pt x="973283" y="1187450"/>
                </a:lnTo>
                <a:lnTo>
                  <a:pt x="978280" y="1187676"/>
                </a:lnTo>
                <a:lnTo>
                  <a:pt x="983278" y="1188581"/>
                </a:lnTo>
                <a:lnTo>
                  <a:pt x="988048" y="1189938"/>
                </a:lnTo>
                <a:lnTo>
                  <a:pt x="992364" y="1191295"/>
                </a:lnTo>
                <a:lnTo>
                  <a:pt x="996681" y="1193330"/>
                </a:lnTo>
                <a:lnTo>
                  <a:pt x="1000769" y="1196044"/>
                </a:lnTo>
                <a:lnTo>
                  <a:pt x="1004404" y="1198758"/>
                </a:lnTo>
                <a:lnTo>
                  <a:pt x="1008039" y="1201924"/>
                </a:lnTo>
                <a:lnTo>
                  <a:pt x="1011219" y="1205543"/>
                </a:lnTo>
                <a:lnTo>
                  <a:pt x="1013945" y="1209161"/>
                </a:lnTo>
                <a:lnTo>
                  <a:pt x="1016444" y="1213232"/>
                </a:lnTo>
                <a:lnTo>
                  <a:pt x="1018488" y="1217529"/>
                </a:lnTo>
                <a:lnTo>
                  <a:pt x="1020306" y="1222052"/>
                </a:lnTo>
                <a:lnTo>
                  <a:pt x="1021214" y="1226575"/>
                </a:lnTo>
                <a:lnTo>
                  <a:pt x="1022123" y="1231551"/>
                </a:lnTo>
                <a:lnTo>
                  <a:pt x="1022350" y="1236526"/>
                </a:lnTo>
                <a:lnTo>
                  <a:pt x="1022350" y="1503618"/>
                </a:lnTo>
                <a:lnTo>
                  <a:pt x="1015081" y="1501809"/>
                </a:lnTo>
                <a:lnTo>
                  <a:pt x="1007584" y="1500226"/>
                </a:lnTo>
                <a:lnTo>
                  <a:pt x="1000315" y="1498643"/>
                </a:lnTo>
                <a:lnTo>
                  <a:pt x="992819" y="1497286"/>
                </a:lnTo>
                <a:lnTo>
                  <a:pt x="985095" y="1496607"/>
                </a:lnTo>
                <a:lnTo>
                  <a:pt x="977599" y="1495929"/>
                </a:lnTo>
                <a:lnTo>
                  <a:pt x="969875" y="1495250"/>
                </a:lnTo>
                <a:lnTo>
                  <a:pt x="962152" y="1495250"/>
                </a:lnTo>
                <a:lnTo>
                  <a:pt x="951021" y="1495703"/>
                </a:lnTo>
                <a:lnTo>
                  <a:pt x="940117" y="1496381"/>
                </a:lnTo>
                <a:lnTo>
                  <a:pt x="929213" y="1497738"/>
                </a:lnTo>
                <a:lnTo>
                  <a:pt x="918764" y="1499547"/>
                </a:lnTo>
                <a:lnTo>
                  <a:pt x="908087" y="1502035"/>
                </a:lnTo>
                <a:lnTo>
                  <a:pt x="897637" y="1504749"/>
                </a:lnTo>
                <a:lnTo>
                  <a:pt x="887415" y="1508141"/>
                </a:lnTo>
                <a:lnTo>
                  <a:pt x="877420" y="1511986"/>
                </a:lnTo>
                <a:lnTo>
                  <a:pt x="867652" y="1516509"/>
                </a:lnTo>
                <a:lnTo>
                  <a:pt x="858111" y="1521032"/>
                </a:lnTo>
                <a:lnTo>
                  <a:pt x="848343" y="1526460"/>
                </a:lnTo>
                <a:lnTo>
                  <a:pt x="839483" y="1532114"/>
                </a:lnTo>
                <a:lnTo>
                  <a:pt x="830397" y="1538446"/>
                </a:lnTo>
                <a:lnTo>
                  <a:pt x="821765" y="1545231"/>
                </a:lnTo>
                <a:lnTo>
                  <a:pt x="813587" y="1552468"/>
                </a:lnTo>
                <a:lnTo>
                  <a:pt x="805636" y="1559931"/>
                </a:lnTo>
                <a:lnTo>
                  <a:pt x="801320" y="1564002"/>
                </a:lnTo>
                <a:lnTo>
                  <a:pt x="797458" y="1568299"/>
                </a:lnTo>
                <a:lnTo>
                  <a:pt x="789962" y="1577119"/>
                </a:lnTo>
                <a:lnTo>
                  <a:pt x="783147" y="1586166"/>
                </a:lnTo>
                <a:lnTo>
                  <a:pt x="776559" y="1595438"/>
                </a:lnTo>
                <a:lnTo>
                  <a:pt x="661842" y="1595438"/>
                </a:lnTo>
                <a:lnTo>
                  <a:pt x="656844" y="1595212"/>
                </a:lnTo>
                <a:lnTo>
                  <a:pt x="651847" y="1594307"/>
                </a:lnTo>
                <a:lnTo>
                  <a:pt x="647076" y="1593403"/>
                </a:lnTo>
                <a:lnTo>
                  <a:pt x="642760" y="1591593"/>
                </a:lnTo>
                <a:lnTo>
                  <a:pt x="638444" y="1589558"/>
                </a:lnTo>
                <a:lnTo>
                  <a:pt x="634355" y="1587070"/>
                </a:lnTo>
                <a:lnTo>
                  <a:pt x="630721" y="1584356"/>
                </a:lnTo>
                <a:lnTo>
                  <a:pt x="627086" y="1580964"/>
                </a:lnTo>
                <a:lnTo>
                  <a:pt x="623906" y="1577572"/>
                </a:lnTo>
                <a:lnTo>
                  <a:pt x="621180" y="1573727"/>
                </a:lnTo>
                <a:lnTo>
                  <a:pt x="618681" y="1569882"/>
                </a:lnTo>
                <a:lnTo>
                  <a:pt x="616637" y="1565585"/>
                </a:lnTo>
                <a:lnTo>
                  <a:pt x="614819" y="1560836"/>
                </a:lnTo>
                <a:lnTo>
                  <a:pt x="613683" y="1556313"/>
                </a:lnTo>
                <a:lnTo>
                  <a:pt x="613002" y="1551337"/>
                </a:lnTo>
                <a:lnTo>
                  <a:pt x="612775" y="1546588"/>
                </a:lnTo>
                <a:lnTo>
                  <a:pt x="612775" y="1236526"/>
                </a:lnTo>
                <a:lnTo>
                  <a:pt x="613002" y="1231551"/>
                </a:lnTo>
                <a:lnTo>
                  <a:pt x="613683" y="1226575"/>
                </a:lnTo>
                <a:lnTo>
                  <a:pt x="614819" y="1222052"/>
                </a:lnTo>
                <a:lnTo>
                  <a:pt x="616637" y="1217529"/>
                </a:lnTo>
                <a:lnTo>
                  <a:pt x="618681" y="1213232"/>
                </a:lnTo>
                <a:lnTo>
                  <a:pt x="621180" y="1209161"/>
                </a:lnTo>
                <a:lnTo>
                  <a:pt x="623906" y="1205543"/>
                </a:lnTo>
                <a:lnTo>
                  <a:pt x="627086" y="1201924"/>
                </a:lnTo>
                <a:lnTo>
                  <a:pt x="630721" y="1198758"/>
                </a:lnTo>
                <a:lnTo>
                  <a:pt x="634355" y="1196044"/>
                </a:lnTo>
                <a:lnTo>
                  <a:pt x="638444" y="1193330"/>
                </a:lnTo>
                <a:lnTo>
                  <a:pt x="642760" y="1191295"/>
                </a:lnTo>
                <a:lnTo>
                  <a:pt x="647076" y="1189938"/>
                </a:lnTo>
                <a:lnTo>
                  <a:pt x="651847" y="1188581"/>
                </a:lnTo>
                <a:lnTo>
                  <a:pt x="656844" y="1187676"/>
                </a:lnTo>
                <a:lnTo>
                  <a:pt x="661842" y="1187450"/>
                </a:lnTo>
                <a:close/>
                <a:moveTo>
                  <a:pt x="49267" y="1187450"/>
                </a:moveTo>
                <a:lnTo>
                  <a:pt x="360535" y="1187450"/>
                </a:lnTo>
                <a:lnTo>
                  <a:pt x="365757" y="1187676"/>
                </a:lnTo>
                <a:lnTo>
                  <a:pt x="370524" y="1188581"/>
                </a:lnTo>
                <a:lnTo>
                  <a:pt x="375292" y="1189938"/>
                </a:lnTo>
                <a:lnTo>
                  <a:pt x="379606" y="1191295"/>
                </a:lnTo>
                <a:lnTo>
                  <a:pt x="383920" y="1193330"/>
                </a:lnTo>
                <a:lnTo>
                  <a:pt x="388233" y="1196044"/>
                </a:lnTo>
                <a:lnTo>
                  <a:pt x="391866" y="1198758"/>
                </a:lnTo>
                <a:lnTo>
                  <a:pt x="395271" y="1201924"/>
                </a:lnTo>
                <a:lnTo>
                  <a:pt x="398450" y="1205543"/>
                </a:lnTo>
                <a:lnTo>
                  <a:pt x="401401" y="1209161"/>
                </a:lnTo>
                <a:lnTo>
                  <a:pt x="403672" y="1213232"/>
                </a:lnTo>
                <a:lnTo>
                  <a:pt x="405715" y="1217529"/>
                </a:lnTo>
                <a:lnTo>
                  <a:pt x="407531" y="1222052"/>
                </a:lnTo>
                <a:lnTo>
                  <a:pt x="408440" y="1226575"/>
                </a:lnTo>
                <a:lnTo>
                  <a:pt x="409348" y="1231551"/>
                </a:lnTo>
                <a:lnTo>
                  <a:pt x="409575" y="1236526"/>
                </a:lnTo>
                <a:lnTo>
                  <a:pt x="409575" y="1546588"/>
                </a:lnTo>
                <a:lnTo>
                  <a:pt x="409348" y="1551337"/>
                </a:lnTo>
                <a:lnTo>
                  <a:pt x="408440" y="1556313"/>
                </a:lnTo>
                <a:lnTo>
                  <a:pt x="407531" y="1560836"/>
                </a:lnTo>
                <a:lnTo>
                  <a:pt x="405715" y="1565585"/>
                </a:lnTo>
                <a:lnTo>
                  <a:pt x="403672" y="1569882"/>
                </a:lnTo>
                <a:lnTo>
                  <a:pt x="401401" y="1573727"/>
                </a:lnTo>
                <a:lnTo>
                  <a:pt x="398450" y="1577572"/>
                </a:lnTo>
                <a:lnTo>
                  <a:pt x="395271" y="1580964"/>
                </a:lnTo>
                <a:lnTo>
                  <a:pt x="391866" y="1584356"/>
                </a:lnTo>
                <a:lnTo>
                  <a:pt x="388233" y="1587070"/>
                </a:lnTo>
                <a:lnTo>
                  <a:pt x="383920" y="1589558"/>
                </a:lnTo>
                <a:lnTo>
                  <a:pt x="379606" y="1591593"/>
                </a:lnTo>
                <a:lnTo>
                  <a:pt x="375292" y="1593403"/>
                </a:lnTo>
                <a:lnTo>
                  <a:pt x="370524" y="1594307"/>
                </a:lnTo>
                <a:lnTo>
                  <a:pt x="365757" y="1595212"/>
                </a:lnTo>
                <a:lnTo>
                  <a:pt x="360535" y="1595438"/>
                </a:lnTo>
                <a:lnTo>
                  <a:pt x="49267" y="1595438"/>
                </a:lnTo>
                <a:lnTo>
                  <a:pt x="44272" y="1595212"/>
                </a:lnTo>
                <a:lnTo>
                  <a:pt x="39277" y="1594307"/>
                </a:lnTo>
                <a:lnTo>
                  <a:pt x="35191" y="1593403"/>
                </a:lnTo>
                <a:lnTo>
                  <a:pt x="31331" y="1592046"/>
                </a:lnTo>
                <a:lnTo>
                  <a:pt x="27471" y="1590237"/>
                </a:lnTo>
                <a:lnTo>
                  <a:pt x="23839" y="1588427"/>
                </a:lnTo>
                <a:lnTo>
                  <a:pt x="20433" y="1586166"/>
                </a:lnTo>
                <a:lnTo>
                  <a:pt x="17028" y="1583452"/>
                </a:lnTo>
                <a:lnTo>
                  <a:pt x="14303" y="1580738"/>
                </a:lnTo>
                <a:lnTo>
                  <a:pt x="11352" y="1577572"/>
                </a:lnTo>
                <a:lnTo>
                  <a:pt x="8854" y="1574179"/>
                </a:lnTo>
                <a:lnTo>
                  <a:pt x="6811" y="1570787"/>
                </a:lnTo>
                <a:lnTo>
                  <a:pt x="4768" y="1567168"/>
                </a:lnTo>
                <a:lnTo>
                  <a:pt x="3178" y="1563324"/>
                </a:lnTo>
                <a:lnTo>
                  <a:pt x="1816" y="1559479"/>
                </a:lnTo>
                <a:lnTo>
                  <a:pt x="908" y="1555182"/>
                </a:lnTo>
                <a:lnTo>
                  <a:pt x="227" y="1550885"/>
                </a:lnTo>
                <a:lnTo>
                  <a:pt x="0" y="1546588"/>
                </a:lnTo>
                <a:lnTo>
                  <a:pt x="0" y="1236526"/>
                </a:lnTo>
                <a:lnTo>
                  <a:pt x="227" y="1232003"/>
                </a:lnTo>
                <a:lnTo>
                  <a:pt x="908" y="1227932"/>
                </a:lnTo>
                <a:lnTo>
                  <a:pt x="1816" y="1223861"/>
                </a:lnTo>
                <a:lnTo>
                  <a:pt x="3178" y="1219564"/>
                </a:lnTo>
                <a:lnTo>
                  <a:pt x="4768" y="1215720"/>
                </a:lnTo>
                <a:lnTo>
                  <a:pt x="6811" y="1212101"/>
                </a:lnTo>
                <a:lnTo>
                  <a:pt x="8854" y="1208709"/>
                </a:lnTo>
                <a:lnTo>
                  <a:pt x="11352" y="1205543"/>
                </a:lnTo>
                <a:lnTo>
                  <a:pt x="14303" y="1202377"/>
                </a:lnTo>
                <a:lnTo>
                  <a:pt x="17028" y="1199663"/>
                </a:lnTo>
                <a:lnTo>
                  <a:pt x="20433" y="1196949"/>
                </a:lnTo>
                <a:lnTo>
                  <a:pt x="23839" y="1194687"/>
                </a:lnTo>
                <a:lnTo>
                  <a:pt x="27471" y="1192652"/>
                </a:lnTo>
                <a:lnTo>
                  <a:pt x="31331" y="1191069"/>
                </a:lnTo>
                <a:lnTo>
                  <a:pt x="35191" y="1189486"/>
                </a:lnTo>
                <a:lnTo>
                  <a:pt x="39277" y="1188581"/>
                </a:lnTo>
                <a:lnTo>
                  <a:pt x="44272" y="1187676"/>
                </a:lnTo>
                <a:lnTo>
                  <a:pt x="49267" y="1187450"/>
                </a:lnTo>
                <a:close/>
                <a:moveTo>
                  <a:pt x="1430620" y="788988"/>
                </a:moveTo>
                <a:lnTo>
                  <a:pt x="1436973" y="789215"/>
                </a:lnTo>
                <a:lnTo>
                  <a:pt x="1443553" y="789669"/>
                </a:lnTo>
                <a:lnTo>
                  <a:pt x="1449906" y="790349"/>
                </a:lnTo>
                <a:lnTo>
                  <a:pt x="1456033" y="791483"/>
                </a:lnTo>
                <a:lnTo>
                  <a:pt x="1462386" y="793071"/>
                </a:lnTo>
                <a:lnTo>
                  <a:pt x="1468285" y="794659"/>
                </a:lnTo>
                <a:lnTo>
                  <a:pt x="1474184" y="796700"/>
                </a:lnTo>
                <a:lnTo>
                  <a:pt x="1479857" y="798968"/>
                </a:lnTo>
                <a:lnTo>
                  <a:pt x="1485529" y="801463"/>
                </a:lnTo>
                <a:lnTo>
                  <a:pt x="1490975" y="804185"/>
                </a:lnTo>
                <a:lnTo>
                  <a:pt x="1496420" y="807134"/>
                </a:lnTo>
                <a:lnTo>
                  <a:pt x="1501412" y="810536"/>
                </a:lnTo>
                <a:lnTo>
                  <a:pt x="1506403" y="814165"/>
                </a:lnTo>
                <a:lnTo>
                  <a:pt x="1511168" y="817794"/>
                </a:lnTo>
                <a:lnTo>
                  <a:pt x="1515706" y="821877"/>
                </a:lnTo>
                <a:lnTo>
                  <a:pt x="1520017" y="825960"/>
                </a:lnTo>
                <a:lnTo>
                  <a:pt x="1524555" y="830496"/>
                </a:lnTo>
                <a:lnTo>
                  <a:pt x="1528412" y="835032"/>
                </a:lnTo>
                <a:lnTo>
                  <a:pt x="1532269" y="840023"/>
                </a:lnTo>
                <a:lnTo>
                  <a:pt x="1535673" y="844786"/>
                </a:lnTo>
                <a:lnTo>
                  <a:pt x="1538849" y="850003"/>
                </a:lnTo>
                <a:lnTo>
                  <a:pt x="1542026" y="855219"/>
                </a:lnTo>
                <a:lnTo>
                  <a:pt x="1544976" y="860890"/>
                </a:lnTo>
                <a:lnTo>
                  <a:pt x="1547471" y="866334"/>
                </a:lnTo>
                <a:lnTo>
                  <a:pt x="1549740" y="872231"/>
                </a:lnTo>
                <a:lnTo>
                  <a:pt x="1551555" y="878128"/>
                </a:lnTo>
                <a:lnTo>
                  <a:pt x="1553371" y="884025"/>
                </a:lnTo>
                <a:lnTo>
                  <a:pt x="1554732" y="890150"/>
                </a:lnTo>
                <a:lnTo>
                  <a:pt x="1555867" y="896501"/>
                </a:lnTo>
                <a:lnTo>
                  <a:pt x="1556774" y="902625"/>
                </a:lnTo>
                <a:lnTo>
                  <a:pt x="1557228" y="908976"/>
                </a:lnTo>
                <a:lnTo>
                  <a:pt x="1557455" y="915780"/>
                </a:lnTo>
                <a:lnTo>
                  <a:pt x="1557455" y="1366471"/>
                </a:lnTo>
                <a:lnTo>
                  <a:pt x="2109264" y="1429526"/>
                </a:lnTo>
                <a:lnTo>
                  <a:pt x="2115163" y="1429753"/>
                </a:lnTo>
                <a:lnTo>
                  <a:pt x="2122424" y="1429980"/>
                </a:lnTo>
                <a:lnTo>
                  <a:pt x="2129458" y="1430660"/>
                </a:lnTo>
                <a:lnTo>
                  <a:pt x="2136265" y="1431341"/>
                </a:lnTo>
                <a:lnTo>
                  <a:pt x="2143298" y="1432702"/>
                </a:lnTo>
                <a:lnTo>
                  <a:pt x="2150105" y="1434290"/>
                </a:lnTo>
                <a:lnTo>
                  <a:pt x="2156458" y="1436104"/>
                </a:lnTo>
                <a:lnTo>
                  <a:pt x="2162811" y="1438372"/>
                </a:lnTo>
                <a:lnTo>
                  <a:pt x="2169391" y="1440867"/>
                </a:lnTo>
                <a:lnTo>
                  <a:pt x="2175291" y="1443589"/>
                </a:lnTo>
                <a:lnTo>
                  <a:pt x="2181417" y="1446538"/>
                </a:lnTo>
                <a:lnTo>
                  <a:pt x="2187089" y="1449940"/>
                </a:lnTo>
                <a:lnTo>
                  <a:pt x="2192761" y="1453569"/>
                </a:lnTo>
                <a:lnTo>
                  <a:pt x="2198207" y="1457425"/>
                </a:lnTo>
                <a:lnTo>
                  <a:pt x="2203652" y="1461508"/>
                </a:lnTo>
                <a:lnTo>
                  <a:pt x="2208644" y="1465817"/>
                </a:lnTo>
                <a:lnTo>
                  <a:pt x="2213409" y="1470581"/>
                </a:lnTo>
                <a:lnTo>
                  <a:pt x="2218174" y="1475571"/>
                </a:lnTo>
                <a:lnTo>
                  <a:pt x="2222485" y="1480334"/>
                </a:lnTo>
                <a:lnTo>
                  <a:pt x="2226569" y="1485778"/>
                </a:lnTo>
                <a:lnTo>
                  <a:pt x="2230426" y="1491221"/>
                </a:lnTo>
                <a:lnTo>
                  <a:pt x="2234056" y="1496892"/>
                </a:lnTo>
                <a:lnTo>
                  <a:pt x="2237460" y="1502562"/>
                </a:lnTo>
                <a:lnTo>
                  <a:pt x="2240409" y="1508686"/>
                </a:lnTo>
                <a:lnTo>
                  <a:pt x="2243132" y="1514584"/>
                </a:lnTo>
                <a:lnTo>
                  <a:pt x="2245628" y="1521161"/>
                </a:lnTo>
                <a:lnTo>
                  <a:pt x="2247897" y="1527512"/>
                </a:lnTo>
                <a:lnTo>
                  <a:pt x="2249939" y="1534090"/>
                </a:lnTo>
                <a:lnTo>
                  <a:pt x="2251300" y="1540668"/>
                </a:lnTo>
                <a:lnTo>
                  <a:pt x="2252435" y="1547699"/>
                </a:lnTo>
                <a:lnTo>
                  <a:pt x="2253569" y="1554731"/>
                </a:lnTo>
                <a:lnTo>
                  <a:pt x="2254023" y="1561535"/>
                </a:lnTo>
                <a:lnTo>
                  <a:pt x="2254250" y="1568793"/>
                </a:lnTo>
                <a:lnTo>
                  <a:pt x="2254250" y="2174175"/>
                </a:lnTo>
                <a:lnTo>
                  <a:pt x="2254023" y="2181206"/>
                </a:lnTo>
                <a:lnTo>
                  <a:pt x="2253569" y="2188237"/>
                </a:lnTo>
                <a:lnTo>
                  <a:pt x="2252435" y="2195269"/>
                </a:lnTo>
                <a:lnTo>
                  <a:pt x="2251300" y="2202073"/>
                </a:lnTo>
                <a:lnTo>
                  <a:pt x="2249939" y="2208651"/>
                </a:lnTo>
                <a:lnTo>
                  <a:pt x="2247897" y="2215456"/>
                </a:lnTo>
                <a:lnTo>
                  <a:pt x="2245628" y="2221807"/>
                </a:lnTo>
                <a:lnTo>
                  <a:pt x="2243132" y="2228158"/>
                </a:lnTo>
                <a:lnTo>
                  <a:pt x="2240409" y="2234282"/>
                </a:lnTo>
                <a:lnTo>
                  <a:pt x="2237460" y="2240179"/>
                </a:lnTo>
                <a:lnTo>
                  <a:pt x="2234056" y="2246076"/>
                </a:lnTo>
                <a:lnTo>
                  <a:pt x="2230426" y="2251747"/>
                </a:lnTo>
                <a:lnTo>
                  <a:pt x="2226569" y="2257191"/>
                </a:lnTo>
                <a:lnTo>
                  <a:pt x="2222485" y="2262407"/>
                </a:lnTo>
                <a:lnTo>
                  <a:pt x="2218174" y="2267624"/>
                </a:lnTo>
                <a:lnTo>
                  <a:pt x="2213409" y="2272161"/>
                </a:lnTo>
                <a:lnTo>
                  <a:pt x="2208644" y="2276924"/>
                </a:lnTo>
                <a:lnTo>
                  <a:pt x="2203652" y="2281233"/>
                </a:lnTo>
                <a:lnTo>
                  <a:pt x="2198207" y="2285316"/>
                </a:lnTo>
                <a:lnTo>
                  <a:pt x="2192761" y="2289172"/>
                </a:lnTo>
                <a:lnTo>
                  <a:pt x="2187089" y="2292801"/>
                </a:lnTo>
                <a:lnTo>
                  <a:pt x="2181417" y="2296204"/>
                </a:lnTo>
                <a:lnTo>
                  <a:pt x="2175291" y="2299152"/>
                </a:lnTo>
                <a:lnTo>
                  <a:pt x="2169391" y="2302101"/>
                </a:lnTo>
                <a:lnTo>
                  <a:pt x="2162811" y="2304596"/>
                </a:lnTo>
                <a:lnTo>
                  <a:pt x="2156458" y="2306637"/>
                </a:lnTo>
                <a:lnTo>
                  <a:pt x="2150105" y="2308452"/>
                </a:lnTo>
                <a:lnTo>
                  <a:pt x="2143298" y="2310040"/>
                </a:lnTo>
                <a:lnTo>
                  <a:pt x="2136265" y="2311400"/>
                </a:lnTo>
                <a:lnTo>
                  <a:pt x="2129458" y="2312308"/>
                </a:lnTo>
                <a:lnTo>
                  <a:pt x="2122424" y="2312988"/>
                </a:lnTo>
                <a:lnTo>
                  <a:pt x="2115163" y="2312988"/>
                </a:lnTo>
                <a:lnTo>
                  <a:pt x="1452175" y="2312988"/>
                </a:lnTo>
                <a:lnTo>
                  <a:pt x="1448091" y="2312761"/>
                </a:lnTo>
                <a:lnTo>
                  <a:pt x="1446276" y="2312761"/>
                </a:lnTo>
                <a:lnTo>
                  <a:pt x="1444688" y="2312761"/>
                </a:lnTo>
                <a:lnTo>
                  <a:pt x="1438562" y="2312988"/>
                </a:lnTo>
                <a:lnTo>
                  <a:pt x="1432662" y="2312761"/>
                </a:lnTo>
                <a:lnTo>
                  <a:pt x="1426536" y="2311854"/>
                </a:lnTo>
                <a:lnTo>
                  <a:pt x="1420864" y="2311174"/>
                </a:lnTo>
                <a:lnTo>
                  <a:pt x="1414738" y="2310040"/>
                </a:lnTo>
                <a:lnTo>
                  <a:pt x="1409065" y="2308452"/>
                </a:lnTo>
                <a:lnTo>
                  <a:pt x="1403393" y="2306637"/>
                </a:lnTo>
                <a:lnTo>
                  <a:pt x="1397721" y="2304823"/>
                </a:lnTo>
                <a:lnTo>
                  <a:pt x="1392275" y="2302554"/>
                </a:lnTo>
                <a:lnTo>
                  <a:pt x="1387057" y="2300059"/>
                </a:lnTo>
                <a:lnTo>
                  <a:pt x="1381838" y="2297111"/>
                </a:lnTo>
                <a:lnTo>
                  <a:pt x="1376846" y="2293935"/>
                </a:lnTo>
                <a:lnTo>
                  <a:pt x="1372081" y="2290533"/>
                </a:lnTo>
                <a:lnTo>
                  <a:pt x="1367317" y="2286904"/>
                </a:lnTo>
                <a:lnTo>
                  <a:pt x="1362779" y="2283048"/>
                </a:lnTo>
                <a:lnTo>
                  <a:pt x="1358241" y="2278965"/>
                </a:lnTo>
                <a:lnTo>
                  <a:pt x="878584" y="1799469"/>
                </a:lnTo>
                <a:lnTo>
                  <a:pt x="874500" y="1794933"/>
                </a:lnTo>
                <a:lnTo>
                  <a:pt x="870643" y="1790396"/>
                </a:lnTo>
                <a:lnTo>
                  <a:pt x="867013" y="1785633"/>
                </a:lnTo>
                <a:lnTo>
                  <a:pt x="863609" y="1781097"/>
                </a:lnTo>
                <a:lnTo>
                  <a:pt x="860433" y="1776107"/>
                </a:lnTo>
                <a:lnTo>
                  <a:pt x="857710" y="1771117"/>
                </a:lnTo>
                <a:lnTo>
                  <a:pt x="855214" y="1766126"/>
                </a:lnTo>
                <a:lnTo>
                  <a:pt x="852945" y="1760683"/>
                </a:lnTo>
                <a:lnTo>
                  <a:pt x="850903" y="1755466"/>
                </a:lnTo>
                <a:lnTo>
                  <a:pt x="849088" y="1750249"/>
                </a:lnTo>
                <a:lnTo>
                  <a:pt x="847727" y="1744805"/>
                </a:lnTo>
                <a:lnTo>
                  <a:pt x="846592" y="1739362"/>
                </a:lnTo>
                <a:lnTo>
                  <a:pt x="845458" y="1733691"/>
                </a:lnTo>
                <a:lnTo>
                  <a:pt x="845004" y="1728248"/>
                </a:lnTo>
                <a:lnTo>
                  <a:pt x="844550" y="1722577"/>
                </a:lnTo>
                <a:lnTo>
                  <a:pt x="844550" y="1716907"/>
                </a:lnTo>
                <a:lnTo>
                  <a:pt x="844550" y="1711463"/>
                </a:lnTo>
                <a:lnTo>
                  <a:pt x="845004" y="1705793"/>
                </a:lnTo>
                <a:lnTo>
                  <a:pt x="845458" y="1700122"/>
                </a:lnTo>
                <a:lnTo>
                  <a:pt x="846592" y="1694678"/>
                </a:lnTo>
                <a:lnTo>
                  <a:pt x="847727" y="1689235"/>
                </a:lnTo>
                <a:lnTo>
                  <a:pt x="849088" y="1683564"/>
                </a:lnTo>
                <a:lnTo>
                  <a:pt x="850903" y="1678347"/>
                </a:lnTo>
                <a:lnTo>
                  <a:pt x="852945" y="1673131"/>
                </a:lnTo>
                <a:lnTo>
                  <a:pt x="855214" y="1667914"/>
                </a:lnTo>
                <a:lnTo>
                  <a:pt x="857710" y="1662697"/>
                </a:lnTo>
                <a:lnTo>
                  <a:pt x="860433" y="1657707"/>
                </a:lnTo>
                <a:lnTo>
                  <a:pt x="863609" y="1652717"/>
                </a:lnTo>
                <a:lnTo>
                  <a:pt x="867013" y="1647954"/>
                </a:lnTo>
                <a:lnTo>
                  <a:pt x="870643" y="1643417"/>
                </a:lnTo>
                <a:lnTo>
                  <a:pt x="874500" y="1638881"/>
                </a:lnTo>
                <a:lnTo>
                  <a:pt x="878584" y="1634571"/>
                </a:lnTo>
                <a:lnTo>
                  <a:pt x="882668" y="1630488"/>
                </a:lnTo>
                <a:lnTo>
                  <a:pt x="887206" y="1626632"/>
                </a:lnTo>
                <a:lnTo>
                  <a:pt x="891744" y="1623230"/>
                </a:lnTo>
                <a:lnTo>
                  <a:pt x="896509" y="1619828"/>
                </a:lnTo>
                <a:lnTo>
                  <a:pt x="901047" y="1616879"/>
                </a:lnTo>
                <a:lnTo>
                  <a:pt x="906039" y="1613931"/>
                </a:lnTo>
                <a:lnTo>
                  <a:pt x="911030" y="1611436"/>
                </a:lnTo>
                <a:lnTo>
                  <a:pt x="916249" y="1609167"/>
                </a:lnTo>
                <a:lnTo>
                  <a:pt x="921694" y="1607353"/>
                </a:lnTo>
                <a:lnTo>
                  <a:pt x="927140" y="1605538"/>
                </a:lnTo>
                <a:lnTo>
                  <a:pt x="932585" y="1603951"/>
                </a:lnTo>
                <a:lnTo>
                  <a:pt x="938031" y="1602590"/>
                </a:lnTo>
                <a:lnTo>
                  <a:pt x="943703" y="1601682"/>
                </a:lnTo>
                <a:lnTo>
                  <a:pt x="949376" y="1600775"/>
                </a:lnTo>
                <a:lnTo>
                  <a:pt x="955275" y="1600548"/>
                </a:lnTo>
                <a:lnTo>
                  <a:pt x="960947" y="1600321"/>
                </a:lnTo>
                <a:lnTo>
                  <a:pt x="966847" y="1600548"/>
                </a:lnTo>
                <a:lnTo>
                  <a:pt x="972519" y="1600775"/>
                </a:lnTo>
                <a:lnTo>
                  <a:pt x="978191" y="1601682"/>
                </a:lnTo>
                <a:lnTo>
                  <a:pt x="983864" y="1602590"/>
                </a:lnTo>
                <a:lnTo>
                  <a:pt x="989536" y="1603951"/>
                </a:lnTo>
                <a:lnTo>
                  <a:pt x="994982" y="1605538"/>
                </a:lnTo>
                <a:lnTo>
                  <a:pt x="1000427" y="1607353"/>
                </a:lnTo>
                <a:lnTo>
                  <a:pt x="1005646" y="1609167"/>
                </a:lnTo>
                <a:lnTo>
                  <a:pt x="1010637" y="1611436"/>
                </a:lnTo>
                <a:lnTo>
                  <a:pt x="1015856" y="1613931"/>
                </a:lnTo>
                <a:lnTo>
                  <a:pt x="1020848" y="1616879"/>
                </a:lnTo>
                <a:lnTo>
                  <a:pt x="1025612" y="1619828"/>
                </a:lnTo>
                <a:lnTo>
                  <a:pt x="1030377" y="1623230"/>
                </a:lnTo>
                <a:lnTo>
                  <a:pt x="1034688" y="1626632"/>
                </a:lnTo>
                <a:lnTo>
                  <a:pt x="1038999" y="1630488"/>
                </a:lnTo>
                <a:lnTo>
                  <a:pt x="1043537" y="1634571"/>
                </a:lnTo>
                <a:lnTo>
                  <a:pt x="1303559" y="1894506"/>
                </a:lnTo>
                <a:lnTo>
                  <a:pt x="1303559" y="915780"/>
                </a:lnTo>
                <a:lnTo>
                  <a:pt x="1303786" y="908976"/>
                </a:lnTo>
                <a:lnTo>
                  <a:pt x="1304467" y="902625"/>
                </a:lnTo>
                <a:lnTo>
                  <a:pt x="1305147" y="896501"/>
                </a:lnTo>
                <a:lnTo>
                  <a:pt x="1306282" y="890150"/>
                </a:lnTo>
                <a:lnTo>
                  <a:pt x="1307643" y="884025"/>
                </a:lnTo>
                <a:lnTo>
                  <a:pt x="1309231" y="878128"/>
                </a:lnTo>
                <a:lnTo>
                  <a:pt x="1311273" y="872231"/>
                </a:lnTo>
                <a:lnTo>
                  <a:pt x="1313769" y="866334"/>
                </a:lnTo>
                <a:lnTo>
                  <a:pt x="1316265" y="860890"/>
                </a:lnTo>
                <a:lnTo>
                  <a:pt x="1318988" y="855219"/>
                </a:lnTo>
                <a:lnTo>
                  <a:pt x="1322164" y="850003"/>
                </a:lnTo>
                <a:lnTo>
                  <a:pt x="1325341" y="844786"/>
                </a:lnTo>
                <a:lnTo>
                  <a:pt x="1328971" y="840023"/>
                </a:lnTo>
                <a:lnTo>
                  <a:pt x="1332829" y="835032"/>
                </a:lnTo>
                <a:lnTo>
                  <a:pt x="1336686" y="830496"/>
                </a:lnTo>
                <a:lnTo>
                  <a:pt x="1340770" y="825960"/>
                </a:lnTo>
                <a:lnTo>
                  <a:pt x="1345081" y="821877"/>
                </a:lnTo>
                <a:lnTo>
                  <a:pt x="1349846" y="817794"/>
                </a:lnTo>
                <a:lnTo>
                  <a:pt x="1354610" y="814165"/>
                </a:lnTo>
                <a:lnTo>
                  <a:pt x="1359602" y="810536"/>
                </a:lnTo>
                <a:lnTo>
                  <a:pt x="1364821" y="807134"/>
                </a:lnTo>
                <a:lnTo>
                  <a:pt x="1370266" y="804185"/>
                </a:lnTo>
                <a:lnTo>
                  <a:pt x="1375485" y="801463"/>
                </a:lnTo>
                <a:lnTo>
                  <a:pt x="1381384" y="798968"/>
                </a:lnTo>
                <a:lnTo>
                  <a:pt x="1387057" y="796700"/>
                </a:lnTo>
                <a:lnTo>
                  <a:pt x="1392956" y="794659"/>
                </a:lnTo>
                <a:lnTo>
                  <a:pt x="1398855" y="793071"/>
                </a:lnTo>
                <a:lnTo>
                  <a:pt x="1404981" y="791483"/>
                </a:lnTo>
                <a:lnTo>
                  <a:pt x="1411107" y="790349"/>
                </a:lnTo>
                <a:lnTo>
                  <a:pt x="1417687" y="789669"/>
                </a:lnTo>
                <a:lnTo>
                  <a:pt x="1424040" y="789215"/>
                </a:lnTo>
                <a:lnTo>
                  <a:pt x="1430620" y="788988"/>
                </a:lnTo>
                <a:close/>
                <a:moveTo>
                  <a:pt x="1273230" y="585788"/>
                </a:moveTo>
                <a:lnTo>
                  <a:pt x="1584498" y="585788"/>
                </a:lnTo>
                <a:lnTo>
                  <a:pt x="1589493" y="586241"/>
                </a:lnTo>
                <a:lnTo>
                  <a:pt x="1594488" y="586922"/>
                </a:lnTo>
                <a:lnTo>
                  <a:pt x="1599028" y="588283"/>
                </a:lnTo>
                <a:lnTo>
                  <a:pt x="1603569" y="589643"/>
                </a:lnTo>
                <a:lnTo>
                  <a:pt x="1606975" y="591231"/>
                </a:lnTo>
                <a:lnTo>
                  <a:pt x="1609926" y="593045"/>
                </a:lnTo>
                <a:lnTo>
                  <a:pt x="1612878" y="594859"/>
                </a:lnTo>
                <a:lnTo>
                  <a:pt x="1615602" y="597127"/>
                </a:lnTo>
                <a:lnTo>
                  <a:pt x="1618327" y="599622"/>
                </a:lnTo>
                <a:lnTo>
                  <a:pt x="1620824" y="601890"/>
                </a:lnTo>
                <a:lnTo>
                  <a:pt x="1623094" y="604611"/>
                </a:lnTo>
                <a:lnTo>
                  <a:pt x="1625138" y="607559"/>
                </a:lnTo>
                <a:lnTo>
                  <a:pt x="1626954" y="610734"/>
                </a:lnTo>
                <a:lnTo>
                  <a:pt x="1628543" y="613683"/>
                </a:lnTo>
                <a:lnTo>
                  <a:pt x="1630132" y="617084"/>
                </a:lnTo>
                <a:lnTo>
                  <a:pt x="1631495" y="620486"/>
                </a:lnTo>
                <a:lnTo>
                  <a:pt x="1632176" y="623888"/>
                </a:lnTo>
                <a:lnTo>
                  <a:pt x="1632857" y="627290"/>
                </a:lnTo>
                <a:lnTo>
                  <a:pt x="1633538" y="631372"/>
                </a:lnTo>
                <a:lnTo>
                  <a:pt x="1633538" y="634774"/>
                </a:lnTo>
                <a:lnTo>
                  <a:pt x="1633538" y="805090"/>
                </a:lnTo>
                <a:lnTo>
                  <a:pt x="1629678" y="798286"/>
                </a:lnTo>
                <a:lnTo>
                  <a:pt x="1625819" y="791936"/>
                </a:lnTo>
                <a:lnTo>
                  <a:pt x="1621505" y="785586"/>
                </a:lnTo>
                <a:lnTo>
                  <a:pt x="1616964" y="779236"/>
                </a:lnTo>
                <a:lnTo>
                  <a:pt x="1612651" y="773113"/>
                </a:lnTo>
                <a:lnTo>
                  <a:pt x="1607656" y="767443"/>
                </a:lnTo>
                <a:lnTo>
                  <a:pt x="1602661" y="761547"/>
                </a:lnTo>
                <a:lnTo>
                  <a:pt x="1597666" y="756104"/>
                </a:lnTo>
                <a:lnTo>
                  <a:pt x="1592217" y="750661"/>
                </a:lnTo>
                <a:lnTo>
                  <a:pt x="1586541" y="745445"/>
                </a:lnTo>
                <a:lnTo>
                  <a:pt x="1580865" y="740456"/>
                </a:lnTo>
                <a:lnTo>
                  <a:pt x="1575189" y="735466"/>
                </a:lnTo>
                <a:lnTo>
                  <a:pt x="1568832" y="730704"/>
                </a:lnTo>
                <a:lnTo>
                  <a:pt x="1562702" y="726395"/>
                </a:lnTo>
                <a:lnTo>
                  <a:pt x="1556572" y="722086"/>
                </a:lnTo>
                <a:lnTo>
                  <a:pt x="1549988" y="718231"/>
                </a:lnTo>
                <a:lnTo>
                  <a:pt x="1543404" y="714375"/>
                </a:lnTo>
                <a:lnTo>
                  <a:pt x="1536593" y="710747"/>
                </a:lnTo>
                <a:lnTo>
                  <a:pt x="1529555" y="707118"/>
                </a:lnTo>
                <a:lnTo>
                  <a:pt x="1522744" y="703943"/>
                </a:lnTo>
                <a:lnTo>
                  <a:pt x="1515706" y="701222"/>
                </a:lnTo>
                <a:lnTo>
                  <a:pt x="1508213" y="698274"/>
                </a:lnTo>
                <a:lnTo>
                  <a:pt x="1500948" y="695779"/>
                </a:lnTo>
                <a:lnTo>
                  <a:pt x="1493456" y="693738"/>
                </a:lnTo>
                <a:lnTo>
                  <a:pt x="1485964" y="691697"/>
                </a:lnTo>
                <a:lnTo>
                  <a:pt x="1478245" y="689883"/>
                </a:lnTo>
                <a:lnTo>
                  <a:pt x="1470525" y="688295"/>
                </a:lnTo>
                <a:lnTo>
                  <a:pt x="1462806" y="686934"/>
                </a:lnTo>
                <a:lnTo>
                  <a:pt x="1454860" y="686254"/>
                </a:lnTo>
                <a:lnTo>
                  <a:pt x="1446686" y="685347"/>
                </a:lnTo>
                <a:lnTo>
                  <a:pt x="1438513" y="684893"/>
                </a:lnTo>
                <a:lnTo>
                  <a:pt x="1430567" y="684893"/>
                </a:lnTo>
                <a:lnTo>
                  <a:pt x="1421939" y="684893"/>
                </a:lnTo>
                <a:lnTo>
                  <a:pt x="1413766" y="685347"/>
                </a:lnTo>
                <a:lnTo>
                  <a:pt x="1405366" y="686254"/>
                </a:lnTo>
                <a:lnTo>
                  <a:pt x="1397419" y="687161"/>
                </a:lnTo>
                <a:lnTo>
                  <a:pt x="1389246" y="688522"/>
                </a:lnTo>
                <a:lnTo>
                  <a:pt x="1381300" y="690109"/>
                </a:lnTo>
                <a:lnTo>
                  <a:pt x="1373353" y="691924"/>
                </a:lnTo>
                <a:lnTo>
                  <a:pt x="1365634" y="693965"/>
                </a:lnTo>
                <a:lnTo>
                  <a:pt x="1357915" y="696459"/>
                </a:lnTo>
                <a:lnTo>
                  <a:pt x="1350423" y="699181"/>
                </a:lnTo>
                <a:lnTo>
                  <a:pt x="1342930" y="701902"/>
                </a:lnTo>
                <a:lnTo>
                  <a:pt x="1335665" y="705077"/>
                </a:lnTo>
                <a:lnTo>
                  <a:pt x="1328400" y="708479"/>
                </a:lnTo>
                <a:lnTo>
                  <a:pt x="1321589" y="711881"/>
                </a:lnTo>
                <a:lnTo>
                  <a:pt x="1314551" y="715963"/>
                </a:lnTo>
                <a:lnTo>
                  <a:pt x="1307967" y="720045"/>
                </a:lnTo>
                <a:lnTo>
                  <a:pt x="1301383" y="724354"/>
                </a:lnTo>
                <a:lnTo>
                  <a:pt x="1295026" y="728663"/>
                </a:lnTo>
                <a:lnTo>
                  <a:pt x="1288442" y="733425"/>
                </a:lnTo>
                <a:lnTo>
                  <a:pt x="1282539" y="738188"/>
                </a:lnTo>
                <a:lnTo>
                  <a:pt x="1276636" y="743404"/>
                </a:lnTo>
                <a:lnTo>
                  <a:pt x="1270960" y="748847"/>
                </a:lnTo>
                <a:lnTo>
                  <a:pt x="1265284" y="754290"/>
                </a:lnTo>
                <a:lnTo>
                  <a:pt x="1259835" y="759959"/>
                </a:lnTo>
                <a:lnTo>
                  <a:pt x="1254613" y="765856"/>
                </a:lnTo>
                <a:lnTo>
                  <a:pt x="1249845" y="771752"/>
                </a:lnTo>
                <a:lnTo>
                  <a:pt x="1244850" y="778102"/>
                </a:lnTo>
                <a:lnTo>
                  <a:pt x="1240310" y="784452"/>
                </a:lnTo>
                <a:lnTo>
                  <a:pt x="1235769" y="790802"/>
                </a:lnTo>
                <a:lnTo>
                  <a:pt x="1231682" y="797606"/>
                </a:lnTo>
                <a:lnTo>
                  <a:pt x="1227823" y="804410"/>
                </a:lnTo>
                <a:lnTo>
                  <a:pt x="1223963" y="811213"/>
                </a:lnTo>
                <a:lnTo>
                  <a:pt x="1223963" y="634774"/>
                </a:lnTo>
                <a:lnTo>
                  <a:pt x="1224190" y="631372"/>
                </a:lnTo>
                <a:lnTo>
                  <a:pt x="1224644" y="627290"/>
                </a:lnTo>
                <a:lnTo>
                  <a:pt x="1225325" y="623888"/>
                </a:lnTo>
                <a:lnTo>
                  <a:pt x="1226233" y="620486"/>
                </a:lnTo>
                <a:lnTo>
                  <a:pt x="1227596" y="617084"/>
                </a:lnTo>
                <a:lnTo>
                  <a:pt x="1228731" y="613683"/>
                </a:lnTo>
                <a:lnTo>
                  <a:pt x="1230547" y="610734"/>
                </a:lnTo>
                <a:lnTo>
                  <a:pt x="1232363" y="607559"/>
                </a:lnTo>
                <a:lnTo>
                  <a:pt x="1234634" y="604611"/>
                </a:lnTo>
                <a:lnTo>
                  <a:pt x="1236904" y="601890"/>
                </a:lnTo>
                <a:lnTo>
                  <a:pt x="1239402" y="599622"/>
                </a:lnTo>
                <a:lnTo>
                  <a:pt x="1241899" y="597127"/>
                </a:lnTo>
                <a:lnTo>
                  <a:pt x="1244850" y="594859"/>
                </a:lnTo>
                <a:lnTo>
                  <a:pt x="1247802" y="593045"/>
                </a:lnTo>
                <a:lnTo>
                  <a:pt x="1250753" y="591231"/>
                </a:lnTo>
                <a:lnTo>
                  <a:pt x="1254159" y="589643"/>
                </a:lnTo>
                <a:lnTo>
                  <a:pt x="1258473" y="588283"/>
                </a:lnTo>
                <a:lnTo>
                  <a:pt x="1263240" y="586922"/>
                </a:lnTo>
                <a:lnTo>
                  <a:pt x="1268008" y="586241"/>
                </a:lnTo>
                <a:lnTo>
                  <a:pt x="1273230" y="585788"/>
                </a:lnTo>
                <a:close/>
                <a:moveTo>
                  <a:pt x="661842" y="585788"/>
                </a:moveTo>
                <a:lnTo>
                  <a:pt x="973283" y="585788"/>
                </a:lnTo>
                <a:lnTo>
                  <a:pt x="978280" y="586240"/>
                </a:lnTo>
                <a:lnTo>
                  <a:pt x="983051" y="586919"/>
                </a:lnTo>
                <a:lnTo>
                  <a:pt x="988048" y="588276"/>
                </a:lnTo>
                <a:lnTo>
                  <a:pt x="992364" y="589633"/>
                </a:lnTo>
                <a:lnTo>
                  <a:pt x="995772" y="591216"/>
                </a:lnTo>
                <a:lnTo>
                  <a:pt x="998725" y="593025"/>
                </a:lnTo>
                <a:lnTo>
                  <a:pt x="1001678" y="594834"/>
                </a:lnTo>
                <a:lnTo>
                  <a:pt x="1004404" y="597096"/>
                </a:lnTo>
                <a:lnTo>
                  <a:pt x="1007130" y="599583"/>
                </a:lnTo>
                <a:lnTo>
                  <a:pt x="1009629" y="601845"/>
                </a:lnTo>
                <a:lnTo>
                  <a:pt x="1011901" y="604559"/>
                </a:lnTo>
                <a:lnTo>
                  <a:pt x="1013945" y="607499"/>
                </a:lnTo>
                <a:lnTo>
                  <a:pt x="1015762" y="610665"/>
                </a:lnTo>
                <a:lnTo>
                  <a:pt x="1017580" y="613605"/>
                </a:lnTo>
                <a:lnTo>
                  <a:pt x="1018943" y="616998"/>
                </a:lnTo>
                <a:lnTo>
                  <a:pt x="1020306" y="620390"/>
                </a:lnTo>
                <a:lnTo>
                  <a:pt x="1020987" y="623782"/>
                </a:lnTo>
                <a:lnTo>
                  <a:pt x="1021896" y="627175"/>
                </a:lnTo>
                <a:lnTo>
                  <a:pt x="1022350" y="631246"/>
                </a:lnTo>
                <a:lnTo>
                  <a:pt x="1022350" y="634638"/>
                </a:lnTo>
                <a:lnTo>
                  <a:pt x="1022350" y="944926"/>
                </a:lnTo>
                <a:lnTo>
                  <a:pt x="1022350" y="949223"/>
                </a:lnTo>
                <a:lnTo>
                  <a:pt x="1021441" y="953294"/>
                </a:lnTo>
                <a:lnTo>
                  <a:pt x="1020760" y="957817"/>
                </a:lnTo>
                <a:lnTo>
                  <a:pt x="1019397" y="961662"/>
                </a:lnTo>
                <a:lnTo>
                  <a:pt x="1017807" y="965506"/>
                </a:lnTo>
                <a:lnTo>
                  <a:pt x="1015762" y="969125"/>
                </a:lnTo>
                <a:lnTo>
                  <a:pt x="1013718" y="972743"/>
                </a:lnTo>
                <a:lnTo>
                  <a:pt x="1011219" y="975910"/>
                </a:lnTo>
                <a:lnTo>
                  <a:pt x="1008266" y="979076"/>
                </a:lnTo>
                <a:lnTo>
                  <a:pt x="1005540" y="981564"/>
                </a:lnTo>
                <a:lnTo>
                  <a:pt x="1002133" y="984278"/>
                </a:lnTo>
                <a:lnTo>
                  <a:pt x="998725" y="986539"/>
                </a:lnTo>
                <a:lnTo>
                  <a:pt x="995090" y="988575"/>
                </a:lnTo>
                <a:lnTo>
                  <a:pt x="991229" y="990384"/>
                </a:lnTo>
                <a:lnTo>
                  <a:pt x="987367" y="991741"/>
                </a:lnTo>
                <a:lnTo>
                  <a:pt x="983278" y="992645"/>
                </a:lnTo>
                <a:lnTo>
                  <a:pt x="978280" y="993550"/>
                </a:lnTo>
                <a:lnTo>
                  <a:pt x="973283" y="993776"/>
                </a:lnTo>
                <a:lnTo>
                  <a:pt x="661842" y="993776"/>
                </a:lnTo>
                <a:lnTo>
                  <a:pt x="656844" y="993550"/>
                </a:lnTo>
                <a:lnTo>
                  <a:pt x="652074" y="992645"/>
                </a:lnTo>
                <a:lnTo>
                  <a:pt x="647985" y="991741"/>
                </a:lnTo>
                <a:lnTo>
                  <a:pt x="643896" y="990384"/>
                </a:lnTo>
                <a:lnTo>
                  <a:pt x="640034" y="988575"/>
                </a:lnTo>
                <a:lnTo>
                  <a:pt x="636400" y="986539"/>
                </a:lnTo>
                <a:lnTo>
                  <a:pt x="632992" y="984278"/>
                </a:lnTo>
                <a:lnTo>
                  <a:pt x="629585" y="981564"/>
                </a:lnTo>
                <a:lnTo>
                  <a:pt x="626859" y="979076"/>
                </a:lnTo>
                <a:lnTo>
                  <a:pt x="623906" y="975910"/>
                </a:lnTo>
                <a:lnTo>
                  <a:pt x="621407" y="972743"/>
                </a:lnTo>
                <a:lnTo>
                  <a:pt x="619362" y="969125"/>
                </a:lnTo>
                <a:lnTo>
                  <a:pt x="617318" y="965506"/>
                </a:lnTo>
                <a:lnTo>
                  <a:pt x="615728" y="961662"/>
                </a:lnTo>
                <a:lnTo>
                  <a:pt x="614365" y="957817"/>
                </a:lnTo>
                <a:lnTo>
                  <a:pt x="613683" y="953294"/>
                </a:lnTo>
                <a:lnTo>
                  <a:pt x="612775" y="949223"/>
                </a:lnTo>
                <a:lnTo>
                  <a:pt x="612775" y="944926"/>
                </a:lnTo>
                <a:lnTo>
                  <a:pt x="612775" y="634638"/>
                </a:lnTo>
                <a:lnTo>
                  <a:pt x="612775" y="631246"/>
                </a:lnTo>
                <a:lnTo>
                  <a:pt x="613229" y="627175"/>
                </a:lnTo>
                <a:lnTo>
                  <a:pt x="613911" y="623782"/>
                </a:lnTo>
                <a:lnTo>
                  <a:pt x="614819" y="620390"/>
                </a:lnTo>
                <a:lnTo>
                  <a:pt x="616182" y="616998"/>
                </a:lnTo>
                <a:lnTo>
                  <a:pt x="617545" y="613605"/>
                </a:lnTo>
                <a:lnTo>
                  <a:pt x="619362" y="610665"/>
                </a:lnTo>
                <a:lnTo>
                  <a:pt x="621180" y="607499"/>
                </a:lnTo>
                <a:lnTo>
                  <a:pt x="623224" y="604559"/>
                </a:lnTo>
                <a:lnTo>
                  <a:pt x="625496" y="601845"/>
                </a:lnTo>
                <a:lnTo>
                  <a:pt x="627995" y="599583"/>
                </a:lnTo>
                <a:lnTo>
                  <a:pt x="630721" y="597096"/>
                </a:lnTo>
                <a:lnTo>
                  <a:pt x="633447" y="594834"/>
                </a:lnTo>
                <a:lnTo>
                  <a:pt x="636400" y="593025"/>
                </a:lnTo>
                <a:lnTo>
                  <a:pt x="639353" y="591216"/>
                </a:lnTo>
                <a:lnTo>
                  <a:pt x="642760" y="589633"/>
                </a:lnTo>
                <a:lnTo>
                  <a:pt x="647076" y="588276"/>
                </a:lnTo>
                <a:lnTo>
                  <a:pt x="651847" y="586919"/>
                </a:lnTo>
                <a:lnTo>
                  <a:pt x="656844" y="586240"/>
                </a:lnTo>
                <a:lnTo>
                  <a:pt x="661842" y="585788"/>
                </a:lnTo>
                <a:close/>
                <a:moveTo>
                  <a:pt x="49267" y="585788"/>
                </a:moveTo>
                <a:lnTo>
                  <a:pt x="360535" y="585788"/>
                </a:lnTo>
                <a:lnTo>
                  <a:pt x="365757" y="586240"/>
                </a:lnTo>
                <a:lnTo>
                  <a:pt x="370524" y="586919"/>
                </a:lnTo>
                <a:lnTo>
                  <a:pt x="375292" y="588276"/>
                </a:lnTo>
                <a:lnTo>
                  <a:pt x="379606" y="589633"/>
                </a:lnTo>
                <a:lnTo>
                  <a:pt x="383011" y="591216"/>
                </a:lnTo>
                <a:lnTo>
                  <a:pt x="386190" y="593025"/>
                </a:lnTo>
                <a:lnTo>
                  <a:pt x="388914" y="594834"/>
                </a:lnTo>
                <a:lnTo>
                  <a:pt x="391866" y="597096"/>
                </a:lnTo>
                <a:lnTo>
                  <a:pt x="394363" y="599583"/>
                </a:lnTo>
                <a:lnTo>
                  <a:pt x="396861" y="601845"/>
                </a:lnTo>
                <a:lnTo>
                  <a:pt x="399358" y="604559"/>
                </a:lnTo>
                <a:lnTo>
                  <a:pt x="401401" y="607499"/>
                </a:lnTo>
                <a:lnTo>
                  <a:pt x="403218" y="610665"/>
                </a:lnTo>
                <a:lnTo>
                  <a:pt x="404580" y="613605"/>
                </a:lnTo>
                <a:lnTo>
                  <a:pt x="406169" y="616998"/>
                </a:lnTo>
                <a:lnTo>
                  <a:pt x="407531" y="620390"/>
                </a:lnTo>
                <a:lnTo>
                  <a:pt x="408213" y="623782"/>
                </a:lnTo>
                <a:lnTo>
                  <a:pt x="409121" y="627175"/>
                </a:lnTo>
                <a:lnTo>
                  <a:pt x="409575" y="631246"/>
                </a:lnTo>
                <a:lnTo>
                  <a:pt x="409575" y="634638"/>
                </a:lnTo>
                <a:lnTo>
                  <a:pt x="409575" y="944926"/>
                </a:lnTo>
                <a:lnTo>
                  <a:pt x="409348" y="949223"/>
                </a:lnTo>
                <a:lnTo>
                  <a:pt x="408894" y="953294"/>
                </a:lnTo>
                <a:lnTo>
                  <a:pt x="407986" y="957817"/>
                </a:lnTo>
                <a:lnTo>
                  <a:pt x="406623" y="961662"/>
                </a:lnTo>
                <a:lnTo>
                  <a:pt x="405034" y="965506"/>
                </a:lnTo>
                <a:lnTo>
                  <a:pt x="403218" y="969125"/>
                </a:lnTo>
                <a:lnTo>
                  <a:pt x="400720" y="972743"/>
                </a:lnTo>
                <a:lnTo>
                  <a:pt x="398450" y="975910"/>
                </a:lnTo>
                <a:lnTo>
                  <a:pt x="395726" y="979076"/>
                </a:lnTo>
                <a:lnTo>
                  <a:pt x="392774" y="981564"/>
                </a:lnTo>
                <a:lnTo>
                  <a:pt x="389368" y="984278"/>
                </a:lnTo>
                <a:lnTo>
                  <a:pt x="386190" y="986539"/>
                </a:lnTo>
                <a:lnTo>
                  <a:pt x="382557" y="988575"/>
                </a:lnTo>
                <a:lnTo>
                  <a:pt x="378698" y="990384"/>
                </a:lnTo>
                <a:lnTo>
                  <a:pt x="374611" y="991741"/>
                </a:lnTo>
                <a:lnTo>
                  <a:pt x="370524" y="992645"/>
                </a:lnTo>
                <a:lnTo>
                  <a:pt x="365757" y="993550"/>
                </a:lnTo>
                <a:lnTo>
                  <a:pt x="360535" y="993776"/>
                </a:lnTo>
                <a:lnTo>
                  <a:pt x="49267" y="993776"/>
                </a:lnTo>
                <a:lnTo>
                  <a:pt x="44272" y="993550"/>
                </a:lnTo>
                <a:lnTo>
                  <a:pt x="39277" y="992645"/>
                </a:lnTo>
                <a:lnTo>
                  <a:pt x="35191" y="991741"/>
                </a:lnTo>
                <a:lnTo>
                  <a:pt x="31331" y="990384"/>
                </a:lnTo>
                <a:lnTo>
                  <a:pt x="27471" y="988575"/>
                </a:lnTo>
                <a:lnTo>
                  <a:pt x="23839" y="986539"/>
                </a:lnTo>
                <a:lnTo>
                  <a:pt x="20433" y="984278"/>
                </a:lnTo>
                <a:lnTo>
                  <a:pt x="17028" y="981564"/>
                </a:lnTo>
                <a:lnTo>
                  <a:pt x="14303" y="979076"/>
                </a:lnTo>
                <a:lnTo>
                  <a:pt x="11352" y="975910"/>
                </a:lnTo>
                <a:lnTo>
                  <a:pt x="8854" y="972743"/>
                </a:lnTo>
                <a:lnTo>
                  <a:pt x="6811" y="969125"/>
                </a:lnTo>
                <a:lnTo>
                  <a:pt x="4768" y="965506"/>
                </a:lnTo>
                <a:lnTo>
                  <a:pt x="3178" y="961662"/>
                </a:lnTo>
                <a:lnTo>
                  <a:pt x="1816" y="957817"/>
                </a:lnTo>
                <a:lnTo>
                  <a:pt x="908" y="953294"/>
                </a:lnTo>
                <a:lnTo>
                  <a:pt x="227" y="949223"/>
                </a:lnTo>
                <a:lnTo>
                  <a:pt x="0" y="944926"/>
                </a:lnTo>
                <a:lnTo>
                  <a:pt x="0" y="634638"/>
                </a:lnTo>
                <a:lnTo>
                  <a:pt x="227" y="631246"/>
                </a:lnTo>
                <a:lnTo>
                  <a:pt x="908" y="627175"/>
                </a:lnTo>
                <a:lnTo>
                  <a:pt x="1362" y="623782"/>
                </a:lnTo>
                <a:lnTo>
                  <a:pt x="2270" y="620390"/>
                </a:lnTo>
                <a:lnTo>
                  <a:pt x="3632" y="616998"/>
                </a:lnTo>
                <a:lnTo>
                  <a:pt x="4995" y="613605"/>
                </a:lnTo>
                <a:lnTo>
                  <a:pt x="6811" y="610665"/>
                </a:lnTo>
                <a:lnTo>
                  <a:pt x="8627" y="607499"/>
                </a:lnTo>
                <a:lnTo>
                  <a:pt x="10670" y="604559"/>
                </a:lnTo>
                <a:lnTo>
                  <a:pt x="12941" y="601845"/>
                </a:lnTo>
                <a:lnTo>
                  <a:pt x="15438" y="599583"/>
                </a:lnTo>
                <a:lnTo>
                  <a:pt x="18163" y="597096"/>
                </a:lnTo>
                <a:lnTo>
                  <a:pt x="20887" y="594834"/>
                </a:lnTo>
                <a:lnTo>
                  <a:pt x="23839" y="593025"/>
                </a:lnTo>
                <a:lnTo>
                  <a:pt x="27017" y="591216"/>
                </a:lnTo>
                <a:lnTo>
                  <a:pt x="30196" y="589633"/>
                </a:lnTo>
                <a:lnTo>
                  <a:pt x="34736" y="588276"/>
                </a:lnTo>
                <a:lnTo>
                  <a:pt x="39277" y="586919"/>
                </a:lnTo>
                <a:lnTo>
                  <a:pt x="44272" y="586240"/>
                </a:lnTo>
                <a:lnTo>
                  <a:pt x="49267" y="585788"/>
                </a:lnTo>
                <a:close/>
                <a:moveTo>
                  <a:pt x="1273230" y="0"/>
                </a:moveTo>
                <a:lnTo>
                  <a:pt x="1584498" y="0"/>
                </a:lnTo>
                <a:lnTo>
                  <a:pt x="1589493" y="226"/>
                </a:lnTo>
                <a:lnTo>
                  <a:pt x="1594488" y="905"/>
                </a:lnTo>
                <a:lnTo>
                  <a:pt x="1599028" y="2263"/>
                </a:lnTo>
                <a:lnTo>
                  <a:pt x="1603569" y="3847"/>
                </a:lnTo>
                <a:lnTo>
                  <a:pt x="1607883" y="5883"/>
                </a:lnTo>
                <a:lnTo>
                  <a:pt x="1611969" y="8372"/>
                </a:lnTo>
                <a:lnTo>
                  <a:pt x="1615602" y="11314"/>
                </a:lnTo>
                <a:lnTo>
                  <a:pt x="1619235" y="14256"/>
                </a:lnTo>
                <a:lnTo>
                  <a:pt x="1622413" y="17650"/>
                </a:lnTo>
                <a:lnTo>
                  <a:pt x="1625138" y="21497"/>
                </a:lnTo>
                <a:lnTo>
                  <a:pt x="1627408" y="25796"/>
                </a:lnTo>
                <a:lnTo>
                  <a:pt x="1629678" y="29869"/>
                </a:lnTo>
                <a:lnTo>
                  <a:pt x="1631495" y="34395"/>
                </a:lnTo>
                <a:lnTo>
                  <a:pt x="1632403" y="39147"/>
                </a:lnTo>
                <a:lnTo>
                  <a:pt x="1633311" y="43899"/>
                </a:lnTo>
                <a:lnTo>
                  <a:pt x="1633538" y="48877"/>
                </a:lnTo>
                <a:lnTo>
                  <a:pt x="1633538" y="359111"/>
                </a:lnTo>
                <a:lnTo>
                  <a:pt x="1633311" y="364089"/>
                </a:lnTo>
                <a:lnTo>
                  <a:pt x="1632403" y="368841"/>
                </a:lnTo>
                <a:lnTo>
                  <a:pt x="1631495" y="373593"/>
                </a:lnTo>
                <a:lnTo>
                  <a:pt x="1629678" y="378119"/>
                </a:lnTo>
                <a:lnTo>
                  <a:pt x="1627408" y="382418"/>
                </a:lnTo>
                <a:lnTo>
                  <a:pt x="1625138" y="386491"/>
                </a:lnTo>
                <a:lnTo>
                  <a:pt x="1622413" y="390338"/>
                </a:lnTo>
                <a:lnTo>
                  <a:pt x="1619235" y="393732"/>
                </a:lnTo>
                <a:lnTo>
                  <a:pt x="1615602" y="396900"/>
                </a:lnTo>
                <a:lnTo>
                  <a:pt x="1611969" y="399615"/>
                </a:lnTo>
                <a:lnTo>
                  <a:pt x="1607883" y="402105"/>
                </a:lnTo>
                <a:lnTo>
                  <a:pt x="1603569" y="404141"/>
                </a:lnTo>
                <a:lnTo>
                  <a:pt x="1599028" y="405725"/>
                </a:lnTo>
                <a:lnTo>
                  <a:pt x="1594488" y="407083"/>
                </a:lnTo>
                <a:lnTo>
                  <a:pt x="1589493" y="407762"/>
                </a:lnTo>
                <a:lnTo>
                  <a:pt x="1584498" y="407988"/>
                </a:lnTo>
                <a:lnTo>
                  <a:pt x="1273230" y="407988"/>
                </a:lnTo>
                <a:lnTo>
                  <a:pt x="1268008" y="407762"/>
                </a:lnTo>
                <a:lnTo>
                  <a:pt x="1263240" y="407083"/>
                </a:lnTo>
                <a:lnTo>
                  <a:pt x="1258473" y="405725"/>
                </a:lnTo>
                <a:lnTo>
                  <a:pt x="1254159" y="404141"/>
                </a:lnTo>
                <a:lnTo>
                  <a:pt x="1249845" y="402105"/>
                </a:lnTo>
                <a:lnTo>
                  <a:pt x="1245532" y="399615"/>
                </a:lnTo>
                <a:lnTo>
                  <a:pt x="1241899" y="396900"/>
                </a:lnTo>
                <a:lnTo>
                  <a:pt x="1238493" y="393732"/>
                </a:lnTo>
                <a:lnTo>
                  <a:pt x="1235315" y="390338"/>
                </a:lnTo>
                <a:lnTo>
                  <a:pt x="1232363" y="386491"/>
                </a:lnTo>
                <a:lnTo>
                  <a:pt x="1229866" y="382418"/>
                </a:lnTo>
                <a:lnTo>
                  <a:pt x="1227823" y="378119"/>
                </a:lnTo>
                <a:lnTo>
                  <a:pt x="1226233" y="373593"/>
                </a:lnTo>
                <a:lnTo>
                  <a:pt x="1224871" y="368841"/>
                </a:lnTo>
                <a:lnTo>
                  <a:pt x="1224190" y="364089"/>
                </a:lnTo>
                <a:lnTo>
                  <a:pt x="1223963" y="359111"/>
                </a:lnTo>
                <a:lnTo>
                  <a:pt x="1223963" y="48877"/>
                </a:lnTo>
                <a:lnTo>
                  <a:pt x="1224190" y="43899"/>
                </a:lnTo>
                <a:lnTo>
                  <a:pt x="1224871" y="39147"/>
                </a:lnTo>
                <a:lnTo>
                  <a:pt x="1226233" y="34395"/>
                </a:lnTo>
                <a:lnTo>
                  <a:pt x="1227823" y="29869"/>
                </a:lnTo>
                <a:lnTo>
                  <a:pt x="1229866" y="25796"/>
                </a:lnTo>
                <a:lnTo>
                  <a:pt x="1232363" y="21497"/>
                </a:lnTo>
                <a:lnTo>
                  <a:pt x="1235315" y="17650"/>
                </a:lnTo>
                <a:lnTo>
                  <a:pt x="1238493" y="14256"/>
                </a:lnTo>
                <a:lnTo>
                  <a:pt x="1241899" y="11314"/>
                </a:lnTo>
                <a:lnTo>
                  <a:pt x="1245532" y="8372"/>
                </a:lnTo>
                <a:lnTo>
                  <a:pt x="1249845" y="5883"/>
                </a:lnTo>
                <a:lnTo>
                  <a:pt x="1254159" y="3847"/>
                </a:lnTo>
                <a:lnTo>
                  <a:pt x="1258473" y="2263"/>
                </a:lnTo>
                <a:lnTo>
                  <a:pt x="1263240" y="905"/>
                </a:lnTo>
                <a:lnTo>
                  <a:pt x="1268008" y="226"/>
                </a:lnTo>
                <a:lnTo>
                  <a:pt x="1273230" y="0"/>
                </a:lnTo>
                <a:close/>
                <a:moveTo>
                  <a:pt x="661842" y="0"/>
                </a:moveTo>
                <a:lnTo>
                  <a:pt x="973283" y="0"/>
                </a:lnTo>
                <a:lnTo>
                  <a:pt x="978280" y="226"/>
                </a:lnTo>
                <a:lnTo>
                  <a:pt x="983278" y="905"/>
                </a:lnTo>
                <a:lnTo>
                  <a:pt x="988048" y="2263"/>
                </a:lnTo>
                <a:lnTo>
                  <a:pt x="992364" y="3847"/>
                </a:lnTo>
                <a:lnTo>
                  <a:pt x="996681" y="5883"/>
                </a:lnTo>
                <a:lnTo>
                  <a:pt x="1000769" y="8372"/>
                </a:lnTo>
                <a:lnTo>
                  <a:pt x="1004404" y="11314"/>
                </a:lnTo>
                <a:lnTo>
                  <a:pt x="1008039" y="14256"/>
                </a:lnTo>
                <a:lnTo>
                  <a:pt x="1011219" y="17650"/>
                </a:lnTo>
                <a:lnTo>
                  <a:pt x="1013945" y="21497"/>
                </a:lnTo>
                <a:lnTo>
                  <a:pt x="1016444" y="25796"/>
                </a:lnTo>
                <a:lnTo>
                  <a:pt x="1018488" y="29869"/>
                </a:lnTo>
                <a:lnTo>
                  <a:pt x="1020306" y="34395"/>
                </a:lnTo>
                <a:lnTo>
                  <a:pt x="1021214" y="39147"/>
                </a:lnTo>
                <a:lnTo>
                  <a:pt x="1022123" y="43899"/>
                </a:lnTo>
                <a:lnTo>
                  <a:pt x="1022350" y="48877"/>
                </a:lnTo>
                <a:lnTo>
                  <a:pt x="1022350" y="359111"/>
                </a:lnTo>
                <a:lnTo>
                  <a:pt x="1022123" y="364089"/>
                </a:lnTo>
                <a:lnTo>
                  <a:pt x="1021214" y="368841"/>
                </a:lnTo>
                <a:lnTo>
                  <a:pt x="1020306" y="373593"/>
                </a:lnTo>
                <a:lnTo>
                  <a:pt x="1018488" y="378119"/>
                </a:lnTo>
                <a:lnTo>
                  <a:pt x="1016444" y="382418"/>
                </a:lnTo>
                <a:lnTo>
                  <a:pt x="1013945" y="386491"/>
                </a:lnTo>
                <a:lnTo>
                  <a:pt x="1011219" y="390338"/>
                </a:lnTo>
                <a:lnTo>
                  <a:pt x="1008039" y="393732"/>
                </a:lnTo>
                <a:lnTo>
                  <a:pt x="1004404" y="396900"/>
                </a:lnTo>
                <a:lnTo>
                  <a:pt x="1000769" y="399615"/>
                </a:lnTo>
                <a:lnTo>
                  <a:pt x="996681" y="402105"/>
                </a:lnTo>
                <a:lnTo>
                  <a:pt x="992364" y="404141"/>
                </a:lnTo>
                <a:lnTo>
                  <a:pt x="988048" y="405725"/>
                </a:lnTo>
                <a:lnTo>
                  <a:pt x="983278" y="407083"/>
                </a:lnTo>
                <a:lnTo>
                  <a:pt x="978280" y="407762"/>
                </a:lnTo>
                <a:lnTo>
                  <a:pt x="973283" y="407988"/>
                </a:lnTo>
                <a:lnTo>
                  <a:pt x="661842" y="407988"/>
                </a:lnTo>
                <a:lnTo>
                  <a:pt x="656844" y="407762"/>
                </a:lnTo>
                <a:lnTo>
                  <a:pt x="651847" y="407083"/>
                </a:lnTo>
                <a:lnTo>
                  <a:pt x="647076" y="405725"/>
                </a:lnTo>
                <a:lnTo>
                  <a:pt x="642760" y="404141"/>
                </a:lnTo>
                <a:lnTo>
                  <a:pt x="638444" y="402105"/>
                </a:lnTo>
                <a:lnTo>
                  <a:pt x="634355" y="399615"/>
                </a:lnTo>
                <a:lnTo>
                  <a:pt x="630721" y="396900"/>
                </a:lnTo>
                <a:lnTo>
                  <a:pt x="627086" y="393732"/>
                </a:lnTo>
                <a:lnTo>
                  <a:pt x="623906" y="390338"/>
                </a:lnTo>
                <a:lnTo>
                  <a:pt x="621180" y="386491"/>
                </a:lnTo>
                <a:lnTo>
                  <a:pt x="618681" y="382418"/>
                </a:lnTo>
                <a:lnTo>
                  <a:pt x="616637" y="378119"/>
                </a:lnTo>
                <a:lnTo>
                  <a:pt x="614819" y="373593"/>
                </a:lnTo>
                <a:lnTo>
                  <a:pt x="613683" y="368841"/>
                </a:lnTo>
                <a:lnTo>
                  <a:pt x="613002" y="364089"/>
                </a:lnTo>
                <a:lnTo>
                  <a:pt x="612775" y="359111"/>
                </a:lnTo>
                <a:lnTo>
                  <a:pt x="612775" y="48877"/>
                </a:lnTo>
                <a:lnTo>
                  <a:pt x="613002" y="43899"/>
                </a:lnTo>
                <a:lnTo>
                  <a:pt x="613683" y="39147"/>
                </a:lnTo>
                <a:lnTo>
                  <a:pt x="614819" y="34395"/>
                </a:lnTo>
                <a:lnTo>
                  <a:pt x="616637" y="29869"/>
                </a:lnTo>
                <a:lnTo>
                  <a:pt x="618681" y="25796"/>
                </a:lnTo>
                <a:lnTo>
                  <a:pt x="621180" y="21497"/>
                </a:lnTo>
                <a:lnTo>
                  <a:pt x="623906" y="17650"/>
                </a:lnTo>
                <a:lnTo>
                  <a:pt x="627086" y="14256"/>
                </a:lnTo>
                <a:lnTo>
                  <a:pt x="630721" y="11314"/>
                </a:lnTo>
                <a:lnTo>
                  <a:pt x="634355" y="8372"/>
                </a:lnTo>
                <a:lnTo>
                  <a:pt x="638444" y="5883"/>
                </a:lnTo>
                <a:lnTo>
                  <a:pt x="642760" y="3847"/>
                </a:lnTo>
                <a:lnTo>
                  <a:pt x="647076" y="2263"/>
                </a:lnTo>
                <a:lnTo>
                  <a:pt x="651847" y="905"/>
                </a:lnTo>
                <a:lnTo>
                  <a:pt x="656844" y="226"/>
                </a:lnTo>
                <a:lnTo>
                  <a:pt x="661842" y="0"/>
                </a:lnTo>
                <a:close/>
                <a:moveTo>
                  <a:pt x="49267" y="0"/>
                </a:moveTo>
                <a:lnTo>
                  <a:pt x="360535" y="0"/>
                </a:lnTo>
                <a:lnTo>
                  <a:pt x="365757" y="226"/>
                </a:lnTo>
                <a:lnTo>
                  <a:pt x="370524" y="905"/>
                </a:lnTo>
                <a:lnTo>
                  <a:pt x="375292" y="2263"/>
                </a:lnTo>
                <a:lnTo>
                  <a:pt x="379606" y="3847"/>
                </a:lnTo>
                <a:lnTo>
                  <a:pt x="383920" y="5883"/>
                </a:lnTo>
                <a:lnTo>
                  <a:pt x="388233" y="8372"/>
                </a:lnTo>
                <a:lnTo>
                  <a:pt x="391866" y="11314"/>
                </a:lnTo>
                <a:lnTo>
                  <a:pt x="395271" y="14256"/>
                </a:lnTo>
                <a:lnTo>
                  <a:pt x="398450" y="17650"/>
                </a:lnTo>
                <a:lnTo>
                  <a:pt x="401401" y="21497"/>
                </a:lnTo>
                <a:lnTo>
                  <a:pt x="403672" y="25796"/>
                </a:lnTo>
                <a:lnTo>
                  <a:pt x="405715" y="29869"/>
                </a:lnTo>
                <a:lnTo>
                  <a:pt x="407531" y="34395"/>
                </a:lnTo>
                <a:lnTo>
                  <a:pt x="408440" y="39147"/>
                </a:lnTo>
                <a:lnTo>
                  <a:pt x="409348" y="43899"/>
                </a:lnTo>
                <a:lnTo>
                  <a:pt x="409575" y="48877"/>
                </a:lnTo>
                <a:lnTo>
                  <a:pt x="409575" y="359111"/>
                </a:lnTo>
                <a:lnTo>
                  <a:pt x="409348" y="364089"/>
                </a:lnTo>
                <a:lnTo>
                  <a:pt x="408440" y="368841"/>
                </a:lnTo>
                <a:lnTo>
                  <a:pt x="407531" y="373593"/>
                </a:lnTo>
                <a:lnTo>
                  <a:pt x="405715" y="378119"/>
                </a:lnTo>
                <a:lnTo>
                  <a:pt x="403672" y="382418"/>
                </a:lnTo>
                <a:lnTo>
                  <a:pt x="401401" y="386491"/>
                </a:lnTo>
                <a:lnTo>
                  <a:pt x="398450" y="390338"/>
                </a:lnTo>
                <a:lnTo>
                  <a:pt x="395271" y="393732"/>
                </a:lnTo>
                <a:lnTo>
                  <a:pt x="391866" y="396900"/>
                </a:lnTo>
                <a:lnTo>
                  <a:pt x="388233" y="399615"/>
                </a:lnTo>
                <a:lnTo>
                  <a:pt x="383920" y="402105"/>
                </a:lnTo>
                <a:lnTo>
                  <a:pt x="379606" y="404141"/>
                </a:lnTo>
                <a:lnTo>
                  <a:pt x="375292" y="405725"/>
                </a:lnTo>
                <a:lnTo>
                  <a:pt x="370524" y="407083"/>
                </a:lnTo>
                <a:lnTo>
                  <a:pt x="365757" y="407762"/>
                </a:lnTo>
                <a:lnTo>
                  <a:pt x="360535" y="407988"/>
                </a:lnTo>
                <a:lnTo>
                  <a:pt x="49267" y="407988"/>
                </a:lnTo>
                <a:lnTo>
                  <a:pt x="44272" y="407762"/>
                </a:lnTo>
                <a:lnTo>
                  <a:pt x="39277" y="407083"/>
                </a:lnTo>
                <a:lnTo>
                  <a:pt x="35191" y="405951"/>
                </a:lnTo>
                <a:lnTo>
                  <a:pt x="31331" y="404594"/>
                </a:lnTo>
                <a:lnTo>
                  <a:pt x="27471" y="402783"/>
                </a:lnTo>
                <a:lnTo>
                  <a:pt x="23839" y="400747"/>
                </a:lnTo>
                <a:lnTo>
                  <a:pt x="20433" y="398710"/>
                </a:lnTo>
                <a:lnTo>
                  <a:pt x="17028" y="396221"/>
                </a:lnTo>
                <a:lnTo>
                  <a:pt x="14303" y="393279"/>
                </a:lnTo>
                <a:lnTo>
                  <a:pt x="11352" y="390338"/>
                </a:lnTo>
                <a:lnTo>
                  <a:pt x="8854" y="386944"/>
                </a:lnTo>
                <a:lnTo>
                  <a:pt x="6811" y="383323"/>
                </a:lnTo>
                <a:lnTo>
                  <a:pt x="4768" y="379703"/>
                </a:lnTo>
                <a:lnTo>
                  <a:pt x="3178" y="375856"/>
                </a:lnTo>
                <a:lnTo>
                  <a:pt x="1816" y="371783"/>
                </a:lnTo>
                <a:lnTo>
                  <a:pt x="908" y="367710"/>
                </a:lnTo>
                <a:lnTo>
                  <a:pt x="227" y="363636"/>
                </a:lnTo>
                <a:lnTo>
                  <a:pt x="0" y="359111"/>
                </a:lnTo>
                <a:lnTo>
                  <a:pt x="0" y="48877"/>
                </a:lnTo>
                <a:lnTo>
                  <a:pt x="227" y="44578"/>
                </a:lnTo>
                <a:lnTo>
                  <a:pt x="908" y="40278"/>
                </a:lnTo>
                <a:lnTo>
                  <a:pt x="1816" y="36205"/>
                </a:lnTo>
                <a:lnTo>
                  <a:pt x="3178" y="32132"/>
                </a:lnTo>
                <a:lnTo>
                  <a:pt x="4768" y="28285"/>
                </a:lnTo>
                <a:lnTo>
                  <a:pt x="6811" y="24665"/>
                </a:lnTo>
                <a:lnTo>
                  <a:pt x="8854" y="21044"/>
                </a:lnTo>
                <a:lnTo>
                  <a:pt x="11352" y="17650"/>
                </a:lnTo>
                <a:lnTo>
                  <a:pt x="14303" y="14708"/>
                </a:lnTo>
                <a:lnTo>
                  <a:pt x="17028" y="11993"/>
                </a:lnTo>
                <a:lnTo>
                  <a:pt x="20433" y="9504"/>
                </a:lnTo>
                <a:lnTo>
                  <a:pt x="23839" y="7241"/>
                </a:lnTo>
                <a:lnTo>
                  <a:pt x="27471" y="5204"/>
                </a:lnTo>
                <a:lnTo>
                  <a:pt x="31331" y="3394"/>
                </a:lnTo>
                <a:lnTo>
                  <a:pt x="35191" y="2036"/>
                </a:lnTo>
                <a:lnTo>
                  <a:pt x="39277" y="905"/>
                </a:lnTo>
                <a:lnTo>
                  <a:pt x="44272" y="226"/>
                </a:lnTo>
                <a:lnTo>
                  <a:pt x="49267" y="0"/>
                </a:lnTo>
                <a:close/>
              </a:path>
            </a:pathLst>
          </a:custGeom>
          <a:solidFill>
            <a:schemeClr val="bg2"/>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2" name="KSO_Shape"/>
          <p:cNvSpPr/>
          <p:nvPr/>
        </p:nvSpPr>
        <p:spPr bwMode="auto">
          <a:xfrm>
            <a:off x="9573733" y="2120616"/>
            <a:ext cx="738999" cy="824162"/>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accent1">
              <a:lumMod val="5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3" name="KSO_Shape"/>
          <p:cNvSpPr/>
          <p:nvPr/>
        </p:nvSpPr>
        <p:spPr bwMode="auto">
          <a:xfrm>
            <a:off x="1912163" y="2189296"/>
            <a:ext cx="824163" cy="686803"/>
          </a:xfrm>
          <a:custGeom>
            <a:avLst/>
            <a:gdLst>
              <a:gd name="T0" fmla="*/ 955059 w 2209801"/>
              <a:gd name="T1" fmla="*/ 1423299 h 1841500"/>
              <a:gd name="T2" fmla="*/ 895052 w 2209801"/>
              <a:gd name="T3" fmla="*/ 1587500 h 1841500"/>
              <a:gd name="T4" fmla="*/ 923404 w 2209801"/>
              <a:gd name="T5" fmla="*/ 1417259 h 1841500"/>
              <a:gd name="T6" fmla="*/ 1072157 w 2209801"/>
              <a:gd name="T7" fmla="*/ 1271642 h 1841500"/>
              <a:gd name="T8" fmla="*/ 1293954 w 2209801"/>
              <a:gd name="T9" fmla="*/ 1359503 h 1841500"/>
              <a:gd name="T10" fmla="*/ 1335967 w 2209801"/>
              <a:gd name="T11" fmla="*/ 1501556 h 1841500"/>
              <a:gd name="T12" fmla="*/ 1274311 w 2209801"/>
              <a:gd name="T13" fmla="*/ 1562319 h 1841500"/>
              <a:gd name="T14" fmla="*/ 873125 w 2209801"/>
              <a:gd name="T15" fmla="*/ 1587500 h 1841500"/>
              <a:gd name="T16" fmla="*/ 577942 w 2209801"/>
              <a:gd name="T17" fmla="*/ 1554929 h 1841500"/>
              <a:gd name="T18" fmla="*/ 544114 w 2209801"/>
              <a:gd name="T19" fmla="*/ 1464059 h 1841500"/>
              <a:gd name="T20" fmla="*/ 595402 w 2209801"/>
              <a:gd name="T21" fmla="*/ 1347459 h 1841500"/>
              <a:gd name="T22" fmla="*/ 627526 w 2209801"/>
              <a:gd name="T23" fmla="*/ 1099148 h 1841500"/>
              <a:gd name="T24" fmla="*/ 1266277 w 2209801"/>
              <a:gd name="T25" fmla="*/ 1066149 h 1841500"/>
              <a:gd name="T26" fmla="*/ 1003177 w 2209801"/>
              <a:gd name="T27" fmla="*/ 854484 h 1841500"/>
              <a:gd name="T28" fmla="*/ 1079202 w 2209801"/>
              <a:gd name="T29" fmla="*/ 950119 h 1841500"/>
              <a:gd name="T30" fmla="*/ 1067675 w 2209801"/>
              <a:gd name="T31" fmla="*/ 1108872 h 1841500"/>
              <a:gd name="T32" fmla="*/ 953225 w 2209801"/>
              <a:gd name="T33" fmla="*/ 1311890 h 1841500"/>
              <a:gd name="T34" fmla="*/ 872260 w 2209801"/>
              <a:gd name="T35" fmla="*/ 1264346 h 1841500"/>
              <a:gd name="T36" fmla="*/ 790471 w 2209801"/>
              <a:gd name="T37" fmla="*/ 1041381 h 1841500"/>
              <a:gd name="T38" fmla="*/ 818192 w 2209801"/>
              <a:gd name="T39" fmla="*/ 906400 h 1841500"/>
              <a:gd name="T40" fmla="*/ 915350 w 2209801"/>
              <a:gd name="T41" fmla="*/ 839456 h 1841500"/>
              <a:gd name="T42" fmla="*/ 1512192 w 2209801"/>
              <a:gd name="T43" fmla="*/ 495955 h 1841500"/>
              <a:gd name="T44" fmla="*/ 1531786 w 2209801"/>
              <a:gd name="T45" fmla="*/ 617625 h 1841500"/>
              <a:gd name="T46" fmla="*/ 1466470 w 2209801"/>
              <a:gd name="T47" fmla="*/ 695548 h 1841500"/>
              <a:gd name="T48" fmla="*/ 1457761 w 2209801"/>
              <a:gd name="T49" fmla="*/ 544076 h 1841500"/>
              <a:gd name="T50" fmla="*/ 443702 w 2209801"/>
              <a:gd name="T51" fmla="*/ 533140 h 1841500"/>
              <a:gd name="T52" fmla="*/ 430094 w 2209801"/>
              <a:gd name="T53" fmla="*/ 637310 h 1841500"/>
              <a:gd name="T54" fmla="*/ 363416 w 2209801"/>
              <a:gd name="T55" fmla="*/ 670941 h 1841500"/>
              <a:gd name="T56" fmla="*/ 351986 w 2209801"/>
              <a:gd name="T57" fmla="*/ 539428 h 1841500"/>
              <a:gd name="T58" fmla="*/ 1772035 w 2209801"/>
              <a:gd name="T59" fmla="*/ 480584 h 1841500"/>
              <a:gd name="T60" fmla="*/ 1884987 w 2209801"/>
              <a:gd name="T61" fmla="*/ 562627 h 1841500"/>
              <a:gd name="T62" fmla="*/ 1897324 w 2209801"/>
              <a:gd name="T63" fmla="*/ 701825 h 1841500"/>
              <a:gd name="T64" fmla="*/ 1762440 w 2209801"/>
              <a:gd name="T65" fmla="*/ 739291 h 1841500"/>
              <a:gd name="T66" fmla="*/ 1234797 w 2209801"/>
              <a:gd name="T67" fmla="*/ 737650 h 1841500"/>
              <a:gd name="T68" fmla="*/ 1110981 w 2209801"/>
              <a:gd name="T69" fmla="*/ 699091 h 1841500"/>
              <a:gd name="T70" fmla="*/ 1128512 w 2209801"/>
              <a:gd name="T71" fmla="*/ 556063 h 1841500"/>
              <a:gd name="T72" fmla="*/ 1266025 w 2209801"/>
              <a:gd name="T73" fmla="*/ 472106 h 1841500"/>
              <a:gd name="T74" fmla="*/ 665986 w 2209801"/>
              <a:gd name="T75" fmla="*/ 480584 h 1841500"/>
              <a:gd name="T76" fmla="*/ 779212 w 2209801"/>
              <a:gd name="T77" fmla="*/ 562627 h 1841500"/>
              <a:gd name="T78" fmla="*/ 791001 w 2209801"/>
              <a:gd name="T79" fmla="*/ 701825 h 1841500"/>
              <a:gd name="T80" fmla="*/ 656664 w 2209801"/>
              <a:gd name="T81" fmla="*/ 739291 h 1841500"/>
              <a:gd name="T82" fmla="*/ 129021 w 2209801"/>
              <a:gd name="T83" fmla="*/ 737650 h 1841500"/>
              <a:gd name="T84" fmla="*/ 5204 w 2209801"/>
              <a:gd name="T85" fmla="*/ 699091 h 1841500"/>
              <a:gd name="T86" fmla="*/ 22736 w 2209801"/>
              <a:gd name="T87" fmla="*/ 556063 h 1841500"/>
              <a:gd name="T88" fmla="*/ 159975 w 2209801"/>
              <a:gd name="T89" fmla="*/ 472106 h 1841500"/>
              <a:gd name="T90" fmla="*/ 1069099 w 2209801"/>
              <a:gd name="T91" fmla="*/ 359725 h 1841500"/>
              <a:gd name="T92" fmla="*/ 1569828 w 2209801"/>
              <a:gd name="T93" fmla="*/ 16989 h 1841500"/>
              <a:gd name="T94" fmla="*/ 1645510 w 2209801"/>
              <a:gd name="T95" fmla="*/ 112622 h 1841500"/>
              <a:gd name="T96" fmla="*/ 1633992 w 2209801"/>
              <a:gd name="T97" fmla="*/ 272099 h 1841500"/>
              <a:gd name="T98" fmla="*/ 1520196 w 2209801"/>
              <a:gd name="T99" fmla="*/ 475421 h 1841500"/>
              <a:gd name="T100" fmla="*/ 1439030 w 2209801"/>
              <a:gd name="T101" fmla="*/ 428016 h 1841500"/>
              <a:gd name="T102" fmla="*/ 1357591 w 2209801"/>
              <a:gd name="T103" fmla="*/ 204417 h 1841500"/>
              <a:gd name="T104" fmla="*/ 1384737 w 2209801"/>
              <a:gd name="T105" fmla="*/ 68778 h 1841500"/>
              <a:gd name="T106" fmla="*/ 1482081 w 2209801"/>
              <a:gd name="T107" fmla="*/ 1918 h 1841500"/>
              <a:gd name="T108" fmla="*/ 483001 w 2209801"/>
              <a:gd name="T109" fmla="*/ 29046 h 1841500"/>
              <a:gd name="T110" fmla="*/ 545508 w 2209801"/>
              <a:gd name="T111" fmla="*/ 137283 h 1841500"/>
              <a:gd name="T112" fmla="*/ 513571 w 2209801"/>
              <a:gd name="T113" fmla="*/ 304434 h 1841500"/>
              <a:gd name="T114" fmla="*/ 403843 w 2209801"/>
              <a:gd name="T115" fmla="*/ 481997 h 1841500"/>
              <a:gd name="T116" fmla="*/ 310765 w 2209801"/>
              <a:gd name="T117" fmla="*/ 342248 h 1841500"/>
              <a:gd name="T118" fmla="*/ 250442 w 2209801"/>
              <a:gd name="T119" fmla="*/ 171809 h 1841500"/>
              <a:gd name="T120" fmla="*/ 294115 w 2209801"/>
              <a:gd name="T121" fmla="*/ 50145 h 1841500"/>
              <a:gd name="T122" fmla="*/ 399749 w 2209801"/>
              <a:gd name="T123" fmla="*/ 0 h 18415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09801" h="1841500">
                <a:moveTo>
                  <a:pt x="1088391" y="1543050"/>
                </a:moveTo>
                <a:lnTo>
                  <a:pt x="1090946" y="1543369"/>
                </a:lnTo>
                <a:lnTo>
                  <a:pt x="1093500" y="1544006"/>
                </a:lnTo>
                <a:lnTo>
                  <a:pt x="1096055" y="1545280"/>
                </a:lnTo>
                <a:lnTo>
                  <a:pt x="1097970" y="1547191"/>
                </a:lnTo>
                <a:lnTo>
                  <a:pt x="1140118" y="1589235"/>
                </a:lnTo>
                <a:lnTo>
                  <a:pt x="1142034" y="1591146"/>
                </a:lnTo>
                <a:lnTo>
                  <a:pt x="1143311" y="1594013"/>
                </a:lnTo>
                <a:lnTo>
                  <a:pt x="1143950" y="1596243"/>
                </a:lnTo>
                <a:lnTo>
                  <a:pt x="1144588" y="1599109"/>
                </a:lnTo>
                <a:lnTo>
                  <a:pt x="1143950" y="1601657"/>
                </a:lnTo>
                <a:lnTo>
                  <a:pt x="1143311" y="1604524"/>
                </a:lnTo>
                <a:lnTo>
                  <a:pt x="1142034" y="1606754"/>
                </a:lnTo>
                <a:lnTo>
                  <a:pt x="1140118" y="1609302"/>
                </a:lnTo>
                <a:lnTo>
                  <a:pt x="1105314" y="1644020"/>
                </a:lnTo>
                <a:lnTo>
                  <a:pt x="1107869" y="1651027"/>
                </a:lnTo>
                <a:lnTo>
                  <a:pt x="1110742" y="1658990"/>
                </a:lnTo>
                <a:lnTo>
                  <a:pt x="1113616" y="1667590"/>
                </a:lnTo>
                <a:lnTo>
                  <a:pt x="1116490" y="1677146"/>
                </a:lnTo>
                <a:lnTo>
                  <a:pt x="1118725" y="1687338"/>
                </a:lnTo>
                <a:lnTo>
                  <a:pt x="1121599" y="1698486"/>
                </a:lnTo>
                <a:lnTo>
                  <a:pt x="1123834" y="1710271"/>
                </a:lnTo>
                <a:lnTo>
                  <a:pt x="1126388" y="1722694"/>
                </a:lnTo>
                <a:lnTo>
                  <a:pt x="1128304" y="1735753"/>
                </a:lnTo>
                <a:lnTo>
                  <a:pt x="1130539" y="1749449"/>
                </a:lnTo>
                <a:lnTo>
                  <a:pt x="1132136" y="1763782"/>
                </a:lnTo>
                <a:lnTo>
                  <a:pt x="1133732" y="1778115"/>
                </a:lnTo>
                <a:lnTo>
                  <a:pt x="1135329" y="1793404"/>
                </a:lnTo>
                <a:lnTo>
                  <a:pt x="1136606" y="1809012"/>
                </a:lnTo>
                <a:lnTo>
                  <a:pt x="1137244" y="1824937"/>
                </a:lnTo>
                <a:lnTo>
                  <a:pt x="1138202" y="1841500"/>
                </a:lnTo>
                <a:lnTo>
                  <a:pt x="1038261" y="1841500"/>
                </a:lnTo>
                <a:lnTo>
                  <a:pt x="1038900" y="1824937"/>
                </a:lnTo>
                <a:lnTo>
                  <a:pt x="1039858" y="1809012"/>
                </a:lnTo>
                <a:lnTo>
                  <a:pt x="1041135" y="1793404"/>
                </a:lnTo>
                <a:lnTo>
                  <a:pt x="1042412" y="1778115"/>
                </a:lnTo>
                <a:lnTo>
                  <a:pt x="1044009" y="1763782"/>
                </a:lnTo>
                <a:lnTo>
                  <a:pt x="1045924" y="1749449"/>
                </a:lnTo>
                <a:lnTo>
                  <a:pt x="1047840" y="1735753"/>
                </a:lnTo>
                <a:lnTo>
                  <a:pt x="1050075" y="1722694"/>
                </a:lnTo>
                <a:lnTo>
                  <a:pt x="1052630" y="1710271"/>
                </a:lnTo>
                <a:lnTo>
                  <a:pt x="1054865" y="1698486"/>
                </a:lnTo>
                <a:lnTo>
                  <a:pt x="1057419" y="1687338"/>
                </a:lnTo>
                <a:lnTo>
                  <a:pt x="1059974" y="1677146"/>
                </a:lnTo>
                <a:lnTo>
                  <a:pt x="1062847" y="1667590"/>
                </a:lnTo>
                <a:lnTo>
                  <a:pt x="1065721" y="1658990"/>
                </a:lnTo>
                <a:lnTo>
                  <a:pt x="1068595" y="1651027"/>
                </a:lnTo>
                <a:lnTo>
                  <a:pt x="1071149" y="1644020"/>
                </a:lnTo>
                <a:lnTo>
                  <a:pt x="1036026" y="1609302"/>
                </a:lnTo>
                <a:lnTo>
                  <a:pt x="1034430" y="1606754"/>
                </a:lnTo>
                <a:lnTo>
                  <a:pt x="1033152" y="1604524"/>
                </a:lnTo>
                <a:lnTo>
                  <a:pt x="1032514" y="1601657"/>
                </a:lnTo>
                <a:lnTo>
                  <a:pt x="1031875" y="1599109"/>
                </a:lnTo>
                <a:lnTo>
                  <a:pt x="1032514" y="1596243"/>
                </a:lnTo>
                <a:lnTo>
                  <a:pt x="1033152" y="1594013"/>
                </a:lnTo>
                <a:lnTo>
                  <a:pt x="1034430" y="1591146"/>
                </a:lnTo>
                <a:lnTo>
                  <a:pt x="1036345" y="1589235"/>
                </a:lnTo>
                <a:lnTo>
                  <a:pt x="1077854" y="1547191"/>
                </a:lnTo>
                <a:lnTo>
                  <a:pt x="1080409" y="1545280"/>
                </a:lnTo>
                <a:lnTo>
                  <a:pt x="1082644" y="1544006"/>
                </a:lnTo>
                <a:lnTo>
                  <a:pt x="1085518" y="1543369"/>
                </a:lnTo>
                <a:lnTo>
                  <a:pt x="1088391" y="1543050"/>
                </a:lnTo>
                <a:close/>
                <a:moveTo>
                  <a:pt x="1225348" y="1466850"/>
                </a:moveTo>
                <a:lnTo>
                  <a:pt x="1243703" y="1475105"/>
                </a:lnTo>
                <a:lnTo>
                  <a:pt x="1262058" y="1482725"/>
                </a:lnTo>
                <a:lnTo>
                  <a:pt x="1280096" y="1490028"/>
                </a:lnTo>
                <a:lnTo>
                  <a:pt x="1298135" y="1496695"/>
                </a:lnTo>
                <a:lnTo>
                  <a:pt x="1315540" y="1502410"/>
                </a:lnTo>
                <a:lnTo>
                  <a:pt x="1332629" y="1508443"/>
                </a:lnTo>
                <a:lnTo>
                  <a:pt x="1365541" y="1518920"/>
                </a:lnTo>
                <a:lnTo>
                  <a:pt x="1397188" y="1528763"/>
                </a:lnTo>
                <a:lnTo>
                  <a:pt x="1426935" y="1538605"/>
                </a:lnTo>
                <a:lnTo>
                  <a:pt x="1441176" y="1544003"/>
                </a:lnTo>
                <a:lnTo>
                  <a:pt x="1454467" y="1549083"/>
                </a:lnTo>
                <a:lnTo>
                  <a:pt x="1467442" y="1554163"/>
                </a:lnTo>
                <a:lnTo>
                  <a:pt x="1479784" y="1559878"/>
                </a:lnTo>
                <a:lnTo>
                  <a:pt x="1485481" y="1563053"/>
                </a:lnTo>
                <a:lnTo>
                  <a:pt x="1491177" y="1567180"/>
                </a:lnTo>
                <a:lnTo>
                  <a:pt x="1496240" y="1571943"/>
                </a:lnTo>
                <a:lnTo>
                  <a:pt x="1500987" y="1577023"/>
                </a:lnTo>
                <a:lnTo>
                  <a:pt x="1505734" y="1582420"/>
                </a:lnTo>
                <a:lnTo>
                  <a:pt x="1510165" y="1588453"/>
                </a:lnTo>
                <a:lnTo>
                  <a:pt x="1513962" y="1595120"/>
                </a:lnTo>
                <a:lnTo>
                  <a:pt x="1518076" y="1601788"/>
                </a:lnTo>
                <a:lnTo>
                  <a:pt x="1521557" y="1608773"/>
                </a:lnTo>
                <a:lnTo>
                  <a:pt x="1524722" y="1616393"/>
                </a:lnTo>
                <a:lnTo>
                  <a:pt x="1527570" y="1624330"/>
                </a:lnTo>
                <a:lnTo>
                  <a:pt x="1530418" y="1631950"/>
                </a:lnTo>
                <a:lnTo>
                  <a:pt x="1532950" y="1640205"/>
                </a:lnTo>
                <a:lnTo>
                  <a:pt x="1535165" y="1648460"/>
                </a:lnTo>
                <a:lnTo>
                  <a:pt x="1539596" y="1664970"/>
                </a:lnTo>
                <a:lnTo>
                  <a:pt x="1542760" y="1681798"/>
                </a:lnTo>
                <a:lnTo>
                  <a:pt x="1545292" y="1698308"/>
                </a:lnTo>
                <a:lnTo>
                  <a:pt x="1547191" y="1713865"/>
                </a:lnTo>
                <a:lnTo>
                  <a:pt x="1548773" y="1728470"/>
                </a:lnTo>
                <a:lnTo>
                  <a:pt x="1549722" y="1741805"/>
                </a:lnTo>
                <a:lnTo>
                  <a:pt x="1550355" y="1753235"/>
                </a:lnTo>
                <a:lnTo>
                  <a:pt x="1550988" y="1770063"/>
                </a:lnTo>
                <a:lnTo>
                  <a:pt x="1550355" y="1772920"/>
                </a:lnTo>
                <a:lnTo>
                  <a:pt x="1549406" y="1776095"/>
                </a:lnTo>
                <a:lnTo>
                  <a:pt x="1547191" y="1779270"/>
                </a:lnTo>
                <a:lnTo>
                  <a:pt x="1544975" y="1782128"/>
                </a:lnTo>
                <a:lnTo>
                  <a:pt x="1541494" y="1785303"/>
                </a:lnTo>
                <a:lnTo>
                  <a:pt x="1537380" y="1788160"/>
                </a:lnTo>
                <a:lnTo>
                  <a:pt x="1532950" y="1791335"/>
                </a:lnTo>
                <a:lnTo>
                  <a:pt x="1527254" y="1794510"/>
                </a:lnTo>
                <a:lnTo>
                  <a:pt x="1520924" y="1797685"/>
                </a:lnTo>
                <a:lnTo>
                  <a:pt x="1513962" y="1800543"/>
                </a:lnTo>
                <a:lnTo>
                  <a:pt x="1506051" y="1803718"/>
                </a:lnTo>
                <a:lnTo>
                  <a:pt x="1497506" y="1806575"/>
                </a:lnTo>
                <a:lnTo>
                  <a:pt x="1488012" y="1809433"/>
                </a:lnTo>
                <a:lnTo>
                  <a:pt x="1478202" y="1812290"/>
                </a:lnTo>
                <a:lnTo>
                  <a:pt x="1467442" y="1815148"/>
                </a:lnTo>
                <a:lnTo>
                  <a:pt x="1455417" y="1817370"/>
                </a:lnTo>
                <a:lnTo>
                  <a:pt x="1443391" y="1820228"/>
                </a:lnTo>
                <a:lnTo>
                  <a:pt x="1430100" y="1822450"/>
                </a:lnTo>
                <a:lnTo>
                  <a:pt x="1416175" y="1824990"/>
                </a:lnTo>
                <a:lnTo>
                  <a:pt x="1401302" y="1827213"/>
                </a:lnTo>
                <a:lnTo>
                  <a:pt x="1386111" y="1829118"/>
                </a:lnTo>
                <a:lnTo>
                  <a:pt x="1369655" y="1831340"/>
                </a:lnTo>
                <a:lnTo>
                  <a:pt x="1335161" y="1834833"/>
                </a:lnTo>
                <a:lnTo>
                  <a:pt x="1297185" y="1837373"/>
                </a:lnTo>
                <a:lnTo>
                  <a:pt x="1255729" y="1839913"/>
                </a:lnTo>
                <a:lnTo>
                  <a:pt x="1211108" y="1841183"/>
                </a:lnTo>
                <a:lnTo>
                  <a:pt x="1163638" y="1841500"/>
                </a:lnTo>
                <a:lnTo>
                  <a:pt x="1225348" y="1466850"/>
                </a:lnTo>
                <a:close/>
                <a:moveTo>
                  <a:pt x="951115" y="1466850"/>
                </a:moveTo>
                <a:lnTo>
                  <a:pt x="1012825" y="1841500"/>
                </a:lnTo>
                <a:lnTo>
                  <a:pt x="965039" y="1841183"/>
                </a:lnTo>
                <a:lnTo>
                  <a:pt x="920735" y="1839913"/>
                </a:lnTo>
                <a:lnTo>
                  <a:pt x="879278" y="1837373"/>
                </a:lnTo>
                <a:lnTo>
                  <a:pt x="841303" y="1834833"/>
                </a:lnTo>
                <a:lnTo>
                  <a:pt x="806492" y="1831340"/>
                </a:lnTo>
                <a:lnTo>
                  <a:pt x="790352" y="1829118"/>
                </a:lnTo>
                <a:lnTo>
                  <a:pt x="774529" y="1827213"/>
                </a:lnTo>
                <a:lnTo>
                  <a:pt x="760288" y="1824990"/>
                </a:lnTo>
                <a:lnTo>
                  <a:pt x="746047" y="1822450"/>
                </a:lnTo>
                <a:lnTo>
                  <a:pt x="733072" y="1820228"/>
                </a:lnTo>
                <a:lnTo>
                  <a:pt x="720414" y="1817370"/>
                </a:lnTo>
                <a:lnTo>
                  <a:pt x="708705" y="1815148"/>
                </a:lnTo>
                <a:lnTo>
                  <a:pt x="698262" y="1812290"/>
                </a:lnTo>
                <a:lnTo>
                  <a:pt x="687818" y="1809433"/>
                </a:lnTo>
                <a:lnTo>
                  <a:pt x="678641" y="1806575"/>
                </a:lnTo>
                <a:lnTo>
                  <a:pt x="670413" y="1803718"/>
                </a:lnTo>
                <a:lnTo>
                  <a:pt x="662501" y="1800543"/>
                </a:lnTo>
                <a:lnTo>
                  <a:pt x="655539" y="1797685"/>
                </a:lnTo>
                <a:lnTo>
                  <a:pt x="649210" y="1794510"/>
                </a:lnTo>
                <a:lnTo>
                  <a:pt x="643514" y="1791335"/>
                </a:lnTo>
                <a:lnTo>
                  <a:pt x="638450" y="1788160"/>
                </a:lnTo>
                <a:lnTo>
                  <a:pt x="634653" y="1785303"/>
                </a:lnTo>
                <a:lnTo>
                  <a:pt x="631488" y="1782128"/>
                </a:lnTo>
                <a:lnTo>
                  <a:pt x="628640" y="1779270"/>
                </a:lnTo>
                <a:lnTo>
                  <a:pt x="626741" y="1776095"/>
                </a:lnTo>
                <a:lnTo>
                  <a:pt x="626108" y="1772920"/>
                </a:lnTo>
                <a:lnTo>
                  <a:pt x="625475" y="1770063"/>
                </a:lnTo>
                <a:lnTo>
                  <a:pt x="626108" y="1753235"/>
                </a:lnTo>
                <a:lnTo>
                  <a:pt x="626425" y="1741805"/>
                </a:lnTo>
                <a:lnTo>
                  <a:pt x="627690" y="1728470"/>
                </a:lnTo>
                <a:lnTo>
                  <a:pt x="629273" y="1713865"/>
                </a:lnTo>
                <a:lnTo>
                  <a:pt x="631172" y="1698308"/>
                </a:lnTo>
                <a:lnTo>
                  <a:pt x="633703" y="1681798"/>
                </a:lnTo>
                <a:lnTo>
                  <a:pt x="636868" y="1664970"/>
                </a:lnTo>
                <a:lnTo>
                  <a:pt x="640982" y="1648460"/>
                </a:lnTo>
                <a:lnTo>
                  <a:pt x="643197" y="1640205"/>
                </a:lnTo>
                <a:lnTo>
                  <a:pt x="646045" y="1631950"/>
                </a:lnTo>
                <a:lnTo>
                  <a:pt x="648893" y="1624330"/>
                </a:lnTo>
                <a:lnTo>
                  <a:pt x="651425" y="1616393"/>
                </a:lnTo>
                <a:lnTo>
                  <a:pt x="654906" y="1608773"/>
                </a:lnTo>
                <a:lnTo>
                  <a:pt x="658704" y="1601788"/>
                </a:lnTo>
                <a:lnTo>
                  <a:pt x="662185" y="1595120"/>
                </a:lnTo>
                <a:lnTo>
                  <a:pt x="665982" y="1588453"/>
                </a:lnTo>
                <a:lnTo>
                  <a:pt x="670413" y="1582420"/>
                </a:lnTo>
                <a:lnTo>
                  <a:pt x="675160" y="1577023"/>
                </a:lnTo>
                <a:lnTo>
                  <a:pt x="680223" y="1571943"/>
                </a:lnTo>
                <a:lnTo>
                  <a:pt x="685287" y="1567180"/>
                </a:lnTo>
                <a:lnTo>
                  <a:pt x="690667" y="1563053"/>
                </a:lnTo>
                <a:lnTo>
                  <a:pt x="696679" y="1559878"/>
                </a:lnTo>
                <a:lnTo>
                  <a:pt x="709021" y="1554163"/>
                </a:lnTo>
                <a:lnTo>
                  <a:pt x="721680" y="1549083"/>
                </a:lnTo>
                <a:lnTo>
                  <a:pt x="735288" y="1544003"/>
                </a:lnTo>
                <a:lnTo>
                  <a:pt x="749529" y="1538605"/>
                </a:lnTo>
                <a:lnTo>
                  <a:pt x="778960" y="1528763"/>
                </a:lnTo>
                <a:lnTo>
                  <a:pt x="810289" y="1518920"/>
                </a:lnTo>
                <a:lnTo>
                  <a:pt x="843834" y="1508443"/>
                </a:lnTo>
                <a:lnTo>
                  <a:pt x="860607" y="1502410"/>
                </a:lnTo>
                <a:lnTo>
                  <a:pt x="878329" y="1496695"/>
                </a:lnTo>
                <a:lnTo>
                  <a:pt x="896051" y="1490028"/>
                </a:lnTo>
                <a:lnTo>
                  <a:pt x="914089" y="1482725"/>
                </a:lnTo>
                <a:lnTo>
                  <a:pt x="932444" y="1475105"/>
                </a:lnTo>
                <a:lnTo>
                  <a:pt x="951115" y="1466850"/>
                </a:lnTo>
                <a:close/>
                <a:moveTo>
                  <a:pt x="621190" y="1168400"/>
                </a:moveTo>
                <a:lnTo>
                  <a:pt x="727930" y="1275012"/>
                </a:lnTo>
                <a:lnTo>
                  <a:pt x="765938" y="1236733"/>
                </a:lnTo>
                <a:lnTo>
                  <a:pt x="819150" y="1431925"/>
                </a:lnTo>
                <a:lnTo>
                  <a:pt x="623407" y="1379094"/>
                </a:lnTo>
                <a:lnTo>
                  <a:pt x="662049" y="1340498"/>
                </a:lnTo>
                <a:lnTo>
                  <a:pt x="555625" y="1234202"/>
                </a:lnTo>
                <a:lnTo>
                  <a:pt x="621190" y="1168400"/>
                </a:lnTo>
                <a:close/>
                <a:moveTo>
                  <a:pt x="1879601" y="971550"/>
                </a:moveTo>
                <a:lnTo>
                  <a:pt x="1826451" y="1166977"/>
                </a:lnTo>
                <a:lnTo>
                  <a:pt x="1788260" y="1128652"/>
                </a:lnTo>
                <a:lnTo>
                  <a:pt x="1681005" y="1235075"/>
                </a:lnTo>
                <a:lnTo>
                  <a:pt x="1642099" y="1196726"/>
                </a:lnTo>
                <a:lnTo>
                  <a:pt x="1679575" y="1234202"/>
                </a:lnTo>
                <a:lnTo>
                  <a:pt x="1572963" y="1340498"/>
                </a:lnTo>
                <a:lnTo>
                  <a:pt x="1611242" y="1379094"/>
                </a:lnTo>
                <a:lnTo>
                  <a:pt x="1416050" y="1431925"/>
                </a:lnTo>
                <a:lnTo>
                  <a:pt x="1468882" y="1236733"/>
                </a:lnTo>
                <a:lnTo>
                  <a:pt x="1507477" y="1275012"/>
                </a:lnTo>
                <a:lnTo>
                  <a:pt x="1613773" y="1168400"/>
                </a:lnTo>
                <a:lnTo>
                  <a:pt x="1614686" y="1169313"/>
                </a:lnTo>
                <a:lnTo>
                  <a:pt x="1721743" y="1062770"/>
                </a:lnTo>
                <a:lnTo>
                  <a:pt x="1683233" y="1024445"/>
                </a:lnTo>
                <a:lnTo>
                  <a:pt x="1879601" y="971550"/>
                </a:lnTo>
                <a:close/>
                <a:moveTo>
                  <a:pt x="1088550" y="971550"/>
                </a:moveTo>
                <a:lnTo>
                  <a:pt x="1097146" y="971867"/>
                </a:lnTo>
                <a:lnTo>
                  <a:pt x="1106061" y="972818"/>
                </a:lnTo>
                <a:lnTo>
                  <a:pt x="1114975" y="973769"/>
                </a:lnTo>
                <a:lnTo>
                  <a:pt x="1123253" y="975354"/>
                </a:lnTo>
                <a:lnTo>
                  <a:pt x="1131849" y="977889"/>
                </a:lnTo>
                <a:lnTo>
                  <a:pt x="1140126" y="980742"/>
                </a:lnTo>
                <a:lnTo>
                  <a:pt x="1148086" y="983595"/>
                </a:lnTo>
                <a:lnTo>
                  <a:pt x="1155727" y="987398"/>
                </a:lnTo>
                <a:lnTo>
                  <a:pt x="1163686" y="991202"/>
                </a:lnTo>
                <a:lnTo>
                  <a:pt x="1171327" y="995639"/>
                </a:lnTo>
                <a:lnTo>
                  <a:pt x="1178331" y="1000393"/>
                </a:lnTo>
                <a:lnTo>
                  <a:pt x="1185335" y="1005465"/>
                </a:lnTo>
                <a:lnTo>
                  <a:pt x="1192340" y="1010853"/>
                </a:lnTo>
                <a:lnTo>
                  <a:pt x="1199025" y="1016875"/>
                </a:lnTo>
                <a:lnTo>
                  <a:pt x="1205075" y="1022898"/>
                </a:lnTo>
                <a:lnTo>
                  <a:pt x="1211124" y="1029871"/>
                </a:lnTo>
                <a:lnTo>
                  <a:pt x="1217173" y="1036844"/>
                </a:lnTo>
                <a:lnTo>
                  <a:pt x="1222585" y="1043817"/>
                </a:lnTo>
                <a:lnTo>
                  <a:pt x="1227679" y="1051424"/>
                </a:lnTo>
                <a:lnTo>
                  <a:pt x="1232455" y="1059031"/>
                </a:lnTo>
                <a:lnTo>
                  <a:pt x="1236912" y="1066955"/>
                </a:lnTo>
                <a:lnTo>
                  <a:pt x="1241051" y="1075196"/>
                </a:lnTo>
                <a:lnTo>
                  <a:pt x="1245189" y="1084071"/>
                </a:lnTo>
                <a:lnTo>
                  <a:pt x="1248692" y="1092946"/>
                </a:lnTo>
                <a:lnTo>
                  <a:pt x="1251875" y="1102138"/>
                </a:lnTo>
                <a:lnTo>
                  <a:pt x="1254104" y="1111012"/>
                </a:lnTo>
                <a:lnTo>
                  <a:pt x="1256651" y="1120521"/>
                </a:lnTo>
                <a:lnTo>
                  <a:pt x="1258561" y="1130347"/>
                </a:lnTo>
                <a:lnTo>
                  <a:pt x="1260153" y="1139856"/>
                </a:lnTo>
                <a:lnTo>
                  <a:pt x="1261108" y="1149998"/>
                </a:lnTo>
                <a:lnTo>
                  <a:pt x="1262063" y="1159824"/>
                </a:lnTo>
                <a:lnTo>
                  <a:pt x="1262063" y="1169967"/>
                </a:lnTo>
                <a:lnTo>
                  <a:pt x="1261745" y="1182645"/>
                </a:lnTo>
                <a:lnTo>
                  <a:pt x="1260790" y="1195007"/>
                </a:lnTo>
                <a:lnTo>
                  <a:pt x="1259198" y="1208002"/>
                </a:lnTo>
                <a:lnTo>
                  <a:pt x="1257288" y="1220997"/>
                </a:lnTo>
                <a:lnTo>
                  <a:pt x="1254422" y="1233993"/>
                </a:lnTo>
                <a:lnTo>
                  <a:pt x="1251557" y="1247305"/>
                </a:lnTo>
                <a:lnTo>
                  <a:pt x="1247418" y="1260300"/>
                </a:lnTo>
                <a:lnTo>
                  <a:pt x="1242961" y="1273296"/>
                </a:lnTo>
                <a:lnTo>
                  <a:pt x="1238504" y="1286291"/>
                </a:lnTo>
                <a:lnTo>
                  <a:pt x="1232773" y="1298970"/>
                </a:lnTo>
                <a:lnTo>
                  <a:pt x="1227361" y="1311331"/>
                </a:lnTo>
                <a:lnTo>
                  <a:pt x="1220993" y="1323375"/>
                </a:lnTo>
                <a:lnTo>
                  <a:pt x="1214307" y="1335103"/>
                </a:lnTo>
                <a:lnTo>
                  <a:pt x="1207303" y="1346513"/>
                </a:lnTo>
                <a:lnTo>
                  <a:pt x="1199662" y="1357290"/>
                </a:lnTo>
                <a:lnTo>
                  <a:pt x="1192340" y="1367750"/>
                </a:lnTo>
                <a:lnTo>
                  <a:pt x="1192340" y="1437164"/>
                </a:lnTo>
                <a:lnTo>
                  <a:pt x="1178650" y="1451744"/>
                </a:lnTo>
                <a:lnTo>
                  <a:pt x="1164960" y="1466641"/>
                </a:lnTo>
                <a:lnTo>
                  <a:pt x="1148404" y="1483440"/>
                </a:lnTo>
                <a:lnTo>
                  <a:pt x="1139171" y="1492315"/>
                </a:lnTo>
                <a:lnTo>
                  <a:pt x="1130575" y="1500873"/>
                </a:lnTo>
                <a:lnTo>
                  <a:pt x="1121979" y="1508797"/>
                </a:lnTo>
                <a:lnTo>
                  <a:pt x="1113702" y="1515770"/>
                </a:lnTo>
                <a:lnTo>
                  <a:pt x="1105742" y="1521792"/>
                </a:lnTo>
                <a:lnTo>
                  <a:pt x="1099056" y="1526547"/>
                </a:lnTo>
                <a:lnTo>
                  <a:pt x="1095873" y="1527815"/>
                </a:lnTo>
                <a:lnTo>
                  <a:pt x="1093007" y="1529082"/>
                </a:lnTo>
                <a:lnTo>
                  <a:pt x="1090460" y="1530033"/>
                </a:lnTo>
                <a:lnTo>
                  <a:pt x="1088550" y="1530350"/>
                </a:lnTo>
                <a:lnTo>
                  <a:pt x="1086003" y="1530033"/>
                </a:lnTo>
                <a:lnTo>
                  <a:pt x="1083775" y="1529082"/>
                </a:lnTo>
                <a:lnTo>
                  <a:pt x="1080909" y="1527815"/>
                </a:lnTo>
                <a:lnTo>
                  <a:pt x="1077725" y="1526547"/>
                </a:lnTo>
                <a:lnTo>
                  <a:pt x="1070721" y="1521792"/>
                </a:lnTo>
                <a:lnTo>
                  <a:pt x="1063080" y="1515770"/>
                </a:lnTo>
                <a:lnTo>
                  <a:pt x="1054803" y="1508797"/>
                </a:lnTo>
                <a:lnTo>
                  <a:pt x="1046207" y="1500873"/>
                </a:lnTo>
                <a:lnTo>
                  <a:pt x="1036974" y="1492315"/>
                </a:lnTo>
                <a:lnTo>
                  <a:pt x="1028378" y="1483440"/>
                </a:lnTo>
                <a:lnTo>
                  <a:pt x="1011822" y="1466641"/>
                </a:lnTo>
                <a:lnTo>
                  <a:pt x="997496" y="1451744"/>
                </a:lnTo>
                <a:lnTo>
                  <a:pt x="984442" y="1437164"/>
                </a:lnTo>
                <a:lnTo>
                  <a:pt x="984442" y="1367750"/>
                </a:lnTo>
                <a:lnTo>
                  <a:pt x="976801" y="1357290"/>
                </a:lnTo>
                <a:lnTo>
                  <a:pt x="969160" y="1346513"/>
                </a:lnTo>
                <a:lnTo>
                  <a:pt x="962156" y="1335103"/>
                </a:lnTo>
                <a:lnTo>
                  <a:pt x="955789" y="1323375"/>
                </a:lnTo>
                <a:lnTo>
                  <a:pt x="949421" y="1311331"/>
                </a:lnTo>
                <a:lnTo>
                  <a:pt x="943691" y="1298970"/>
                </a:lnTo>
                <a:lnTo>
                  <a:pt x="938278" y="1286291"/>
                </a:lnTo>
                <a:lnTo>
                  <a:pt x="933821" y="1273296"/>
                </a:lnTo>
                <a:lnTo>
                  <a:pt x="929364" y="1260300"/>
                </a:lnTo>
                <a:lnTo>
                  <a:pt x="925543" y="1247305"/>
                </a:lnTo>
                <a:lnTo>
                  <a:pt x="922360" y="1233993"/>
                </a:lnTo>
                <a:lnTo>
                  <a:pt x="919494" y="1220997"/>
                </a:lnTo>
                <a:lnTo>
                  <a:pt x="916947" y="1208002"/>
                </a:lnTo>
                <a:lnTo>
                  <a:pt x="915992" y="1195007"/>
                </a:lnTo>
                <a:lnTo>
                  <a:pt x="914719" y="1182645"/>
                </a:lnTo>
                <a:lnTo>
                  <a:pt x="914400" y="1169967"/>
                </a:lnTo>
                <a:lnTo>
                  <a:pt x="914719" y="1159824"/>
                </a:lnTo>
                <a:lnTo>
                  <a:pt x="915674" y="1149998"/>
                </a:lnTo>
                <a:lnTo>
                  <a:pt x="916310" y="1139856"/>
                </a:lnTo>
                <a:lnTo>
                  <a:pt x="917902" y="1130347"/>
                </a:lnTo>
                <a:lnTo>
                  <a:pt x="919813" y="1120521"/>
                </a:lnTo>
                <a:lnTo>
                  <a:pt x="922360" y="1111012"/>
                </a:lnTo>
                <a:lnTo>
                  <a:pt x="924907" y="1102138"/>
                </a:lnTo>
                <a:lnTo>
                  <a:pt x="928090" y="1092946"/>
                </a:lnTo>
                <a:lnTo>
                  <a:pt x="931592" y="1084071"/>
                </a:lnTo>
                <a:lnTo>
                  <a:pt x="935413" y="1075196"/>
                </a:lnTo>
                <a:lnTo>
                  <a:pt x="939552" y="1066955"/>
                </a:lnTo>
                <a:lnTo>
                  <a:pt x="944327" y="1059031"/>
                </a:lnTo>
                <a:lnTo>
                  <a:pt x="949103" y="1051424"/>
                </a:lnTo>
                <a:lnTo>
                  <a:pt x="954197" y="1043817"/>
                </a:lnTo>
                <a:lnTo>
                  <a:pt x="959609" y="1036844"/>
                </a:lnTo>
                <a:lnTo>
                  <a:pt x="965340" y="1029871"/>
                </a:lnTo>
                <a:lnTo>
                  <a:pt x="971707" y="1022898"/>
                </a:lnTo>
                <a:lnTo>
                  <a:pt x="977756" y="1016875"/>
                </a:lnTo>
                <a:lnTo>
                  <a:pt x="984124" y="1010853"/>
                </a:lnTo>
                <a:lnTo>
                  <a:pt x="991446" y="1005465"/>
                </a:lnTo>
                <a:lnTo>
                  <a:pt x="998132" y="1000393"/>
                </a:lnTo>
                <a:lnTo>
                  <a:pt x="1005455" y="995639"/>
                </a:lnTo>
                <a:lnTo>
                  <a:pt x="1013096" y="991202"/>
                </a:lnTo>
                <a:lnTo>
                  <a:pt x="1020418" y="987398"/>
                </a:lnTo>
                <a:lnTo>
                  <a:pt x="1028378" y="983595"/>
                </a:lnTo>
                <a:lnTo>
                  <a:pt x="1036655" y="980742"/>
                </a:lnTo>
                <a:lnTo>
                  <a:pt x="1044933" y="977889"/>
                </a:lnTo>
                <a:lnTo>
                  <a:pt x="1053211" y="975354"/>
                </a:lnTo>
                <a:lnTo>
                  <a:pt x="1061807" y="973769"/>
                </a:lnTo>
                <a:lnTo>
                  <a:pt x="1070721" y="972818"/>
                </a:lnTo>
                <a:lnTo>
                  <a:pt x="1079317" y="971867"/>
                </a:lnTo>
                <a:lnTo>
                  <a:pt x="1088550" y="971550"/>
                </a:lnTo>
                <a:close/>
                <a:moveTo>
                  <a:pt x="357188" y="968375"/>
                </a:moveTo>
                <a:lnTo>
                  <a:pt x="553875" y="1021525"/>
                </a:lnTo>
                <a:lnTo>
                  <a:pt x="515047" y="1060035"/>
                </a:lnTo>
                <a:lnTo>
                  <a:pt x="622301" y="1166971"/>
                </a:lnTo>
                <a:lnTo>
                  <a:pt x="556103" y="1233488"/>
                </a:lnTo>
                <a:lnTo>
                  <a:pt x="449166" y="1125915"/>
                </a:lnTo>
                <a:lnTo>
                  <a:pt x="410656" y="1164743"/>
                </a:lnTo>
                <a:lnTo>
                  <a:pt x="357188" y="968375"/>
                </a:lnTo>
                <a:close/>
                <a:moveTo>
                  <a:pt x="1743409" y="573088"/>
                </a:moveTo>
                <a:lnTo>
                  <a:pt x="1746251" y="573088"/>
                </a:lnTo>
                <a:lnTo>
                  <a:pt x="1749092" y="573088"/>
                </a:lnTo>
                <a:lnTo>
                  <a:pt x="1751618" y="573722"/>
                </a:lnTo>
                <a:lnTo>
                  <a:pt x="1754143" y="575308"/>
                </a:lnTo>
                <a:lnTo>
                  <a:pt x="1756037" y="576894"/>
                </a:lnTo>
                <a:lnTo>
                  <a:pt x="1797394" y="618442"/>
                </a:lnTo>
                <a:lnTo>
                  <a:pt x="1799603" y="620662"/>
                </a:lnTo>
                <a:lnTo>
                  <a:pt x="1800550" y="623199"/>
                </a:lnTo>
                <a:lnTo>
                  <a:pt x="1801498" y="625737"/>
                </a:lnTo>
                <a:lnTo>
                  <a:pt x="1801813" y="628274"/>
                </a:lnTo>
                <a:lnTo>
                  <a:pt x="1801498" y="631128"/>
                </a:lnTo>
                <a:lnTo>
                  <a:pt x="1800550" y="633983"/>
                </a:lnTo>
                <a:lnTo>
                  <a:pt x="1799603" y="636203"/>
                </a:lnTo>
                <a:lnTo>
                  <a:pt x="1797394" y="638740"/>
                </a:lnTo>
                <a:lnTo>
                  <a:pt x="1762983" y="673311"/>
                </a:lnTo>
                <a:lnTo>
                  <a:pt x="1765824" y="680288"/>
                </a:lnTo>
                <a:lnTo>
                  <a:pt x="1768665" y="688217"/>
                </a:lnTo>
                <a:lnTo>
                  <a:pt x="1771191" y="696781"/>
                </a:lnTo>
                <a:lnTo>
                  <a:pt x="1774032" y="706296"/>
                </a:lnTo>
                <a:lnTo>
                  <a:pt x="1776873" y="716445"/>
                </a:lnTo>
                <a:lnTo>
                  <a:pt x="1779083" y="727545"/>
                </a:lnTo>
                <a:lnTo>
                  <a:pt x="1781609" y="739280"/>
                </a:lnTo>
                <a:lnTo>
                  <a:pt x="1783819" y="751333"/>
                </a:lnTo>
                <a:lnTo>
                  <a:pt x="1786344" y="764336"/>
                </a:lnTo>
                <a:lnTo>
                  <a:pt x="1788238" y="778291"/>
                </a:lnTo>
                <a:lnTo>
                  <a:pt x="1789817" y="792246"/>
                </a:lnTo>
                <a:lnTo>
                  <a:pt x="1791711" y="806836"/>
                </a:lnTo>
                <a:lnTo>
                  <a:pt x="1792974" y="821742"/>
                </a:lnTo>
                <a:lnTo>
                  <a:pt x="1793921" y="837600"/>
                </a:lnTo>
                <a:lnTo>
                  <a:pt x="1795184" y="853458"/>
                </a:lnTo>
                <a:lnTo>
                  <a:pt x="1795499" y="869951"/>
                </a:lnTo>
                <a:lnTo>
                  <a:pt x="1697002" y="869951"/>
                </a:lnTo>
                <a:lnTo>
                  <a:pt x="1697634" y="853458"/>
                </a:lnTo>
                <a:lnTo>
                  <a:pt x="1698581" y="837600"/>
                </a:lnTo>
                <a:lnTo>
                  <a:pt x="1699843" y="821742"/>
                </a:lnTo>
                <a:lnTo>
                  <a:pt x="1701106" y="806836"/>
                </a:lnTo>
                <a:lnTo>
                  <a:pt x="1702685" y="792246"/>
                </a:lnTo>
                <a:lnTo>
                  <a:pt x="1704263" y="778291"/>
                </a:lnTo>
                <a:lnTo>
                  <a:pt x="1706789" y="764336"/>
                </a:lnTo>
                <a:lnTo>
                  <a:pt x="1708683" y="751333"/>
                </a:lnTo>
                <a:lnTo>
                  <a:pt x="1710893" y="739280"/>
                </a:lnTo>
                <a:lnTo>
                  <a:pt x="1713418" y="727545"/>
                </a:lnTo>
                <a:lnTo>
                  <a:pt x="1716260" y="716445"/>
                </a:lnTo>
                <a:lnTo>
                  <a:pt x="1718469" y="706296"/>
                </a:lnTo>
                <a:lnTo>
                  <a:pt x="1721311" y="696781"/>
                </a:lnTo>
                <a:lnTo>
                  <a:pt x="1723836" y="688217"/>
                </a:lnTo>
                <a:lnTo>
                  <a:pt x="1726678" y="680288"/>
                </a:lnTo>
                <a:lnTo>
                  <a:pt x="1729519" y="673311"/>
                </a:lnTo>
                <a:lnTo>
                  <a:pt x="1695108" y="638740"/>
                </a:lnTo>
                <a:lnTo>
                  <a:pt x="1692898" y="636203"/>
                </a:lnTo>
                <a:lnTo>
                  <a:pt x="1691951" y="633983"/>
                </a:lnTo>
                <a:lnTo>
                  <a:pt x="1691004" y="631128"/>
                </a:lnTo>
                <a:lnTo>
                  <a:pt x="1690688" y="628274"/>
                </a:lnTo>
                <a:lnTo>
                  <a:pt x="1691004" y="625737"/>
                </a:lnTo>
                <a:lnTo>
                  <a:pt x="1691951" y="623199"/>
                </a:lnTo>
                <a:lnTo>
                  <a:pt x="1692898" y="620662"/>
                </a:lnTo>
                <a:lnTo>
                  <a:pt x="1695108" y="618442"/>
                </a:lnTo>
                <a:lnTo>
                  <a:pt x="1736464" y="576894"/>
                </a:lnTo>
                <a:lnTo>
                  <a:pt x="1738358" y="575308"/>
                </a:lnTo>
                <a:lnTo>
                  <a:pt x="1741200" y="573722"/>
                </a:lnTo>
                <a:lnTo>
                  <a:pt x="1743409" y="573088"/>
                </a:lnTo>
                <a:close/>
                <a:moveTo>
                  <a:pt x="460709" y="573088"/>
                </a:moveTo>
                <a:lnTo>
                  <a:pt x="463551" y="573088"/>
                </a:lnTo>
                <a:lnTo>
                  <a:pt x="466392" y="573088"/>
                </a:lnTo>
                <a:lnTo>
                  <a:pt x="468602" y="573722"/>
                </a:lnTo>
                <a:lnTo>
                  <a:pt x="471443" y="575308"/>
                </a:lnTo>
                <a:lnTo>
                  <a:pt x="473337" y="576894"/>
                </a:lnTo>
                <a:lnTo>
                  <a:pt x="514694" y="618442"/>
                </a:lnTo>
                <a:lnTo>
                  <a:pt x="516903" y="620662"/>
                </a:lnTo>
                <a:lnTo>
                  <a:pt x="517850" y="623199"/>
                </a:lnTo>
                <a:lnTo>
                  <a:pt x="518798" y="625737"/>
                </a:lnTo>
                <a:lnTo>
                  <a:pt x="519113" y="628274"/>
                </a:lnTo>
                <a:lnTo>
                  <a:pt x="518798" y="631128"/>
                </a:lnTo>
                <a:lnTo>
                  <a:pt x="517850" y="633983"/>
                </a:lnTo>
                <a:lnTo>
                  <a:pt x="516903" y="636203"/>
                </a:lnTo>
                <a:lnTo>
                  <a:pt x="514694" y="638740"/>
                </a:lnTo>
                <a:lnTo>
                  <a:pt x="480283" y="673311"/>
                </a:lnTo>
                <a:lnTo>
                  <a:pt x="483124" y="680288"/>
                </a:lnTo>
                <a:lnTo>
                  <a:pt x="485965" y="688217"/>
                </a:lnTo>
                <a:lnTo>
                  <a:pt x="488491" y="696781"/>
                </a:lnTo>
                <a:lnTo>
                  <a:pt x="491332" y="706296"/>
                </a:lnTo>
                <a:lnTo>
                  <a:pt x="493858" y="716445"/>
                </a:lnTo>
                <a:lnTo>
                  <a:pt x="496383" y="727545"/>
                </a:lnTo>
                <a:lnTo>
                  <a:pt x="498909" y="739280"/>
                </a:lnTo>
                <a:lnTo>
                  <a:pt x="501119" y="751333"/>
                </a:lnTo>
                <a:lnTo>
                  <a:pt x="503013" y="764336"/>
                </a:lnTo>
                <a:lnTo>
                  <a:pt x="505223" y="778291"/>
                </a:lnTo>
                <a:lnTo>
                  <a:pt x="507117" y="792246"/>
                </a:lnTo>
                <a:lnTo>
                  <a:pt x="508695" y="806836"/>
                </a:lnTo>
                <a:lnTo>
                  <a:pt x="510274" y="821742"/>
                </a:lnTo>
                <a:lnTo>
                  <a:pt x="511221" y="837600"/>
                </a:lnTo>
                <a:lnTo>
                  <a:pt x="512168" y="853458"/>
                </a:lnTo>
                <a:lnTo>
                  <a:pt x="512799" y="869951"/>
                </a:lnTo>
                <a:lnTo>
                  <a:pt x="414302" y="869951"/>
                </a:lnTo>
                <a:lnTo>
                  <a:pt x="414618" y="853458"/>
                </a:lnTo>
                <a:lnTo>
                  <a:pt x="415881" y="837600"/>
                </a:lnTo>
                <a:lnTo>
                  <a:pt x="417143" y="821742"/>
                </a:lnTo>
                <a:lnTo>
                  <a:pt x="418091" y="806836"/>
                </a:lnTo>
                <a:lnTo>
                  <a:pt x="419669" y="792246"/>
                </a:lnTo>
                <a:lnTo>
                  <a:pt x="421563" y="778291"/>
                </a:lnTo>
                <a:lnTo>
                  <a:pt x="423773" y="764336"/>
                </a:lnTo>
                <a:lnTo>
                  <a:pt x="425983" y="751333"/>
                </a:lnTo>
                <a:lnTo>
                  <a:pt x="428508" y="739280"/>
                </a:lnTo>
                <a:lnTo>
                  <a:pt x="430718" y="727545"/>
                </a:lnTo>
                <a:lnTo>
                  <a:pt x="432928" y="716445"/>
                </a:lnTo>
                <a:lnTo>
                  <a:pt x="435769" y="706296"/>
                </a:lnTo>
                <a:lnTo>
                  <a:pt x="438611" y="696781"/>
                </a:lnTo>
                <a:lnTo>
                  <a:pt x="441136" y="688217"/>
                </a:lnTo>
                <a:lnTo>
                  <a:pt x="443978" y="680288"/>
                </a:lnTo>
                <a:lnTo>
                  <a:pt x="446819" y="673311"/>
                </a:lnTo>
                <a:lnTo>
                  <a:pt x="412408" y="638740"/>
                </a:lnTo>
                <a:lnTo>
                  <a:pt x="410198" y="636203"/>
                </a:lnTo>
                <a:lnTo>
                  <a:pt x="409251" y="633983"/>
                </a:lnTo>
                <a:lnTo>
                  <a:pt x="408304" y="631128"/>
                </a:lnTo>
                <a:lnTo>
                  <a:pt x="407988" y="628274"/>
                </a:lnTo>
                <a:lnTo>
                  <a:pt x="408304" y="625737"/>
                </a:lnTo>
                <a:lnTo>
                  <a:pt x="409251" y="623199"/>
                </a:lnTo>
                <a:lnTo>
                  <a:pt x="410198" y="620662"/>
                </a:lnTo>
                <a:lnTo>
                  <a:pt x="412408" y="618442"/>
                </a:lnTo>
                <a:lnTo>
                  <a:pt x="453448" y="576894"/>
                </a:lnTo>
                <a:lnTo>
                  <a:pt x="455658" y="575308"/>
                </a:lnTo>
                <a:lnTo>
                  <a:pt x="458184" y="573722"/>
                </a:lnTo>
                <a:lnTo>
                  <a:pt x="460709" y="573088"/>
                </a:lnTo>
                <a:close/>
                <a:moveTo>
                  <a:pt x="1882559" y="495300"/>
                </a:moveTo>
                <a:lnTo>
                  <a:pt x="1901640" y="504182"/>
                </a:lnTo>
                <a:lnTo>
                  <a:pt x="1919767" y="511479"/>
                </a:lnTo>
                <a:lnTo>
                  <a:pt x="1937894" y="518775"/>
                </a:lnTo>
                <a:lnTo>
                  <a:pt x="1956022" y="525437"/>
                </a:lnTo>
                <a:lnTo>
                  <a:pt x="1973195" y="531464"/>
                </a:lnTo>
                <a:lnTo>
                  <a:pt x="1990686" y="537174"/>
                </a:lnTo>
                <a:lnTo>
                  <a:pt x="2023760" y="547643"/>
                </a:lnTo>
                <a:lnTo>
                  <a:pt x="2055562" y="557477"/>
                </a:lnTo>
                <a:lnTo>
                  <a:pt x="2085138" y="567311"/>
                </a:lnTo>
                <a:lnTo>
                  <a:pt x="2099448" y="572387"/>
                </a:lnTo>
                <a:lnTo>
                  <a:pt x="2112805" y="577780"/>
                </a:lnTo>
                <a:lnTo>
                  <a:pt x="2125844" y="583173"/>
                </a:lnTo>
                <a:lnTo>
                  <a:pt x="2138565" y="588566"/>
                </a:lnTo>
                <a:lnTo>
                  <a:pt x="2144289" y="592055"/>
                </a:lnTo>
                <a:lnTo>
                  <a:pt x="2150014" y="596179"/>
                </a:lnTo>
                <a:lnTo>
                  <a:pt x="2155102" y="600303"/>
                </a:lnTo>
                <a:lnTo>
                  <a:pt x="2159872" y="605696"/>
                </a:lnTo>
                <a:lnTo>
                  <a:pt x="2164642" y="611089"/>
                </a:lnTo>
                <a:lnTo>
                  <a:pt x="2168777" y="616799"/>
                </a:lnTo>
                <a:lnTo>
                  <a:pt x="2173229" y="623778"/>
                </a:lnTo>
                <a:lnTo>
                  <a:pt x="2176727" y="630440"/>
                </a:lnTo>
                <a:lnTo>
                  <a:pt x="2180225" y="637419"/>
                </a:lnTo>
                <a:lnTo>
                  <a:pt x="2183406" y="645033"/>
                </a:lnTo>
                <a:lnTo>
                  <a:pt x="2186586" y="652647"/>
                </a:lnTo>
                <a:lnTo>
                  <a:pt x="2189448" y="660577"/>
                </a:lnTo>
                <a:lnTo>
                  <a:pt x="2191992" y="668825"/>
                </a:lnTo>
                <a:lnTo>
                  <a:pt x="2194218" y="677073"/>
                </a:lnTo>
                <a:lnTo>
                  <a:pt x="2198353" y="693569"/>
                </a:lnTo>
                <a:lnTo>
                  <a:pt x="2201533" y="710065"/>
                </a:lnTo>
                <a:lnTo>
                  <a:pt x="2204395" y="726561"/>
                </a:lnTo>
                <a:lnTo>
                  <a:pt x="2206303" y="742423"/>
                </a:lnTo>
                <a:lnTo>
                  <a:pt x="2207893" y="757016"/>
                </a:lnTo>
                <a:lnTo>
                  <a:pt x="2208529" y="770339"/>
                </a:lnTo>
                <a:lnTo>
                  <a:pt x="2209483" y="781760"/>
                </a:lnTo>
                <a:lnTo>
                  <a:pt x="2209801" y="798573"/>
                </a:lnTo>
                <a:lnTo>
                  <a:pt x="2209483" y="801745"/>
                </a:lnTo>
                <a:lnTo>
                  <a:pt x="2208211" y="804600"/>
                </a:lnTo>
                <a:lnTo>
                  <a:pt x="2206621" y="807773"/>
                </a:lnTo>
                <a:lnTo>
                  <a:pt x="2204077" y="810945"/>
                </a:lnTo>
                <a:lnTo>
                  <a:pt x="2200897" y="814117"/>
                </a:lnTo>
                <a:lnTo>
                  <a:pt x="2196444" y="816655"/>
                </a:lnTo>
                <a:lnTo>
                  <a:pt x="2191674" y="819827"/>
                </a:lnTo>
                <a:lnTo>
                  <a:pt x="2186268" y="823000"/>
                </a:lnTo>
                <a:lnTo>
                  <a:pt x="2179907" y="826172"/>
                </a:lnTo>
                <a:lnTo>
                  <a:pt x="2172911" y="829027"/>
                </a:lnTo>
                <a:lnTo>
                  <a:pt x="2164960" y="832199"/>
                </a:lnTo>
                <a:lnTo>
                  <a:pt x="2156374" y="834737"/>
                </a:lnTo>
                <a:lnTo>
                  <a:pt x="2147151" y="837910"/>
                </a:lnTo>
                <a:lnTo>
                  <a:pt x="2136975" y="840765"/>
                </a:lnTo>
                <a:lnTo>
                  <a:pt x="2125844" y="843620"/>
                </a:lnTo>
                <a:lnTo>
                  <a:pt x="2114395" y="845840"/>
                </a:lnTo>
                <a:lnTo>
                  <a:pt x="2101993" y="848695"/>
                </a:lnTo>
                <a:lnTo>
                  <a:pt x="2088954" y="850916"/>
                </a:lnTo>
                <a:lnTo>
                  <a:pt x="2074643" y="853454"/>
                </a:lnTo>
                <a:lnTo>
                  <a:pt x="2060014" y="855674"/>
                </a:lnTo>
                <a:lnTo>
                  <a:pt x="2044431" y="857578"/>
                </a:lnTo>
                <a:lnTo>
                  <a:pt x="2028212" y="859481"/>
                </a:lnTo>
                <a:lnTo>
                  <a:pt x="1992912" y="863288"/>
                </a:lnTo>
                <a:lnTo>
                  <a:pt x="1954750" y="865826"/>
                </a:lnTo>
                <a:lnTo>
                  <a:pt x="1913407" y="868364"/>
                </a:lnTo>
                <a:lnTo>
                  <a:pt x="1868884" y="869315"/>
                </a:lnTo>
                <a:lnTo>
                  <a:pt x="1820863" y="869950"/>
                </a:lnTo>
                <a:lnTo>
                  <a:pt x="1882559" y="495300"/>
                </a:lnTo>
                <a:close/>
                <a:moveTo>
                  <a:pt x="1609675" y="495300"/>
                </a:moveTo>
                <a:lnTo>
                  <a:pt x="1671638" y="869950"/>
                </a:lnTo>
                <a:lnTo>
                  <a:pt x="1623339" y="869315"/>
                </a:lnTo>
                <a:lnTo>
                  <a:pt x="1578852" y="868364"/>
                </a:lnTo>
                <a:lnTo>
                  <a:pt x="1537544" y="865826"/>
                </a:lnTo>
                <a:lnTo>
                  <a:pt x="1499412" y="863288"/>
                </a:lnTo>
                <a:lnTo>
                  <a:pt x="1464141" y="859481"/>
                </a:lnTo>
                <a:lnTo>
                  <a:pt x="1448253" y="857578"/>
                </a:lnTo>
                <a:lnTo>
                  <a:pt x="1432365" y="855674"/>
                </a:lnTo>
                <a:lnTo>
                  <a:pt x="1417748" y="853454"/>
                </a:lnTo>
                <a:lnTo>
                  <a:pt x="1403767" y="850916"/>
                </a:lnTo>
                <a:lnTo>
                  <a:pt x="1390739" y="848695"/>
                </a:lnTo>
                <a:lnTo>
                  <a:pt x="1378028" y="845840"/>
                </a:lnTo>
                <a:lnTo>
                  <a:pt x="1366589" y="843620"/>
                </a:lnTo>
                <a:lnTo>
                  <a:pt x="1355467" y="840765"/>
                </a:lnTo>
                <a:lnTo>
                  <a:pt x="1345617" y="837910"/>
                </a:lnTo>
                <a:lnTo>
                  <a:pt x="1336402" y="834737"/>
                </a:lnTo>
                <a:lnTo>
                  <a:pt x="1327504" y="832199"/>
                </a:lnTo>
                <a:lnTo>
                  <a:pt x="1319560" y="829027"/>
                </a:lnTo>
                <a:lnTo>
                  <a:pt x="1312570" y="826172"/>
                </a:lnTo>
                <a:lnTo>
                  <a:pt x="1306214" y="823000"/>
                </a:lnTo>
                <a:lnTo>
                  <a:pt x="1300813" y="819827"/>
                </a:lnTo>
                <a:lnTo>
                  <a:pt x="1296046" y="816655"/>
                </a:lnTo>
                <a:lnTo>
                  <a:pt x="1292233" y="814117"/>
                </a:lnTo>
                <a:lnTo>
                  <a:pt x="1288738" y="810945"/>
                </a:lnTo>
                <a:lnTo>
                  <a:pt x="1286196" y="807773"/>
                </a:lnTo>
                <a:lnTo>
                  <a:pt x="1284289" y="804600"/>
                </a:lnTo>
                <a:lnTo>
                  <a:pt x="1283018" y="801745"/>
                </a:lnTo>
                <a:lnTo>
                  <a:pt x="1282700" y="798573"/>
                </a:lnTo>
                <a:lnTo>
                  <a:pt x="1283018" y="781760"/>
                </a:lnTo>
                <a:lnTo>
                  <a:pt x="1283971" y="770339"/>
                </a:lnTo>
                <a:lnTo>
                  <a:pt x="1284607" y="757016"/>
                </a:lnTo>
                <a:lnTo>
                  <a:pt x="1286196" y="742423"/>
                </a:lnTo>
                <a:lnTo>
                  <a:pt x="1288102" y="726561"/>
                </a:lnTo>
                <a:lnTo>
                  <a:pt x="1290962" y="710065"/>
                </a:lnTo>
                <a:lnTo>
                  <a:pt x="1294140" y="693569"/>
                </a:lnTo>
                <a:lnTo>
                  <a:pt x="1298588" y="677073"/>
                </a:lnTo>
                <a:lnTo>
                  <a:pt x="1300813" y="668825"/>
                </a:lnTo>
                <a:lnTo>
                  <a:pt x="1303037" y="660577"/>
                </a:lnTo>
                <a:lnTo>
                  <a:pt x="1305897" y="652647"/>
                </a:lnTo>
                <a:lnTo>
                  <a:pt x="1309074" y="645033"/>
                </a:lnTo>
                <a:lnTo>
                  <a:pt x="1312252" y="637419"/>
                </a:lnTo>
                <a:lnTo>
                  <a:pt x="1315747" y="630440"/>
                </a:lnTo>
                <a:lnTo>
                  <a:pt x="1319560" y="623778"/>
                </a:lnTo>
                <a:lnTo>
                  <a:pt x="1323691" y="616799"/>
                </a:lnTo>
                <a:lnTo>
                  <a:pt x="1327822" y="611089"/>
                </a:lnTo>
                <a:lnTo>
                  <a:pt x="1332589" y="605696"/>
                </a:lnTo>
                <a:lnTo>
                  <a:pt x="1337355" y="600303"/>
                </a:lnTo>
                <a:lnTo>
                  <a:pt x="1342439" y="596179"/>
                </a:lnTo>
                <a:lnTo>
                  <a:pt x="1348477" y="592055"/>
                </a:lnTo>
                <a:lnTo>
                  <a:pt x="1353878" y="588566"/>
                </a:lnTo>
                <a:lnTo>
                  <a:pt x="1366589" y="583173"/>
                </a:lnTo>
                <a:lnTo>
                  <a:pt x="1379617" y="577780"/>
                </a:lnTo>
                <a:lnTo>
                  <a:pt x="1392963" y="572387"/>
                </a:lnTo>
                <a:lnTo>
                  <a:pt x="1407262" y="567311"/>
                </a:lnTo>
                <a:lnTo>
                  <a:pt x="1436814" y="557477"/>
                </a:lnTo>
                <a:lnTo>
                  <a:pt x="1468590" y="547643"/>
                </a:lnTo>
                <a:lnTo>
                  <a:pt x="1501637" y="537174"/>
                </a:lnTo>
                <a:lnTo>
                  <a:pt x="1519114" y="531464"/>
                </a:lnTo>
                <a:lnTo>
                  <a:pt x="1536273" y="525437"/>
                </a:lnTo>
                <a:lnTo>
                  <a:pt x="1554067" y="518775"/>
                </a:lnTo>
                <a:lnTo>
                  <a:pt x="1572497" y="511479"/>
                </a:lnTo>
                <a:lnTo>
                  <a:pt x="1590609" y="504182"/>
                </a:lnTo>
                <a:lnTo>
                  <a:pt x="1609675" y="495300"/>
                </a:lnTo>
                <a:close/>
                <a:moveTo>
                  <a:pt x="599859" y="495300"/>
                </a:moveTo>
                <a:lnTo>
                  <a:pt x="618622" y="504182"/>
                </a:lnTo>
                <a:lnTo>
                  <a:pt x="637067" y="511479"/>
                </a:lnTo>
                <a:lnTo>
                  <a:pt x="655194" y="518775"/>
                </a:lnTo>
                <a:lnTo>
                  <a:pt x="673004" y="525437"/>
                </a:lnTo>
                <a:lnTo>
                  <a:pt x="690495" y="531464"/>
                </a:lnTo>
                <a:lnTo>
                  <a:pt x="707986" y="537174"/>
                </a:lnTo>
                <a:lnTo>
                  <a:pt x="741060" y="547643"/>
                </a:lnTo>
                <a:lnTo>
                  <a:pt x="772544" y="557477"/>
                </a:lnTo>
                <a:lnTo>
                  <a:pt x="802438" y="567311"/>
                </a:lnTo>
                <a:lnTo>
                  <a:pt x="816748" y="572387"/>
                </a:lnTo>
                <a:lnTo>
                  <a:pt x="830105" y="577780"/>
                </a:lnTo>
                <a:lnTo>
                  <a:pt x="843144" y="583173"/>
                </a:lnTo>
                <a:lnTo>
                  <a:pt x="855547" y="588566"/>
                </a:lnTo>
                <a:lnTo>
                  <a:pt x="861271" y="592055"/>
                </a:lnTo>
                <a:lnTo>
                  <a:pt x="866996" y="596179"/>
                </a:lnTo>
                <a:lnTo>
                  <a:pt x="872402" y="600303"/>
                </a:lnTo>
                <a:lnTo>
                  <a:pt x="877172" y="605696"/>
                </a:lnTo>
                <a:lnTo>
                  <a:pt x="881942" y="611089"/>
                </a:lnTo>
                <a:lnTo>
                  <a:pt x="886077" y="616799"/>
                </a:lnTo>
                <a:lnTo>
                  <a:pt x="890211" y="623778"/>
                </a:lnTo>
                <a:lnTo>
                  <a:pt x="894027" y="630440"/>
                </a:lnTo>
                <a:lnTo>
                  <a:pt x="897525" y="637419"/>
                </a:lnTo>
                <a:lnTo>
                  <a:pt x="900706" y="645033"/>
                </a:lnTo>
                <a:lnTo>
                  <a:pt x="903886" y="652647"/>
                </a:lnTo>
                <a:lnTo>
                  <a:pt x="906748" y="660577"/>
                </a:lnTo>
                <a:lnTo>
                  <a:pt x="908974" y="668825"/>
                </a:lnTo>
                <a:lnTo>
                  <a:pt x="911518" y="677073"/>
                </a:lnTo>
                <a:lnTo>
                  <a:pt x="915653" y="693569"/>
                </a:lnTo>
                <a:lnTo>
                  <a:pt x="918833" y="710065"/>
                </a:lnTo>
                <a:lnTo>
                  <a:pt x="921695" y="726561"/>
                </a:lnTo>
                <a:lnTo>
                  <a:pt x="923603" y="742423"/>
                </a:lnTo>
                <a:lnTo>
                  <a:pt x="924875" y="757016"/>
                </a:lnTo>
                <a:lnTo>
                  <a:pt x="926147" y="770339"/>
                </a:lnTo>
                <a:lnTo>
                  <a:pt x="926783" y="781760"/>
                </a:lnTo>
                <a:lnTo>
                  <a:pt x="927101" y="798573"/>
                </a:lnTo>
                <a:lnTo>
                  <a:pt x="926783" y="801745"/>
                </a:lnTo>
                <a:lnTo>
                  <a:pt x="925511" y="804600"/>
                </a:lnTo>
                <a:lnTo>
                  <a:pt x="923603" y="807773"/>
                </a:lnTo>
                <a:lnTo>
                  <a:pt x="921377" y="810945"/>
                </a:lnTo>
                <a:lnTo>
                  <a:pt x="917561" y="814117"/>
                </a:lnTo>
                <a:lnTo>
                  <a:pt x="913744" y="816655"/>
                </a:lnTo>
                <a:lnTo>
                  <a:pt x="908974" y="819827"/>
                </a:lnTo>
                <a:lnTo>
                  <a:pt x="903568" y="823000"/>
                </a:lnTo>
                <a:lnTo>
                  <a:pt x="897207" y="826172"/>
                </a:lnTo>
                <a:lnTo>
                  <a:pt x="890211" y="829027"/>
                </a:lnTo>
                <a:lnTo>
                  <a:pt x="882260" y="832199"/>
                </a:lnTo>
                <a:lnTo>
                  <a:pt x="873674" y="834737"/>
                </a:lnTo>
                <a:lnTo>
                  <a:pt x="864133" y="837910"/>
                </a:lnTo>
                <a:lnTo>
                  <a:pt x="854275" y="840765"/>
                </a:lnTo>
                <a:lnTo>
                  <a:pt x="843144" y="843620"/>
                </a:lnTo>
                <a:lnTo>
                  <a:pt x="831377" y="845840"/>
                </a:lnTo>
                <a:lnTo>
                  <a:pt x="819293" y="848695"/>
                </a:lnTo>
                <a:lnTo>
                  <a:pt x="805618" y="850916"/>
                </a:lnTo>
                <a:lnTo>
                  <a:pt x="791943" y="853454"/>
                </a:lnTo>
                <a:lnTo>
                  <a:pt x="776996" y="855674"/>
                </a:lnTo>
                <a:lnTo>
                  <a:pt x="761731" y="857578"/>
                </a:lnTo>
                <a:lnTo>
                  <a:pt x="745512" y="859481"/>
                </a:lnTo>
                <a:lnTo>
                  <a:pt x="710212" y="863288"/>
                </a:lnTo>
                <a:lnTo>
                  <a:pt x="672050" y="865826"/>
                </a:lnTo>
                <a:lnTo>
                  <a:pt x="630707" y="868364"/>
                </a:lnTo>
                <a:lnTo>
                  <a:pt x="586184" y="869315"/>
                </a:lnTo>
                <a:lnTo>
                  <a:pt x="538163" y="869950"/>
                </a:lnTo>
                <a:lnTo>
                  <a:pt x="599859" y="495300"/>
                </a:lnTo>
                <a:close/>
                <a:moveTo>
                  <a:pt x="326975" y="495300"/>
                </a:moveTo>
                <a:lnTo>
                  <a:pt x="388938" y="869950"/>
                </a:lnTo>
                <a:lnTo>
                  <a:pt x="340638" y="869315"/>
                </a:lnTo>
                <a:lnTo>
                  <a:pt x="296152" y="868364"/>
                </a:lnTo>
                <a:lnTo>
                  <a:pt x="254843" y="865826"/>
                </a:lnTo>
                <a:lnTo>
                  <a:pt x="216712" y="863288"/>
                </a:lnTo>
                <a:lnTo>
                  <a:pt x="181441" y="859481"/>
                </a:lnTo>
                <a:lnTo>
                  <a:pt x="165553" y="857578"/>
                </a:lnTo>
                <a:lnTo>
                  <a:pt x="149665" y="855674"/>
                </a:lnTo>
                <a:lnTo>
                  <a:pt x="135048" y="853454"/>
                </a:lnTo>
                <a:lnTo>
                  <a:pt x="121066" y="850916"/>
                </a:lnTo>
                <a:lnTo>
                  <a:pt x="108038" y="848695"/>
                </a:lnTo>
                <a:lnTo>
                  <a:pt x="95328" y="845840"/>
                </a:lnTo>
                <a:lnTo>
                  <a:pt x="83888" y="843620"/>
                </a:lnTo>
                <a:lnTo>
                  <a:pt x="72767" y="840765"/>
                </a:lnTo>
                <a:lnTo>
                  <a:pt x="62916" y="837910"/>
                </a:lnTo>
                <a:lnTo>
                  <a:pt x="53701" y="834737"/>
                </a:lnTo>
                <a:lnTo>
                  <a:pt x="44804" y="832199"/>
                </a:lnTo>
                <a:lnTo>
                  <a:pt x="36860" y="829027"/>
                </a:lnTo>
                <a:lnTo>
                  <a:pt x="29869" y="826172"/>
                </a:lnTo>
                <a:lnTo>
                  <a:pt x="23514" y="823000"/>
                </a:lnTo>
                <a:lnTo>
                  <a:pt x="18112" y="819827"/>
                </a:lnTo>
                <a:lnTo>
                  <a:pt x="13346" y="816655"/>
                </a:lnTo>
                <a:lnTo>
                  <a:pt x="9533" y="814117"/>
                </a:lnTo>
                <a:lnTo>
                  <a:pt x="6037" y="810945"/>
                </a:lnTo>
                <a:lnTo>
                  <a:pt x="3495" y="807773"/>
                </a:lnTo>
                <a:lnTo>
                  <a:pt x="1589" y="804600"/>
                </a:lnTo>
                <a:lnTo>
                  <a:pt x="318" y="801745"/>
                </a:lnTo>
                <a:lnTo>
                  <a:pt x="0" y="798573"/>
                </a:lnTo>
                <a:lnTo>
                  <a:pt x="318" y="781760"/>
                </a:lnTo>
                <a:lnTo>
                  <a:pt x="1271" y="770339"/>
                </a:lnTo>
                <a:lnTo>
                  <a:pt x="1906" y="757016"/>
                </a:lnTo>
                <a:lnTo>
                  <a:pt x="3495" y="742423"/>
                </a:lnTo>
                <a:lnTo>
                  <a:pt x="5402" y="726561"/>
                </a:lnTo>
                <a:lnTo>
                  <a:pt x="8262" y="710065"/>
                </a:lnTo>
                <a:lnTo>
                  <a:pt x="11439" y="693569"/>
                </a:lnTo>
                <a:lnTo>
                  <a:pt x="15888" y="677073"/>
                </a:lnTo>
                <a:lnTo>
                  <a:pt x="18112" y="668825"/>
                </a:lnTo>
                <a:lnTo>
                  <a:pt x="20336" y="660577"/>
                </a:lnTo>
                <a:lnTo>
                  <a:pt x="23196" y="652647"/>
                </a:lnTo>
                <a:lnTo>
                  <a:pt x="26374" y="645033"/>
                </a:lnTo>
                <a:lnTo>
                  <a:pt x="29551" y="637419"/>
                </a:lnTo>
                <a:lnTo>
                  <a:pt x="33047" y="630440"/>
                </a:lnTo>
                <a:lnTo>
                  <a:pt x="36860" y="623778"/>
                </a:lnTo>
                <a:lnTo>
                  <a:pt x="40991" y="616799"/>
                </a:lnTo>
                <a:lnTo>
                  <a:pt x="45439" y="611089"/>
                </a:lnTo>
                <a:lnTo>
                  <a:pt x="49888" y="605696"/>
                </a:lnTo>
                <a:lnTo>
                  <a:pt x="54654" y="600303"/>
                </a:lnTo>
                <a:lnTo>
                  <a:pt x="59739" y="596179"/>
                </a:lnTo>
                <a:lnTo>
                  <a:pt x="65458" y="592055"/>
                </a:lnTo>
                <a:lnTo>
                  <a:pt x="71178" y="588566"/>
                </a:lnTo>
                <a:lnTo>
                  <a:pt x="83888" y="583173"/>
                </a:lnTo>
                <a:lnTo>
                  <a:pt x="96916" y="577780"/>
                </a:lnTo>
                <a:lnTo>
                  <a:pt x="110262" y="572387"/>
                </a:lnTo>
                <a:lnTo>
                  <a:pt x="124562" y="567311"/>
                </a:lnTo>
                <a:lnTo>
                  <a:pt x="154113" y="557477"/>
                </a:lnTo>
                <a:lnTo>
                  <a:pt x="185571" y="547643"/>
                </a:lnTo>
                <a:lnTo>
                  <a:pt x="218936" y="537174"/>
                </a:lnTo>
                <a:lnTo>
                  <a:pt x="236413" y="531464"/>
                </a:lnTo>
                <a:lnTo>
                  <a:pt x="253572" y="525437"/>
                </a:lnTo>
                <a:lnTo>
                  <a:pt x="271367" y="518775"/>
                </a:lnTo>
                <a:lnTo>
                  <a:pt x="289797" y="511479"/>
                </a:lnTo>
                <a:lnTo>
                  <a:pt x="307909" y="504182"/>
                </a:lnTo>
                <a:lnTo>
                  <a:pt x="326975" y="495300"/>
                </a:lnTo>
                <a:close/>
                <a:moveTo>
                  <a:pt x="937138" y="268288"/>
                </a:moveTo>
                <a:lnTo>
                  <a:pt x="937138" y="322495"/>
                </a:lnTo>
                <a:lnTo>
                  <a:pt x="1089026" y="322495"/>
                </a:lnTo>
                <a:lnTo>
                  <a:pt x="1089026" y="324082"/>
                </a:lnTo>
                <a:lnTo>
                  <a:pt x="1240155" y="324082"/>
                </a:lnTo>
                <a:lnTo>
                  <a:pt x="1240155" y="269875"/>
                </a:lnTo>
                <a:lnTo>
                  <a:pt x="1416050" y="370998"/>
                </a:lnTo>
                <a:lnTo>
                  <a:pt x="1240155" y="471488"/>
                </a:lnTo>
                <a:lnTo>
                  <a:pt x="1240155" y="417281"/>
                </a:lnTo>
                <a:lnTo>
                  <a:pt x="1089025" y="417281"/>
                </a:lnTo>
                <a:lnTo>
                  <a:pt x="1089025" y="415694"/>
                </a:lnTo>
                <a:lnTo>
                  <a:pt x="937138" y="415694"/>
                </a:lnTo>
                <a:lnTo>
                  <a:pt x="937138" y="469901"/>
                </a:lnTo>
                <a:lnTo>
                  <a:pt x="760413" y="369411"/>
                </a:lnTo>
                <a:lnTo>
                  <a:pt x="937138" y="268288"/>
                </a:lnTo>
                <a:close/>
                <a:moveTo>
                  <a:pt x="1745616" y="0"/>
                </a:moveTo>
                <a:lnTo>
                  <a:pt x="1754840" y="318"/>
                </a:lnTo>
                <a:lnTo>
                  <a:pt x="1763428" y="1271"/>
                </a:lnTo>
                <a:lnTo>
                  <a:pt x="1772017" y="2225"/>
                </a:lnTo>
                <a:lnTo>
                  <a:pt x="1780605" y="3814"/>
                </a:lnTo>
                <a:lnTo>
                  <a:pt x="1788875" y="6357"/>
                </a:lnTo>
                <a:lnTo>
                  <a:pt x="1797145" y="8900"/>
                </a:lnTo>
                <a:lnTo>
                  <a:pt x="1805415" y="12079"/>
                </a:lnTo>
                <a:lnTo>
                  <a:pt x="1813367" y="15575"/>
                </a:lnTo>
                <a:lnTo>
                  <a:pt x="1821001" y="19707"/>
                </a:lnTo>
                <a:lnTo>
                  <a:pt x="1828317" y="23839"/>
                </a:lnTo>
                <a:lnTo>
                  <a:pt x="1835633" y="28607"/>
                </a:lnTo>
                <a:lnTo>
                  <a:pt x="1842631" y="33693"/>
                </a:lnTo>
                <a:lnTo>
                  <a:pt x="1849628" y="39415"/>
                </a:lnTo>
                <a:lnTo>
                  <a:pt x="1855990" y="45772"/>
                </a:lnTo>
                <a:lnTo>
                  <a:pt x="1862352" y="51493"/>
                </a:lnTo>
                <a:lnTo>
                  <a:pt x="1868713" y="58168"/>
                </a:lnTo>
                <a:lnTo>
                  <a:pt x="1874121" y="65479"/>
                </a:lnTo>
                <a:lnTo>
                  <a:pt x="1879846" y="72472"/>
                </a:lnTo>
                <a:lnTo>
                  <a:pt x="1884935" y="79783"/>
                </a:lnTo>
                <a:lnTo>
                  <a:pt x="1889707" y="87729"/>
                </a:lnTo>
                <a:lnTo>
                  <a:pt x="1894160" y="95994"/>
                </a:lnTo>
                <a:lnTo>
                  <a:pt x="1898295" y="104258"/>
                </a:lnTo>
                <a:lnTo>
                  <a:pt x="1902112" y="113158"/>
                </a:lnTo>
                <a:lnTo>
                  <a:pt x="1905611" y="121740"/>
                </a:lnTo>
                <a:lnTo>
                  <a:pt x="1908792" y="130641"/>
                </a:lnTo>
                <a:lnTo>
                  <a:pt x="1911654" y="139858"/>
                </a:lnTo>
                <a:lnTo>
                  <a:pt x="1913881" y="149394"/>
                </a:lnTo>
                <a:lnTo>
                  <a:pt x="1915471" y="159248"/>
                </a:lnTo>
                <a:lnTo>
                  <a:pt x="1917062" y="169102"/>
                </a:lnTo>
                <a:lnTo>
                  <a:pt x="1918334" y="178955"/>
                </a:lnTo>
                <a:lnTo>
                  <a:pt x="1919288" y="189127"/>
                </a:lnTo>
                <a:lnTo>
                  <a:pt x="1919288" y="199298"/>
                </a:lnTo>
                <a:lnTo>
                  <a:pt x="1919288" y="211695"/>
                </a:lnTo>
                <a:lnTo>
                  <a:pt x="1918016" y="224091"/>
                </a:lnTo>
                <a:lnTo>
                  <a:pt x="1916426" y="237124"/>
                </a:lnTo>
                <a:lnTo>
                  <a:pt x="1914517" y="250156"/>
                </a:lnTo>
                <a:lnTo>
                  <a:pt x="1911654" y="263188"/>
                </a:lnTo>
                <a:lnTo>
                  <a:pt x="1908473" y="276538"/>
                </a:lnTo>
                <a:lnTo>
                  <a:pt x="1904656" y="289571"/>
                </a:lnTo>
                <a:lnTo>
                  <a:pt x="1900203" y="302603"/>
                </a:lnTo>
                <a:lnTo>
                  <a:pt x="1895432" y="315635"/>
                </a:lnTo>
                <a:lnTo>
                  <a:pt x="1890025" y="328350"/>
                </a:lnTo>
                <a:lnTo>
                  <a:pt x="1884299" y="340746"/>
                </a:lnTo>
                <a:lnTo>
                  <a:pt x="1878256" y="353143"/>
                </a:lnTo>
                <a:lnTo>
                  <a:pt x="1871576" y="364904"/>
                </a:lnTo>
                <a:lnTo>
                  <a:pt x="1864260" y="376347"/>
                </a:lnTo>
                <a:lnTo>
                  <a:pt x="1857262" y="386836"/>
                </a:lnTo>
                <a:lnTo>
                  <a:pt x="1849310" y="397008"/>
                </a:lnTo>
                <a:lnTo>
                  <a:pt x="1849310" y="466937"/>
                </a:lnTo>
                <a:lnTo>
                  <a:pt x="1835951" y="481558"/>
                </a:lnTo>
                <a:lnTo>
                  <a:pt x="1822273" y="496498"/>
                </a:lnTo>
                <a:lnTo>
                  <a:pt x="1805415" y="513662"/>
                </a:lnTo>
                <a:lnTo>
                  <a:pt x="1796827" y="522562"/>
                </a:lnTo>
                <a:lnTo>
                  <a:pt x="1787921" y="530827"/>
                </a:lnTo>
                <a:lnTo>
                  <a:pt x="1779014" y="538773"/>
                </a:lnTo>
                <a:lnTo>
                  <a:pt x="1770744" y="545766"/>
                </a:lnTo>
                <a:lnTo>
                  <a:pt x="1763428" y="551488"/>
                </a:lnTo>
                <a:lnTo>
                  <a:pt x="1756431" y="556256"/>
                </a:lnTo>
                <a:lnTo>
                  <a:pt x="1753250" y="557845"/>
                </a:lnTo>
                <a:lnTo>
                  <a:pt x="1750387" y="559116"/>
                </a:lnTo>
                <a:lnTo>
                  <a:pt x="1747842" y="559752"/>
                </a:lnTo>
                <a:lnTo>
                  <a:pt x="1745616" y="560388"/>
                </a:lnTo>
                <a:lnTo>
                  <a:pt x="1743707" y="559752"/>
                </a:lnTo>
                <a:lnTo>
                  <a:pt x="1740845" y="559116"/>
                </a:lnTo>
                <a:lnTo>
                  <a:pt x="1737982" y="557845"/>
                </a:lnTo>
                <a:lnTo>
                  <a:pt x="1735119" y="556256"/>
                </a:lnTo>
                <a:lnTo>
                  <a:pt x="1728439" y="551488"/>
                </a:lnTo>
                <a:lnTo>
                  <a:pt x="1720487" y="545766"/>
                </a:lnTo>
                <a:lnTo>
                  <a:pt x="1712217" y="538773"/>
                </a:lnTo>
                <a:lnTo>
                  <a:pt x="1703311" y="530827"/>
                </a:lnTo>
                <a:lnTo>
                  <a:pt x="1694723" y="522562"/>
                </a:lnTo>
                <a:lnTo>
                  <a:pt x="1685816" y="513662"/>
                </a:lnTo>
                <a:lnTo>
                  <a:pt x="1669276" y="496498"/>
                </a:lnTo>
                <a:lnTo>
                  <a:pt x="1655281" y="481558"/>
                </a:lnTo>
                <a:lnTo>
                  <a:pt x="1641921" y="466937"/>
                </a:lnTo>
                <a:lnTo>
                  <a:pt x="1641921" y="397008"/>
                </a:lnTo>
                <a:lnTo>
                  <a:pt x="1634287" y="386836"/>
                </a:lnTo>
                <a:lnTo>
                  <a:pt x="1626971" y="376347"/>
                </a:lnTo>
                <a:lnTo>
                  <a:pt x="1619974" y="364904"/>
                </a:lnTo>
                <a:lnTo>
                  <a:pt x="1613294" y="353143"/>
                </a:lnTo>
                <a:lnTo>
                  <a:pt x="1606932" y="340746"/>
                </a:lnTo>
                <a:lnTo>
                  <a:pt x="1601207" y="328350"/>
                </a:lnTo>
                <a:lnTo>
                  <a:pt x="1595799" y="315635"/>
                </a:lnTo>
                <a:lnTo>
                  <a:pt x="1591028" y="302603"/>
                </a:lnTo>
                <a:lnTo>
                  <a:pt x="1586575" y="289571"/>
                </a:lnTo>
                <a:lnTo>
                  <a:pt x="1582758" y="276538"/>
                </a:lnTo>
                <a:lnTo>
                  <a:pt x="1579577" y="263188"/>
                </a:lnTo>
                <a:lnTo>
                  <a:pt x="1576715" y="250156"/>
                </a:lnTo>
                <a:lnTo>
                  <a:pt x="1574806" y="237124"/>
                </a:lnTo>
                <a:lnTo>
                  <a:pt x="1573216" y="224091"/>
                </a:lnTo>
                <a:lnTo>
                  <a:pt x="1572261" y="211695"/>
                </a:lnTo>
                <a:lnTo>
                  <a:pt x="1571625" y="199298"/>
                </a:lnTo>
                <a:lnTo>
                  <a:pt x="1572261" y="189127"/>
                </a:lnTo>
                <a:lnTo>
                  <a:pt x="1572898" y="178955"/>
                </a:lnTo>
                <a:lnTo>
                  <a:pt x="1574170" y="169102"/>
                </a:lnTo>
                <a:lnTo>
                  <a:pt x="1575442" y="159248"/>
                </a:lnTo>
                <a:lnTo>
                  <a:pt x="1577351" y="149394"/>
                </a:lnTo>
                <a:lnTo>
                  <a:pt x="1579577" y="139858"/>
                </a:lnTo>
                <a:lnTo>
                  <a:pt x="1582440" y="130641"/>
                </a:lnTo>
                <a:lnTo>
                  <a:pt x="1585621" y="121740"/>
                </a:lnTo>
                <a:lnTo>
                  <a:pt x="1589120" y="113158"/>
                </a:lnTo>
                <a:lnTo>
                  <a:pt x="1592937" y="104258"/>
                </a:lnTo>
                <a:lnTo>
                  <a:pt x="1597072" y="95994"/>
                </a:lnTo>
                <a:lnTo>
                  <a:pt x="1601843" y="87729"/>
                </a:lnTo>
                <a:lnTo>
                  <a:pt x="1606296" y="79783"/>
                </a:lnTo>
                <a:lnTo>
                  <a:pt x="1611704" y="72472"/>
                </a:lnTo>
                <a:lnTo>
                  <a:pt x="1617111" y="65479"/>
                </a:lnTo>
                <a:lnTo>
                  <a:pt x="1623154" y="58168"/>
                </a:lnTo>
                <a:lnTo>
                  <a:pt x="1628880" y="51493"/>
                </a:lnTo>
                <a:lnTo>
                  <a:pt x="1635242" y="45772"/>
                </a:lnTo>
                <a:lnTo>
                  <a:pt x="1641603" y="39415"/>
                </a:lnTo>
                <a:lnTo>
                  <a:pt x="1648601" y="33693"/>
                </a:lnTo>
                <a:lnTo>
                  <a:pt x="1655599" y="28607"/>
                </a:lnTo>
                <a:lnTo>
                  <a:pt x="1662915" y="23839"/>
                </a:lnTo>
                <a:lnTo>
                  <a:pt x="1670230" y="19707"/>
                </a:lnTo>
                <a:lnTo>
                  <a:pt x="1678183" y="15575"/>
                </a:lnTo>
                <a:lnTo>
                  <a:pt x="1686135" y="12079"/>
                </a:lnTo>
                <a:lnTo>
                  <a:pt x="1694087" y="8900"/>
                </a:lnTo>
                <a:lnTo>
                  <a:pt x="1702357" y="6357"/>
                </a:lnTo>
                <a:lnTo>
                  <a:pt x="1710627" y="3814"/>
                </a:lnTo>
                <a:lnTo>
                  <a:pt x="1719215" y="2225"/>
                </a:lnTo>
                <a:lnTo>
                  <a:pt x="1727803" y="1271"/>
                </a:lnTo>
                <a:lnTo>
                  <a:pt x="1736710" y="318"/>
                </a:lnTo>
                <a:lnTo>
                  <a:pt x="1745616" y="0"/>
                </a:lnTo>
                <a:close/>
                <a:moveTo>
                  <a:pt x="463709" y="0"/>
                </a:moveTo>
                <a:lnTo>
                  <a:pt x="472258" y="318"/>
                </a:lnTo>
                <a:lnTo>
                  <a:pt x="481440" y="1271"/>
                </a:lnTo>
                <a:lnTo>
                  <a:pt x="489989" y="2225"/>
                </a:lnTo>
                <a:lnTo>
                  <a:pt x="498538" y="3814"/>
                </a:lnTo>
                <a:lnTo>
                  <a:pt x="506771" y="6357"/>
                </a:lnTo>
                <a:lnTo>
                  <a:pt x="515003" y="8900"/>
                </a:lnTo>
                <a:lnTo>
                  <a:pt x="522919" y="12079"/>
                </a:lnTo>
                <a:lnTo>
                  <a:pt x="530834" y="15575"/>
                </a:lnTo>
                <a:lnTo>
                  <a:pt x="538750" y="19707"/>
                </a:lnTo>
                <a:lnTo>
                  <a:pt x="546032" y="23839"/>
                </a:lnTo>
                <a:lnTo>
                  <a:pt x="553315" y="28607"/>
                </a:lnTo>
                <a:lnTo>
                  <a:pt x="560281" y="33693"/>
                </a:lnTo>
                <a:lnTo>
                  <a:pt x="566930" y="39415"/>
                </a:lnTo>
                <a:lnTo>
                  <a:pt x="573579" y="45772"/>
                </a:lnTo>
                <a:lnTo>
                  <a:pt x="579912" y="51493"/>
                </a:lnTo>
                <a:lnTo>
                  <a:pt x="585928" y="58168"/>
                </a:lnTo>
                <a:lnTo>
                  <a:pt x="591627" y="65479"/>
                </a:lnTo>
                <a:lnTo>
                  <a:pt x="597326" y="72472"/>
                </a:lnTo>
                <a:lnTo>
                  <a:pt x="602392" y="79783"/>
                </a:lnTo>
                <a:lnTo>
                  <a:pt x="607142" y="87729"/>
                </a:lnTo>
                <a:lnTo>
                  <a:pt x="611575" y="95994"/>
                </a:lnTo>
                <a:lnTo>
                  <a:pt x="615691" y="104258"/>
                </a:lnTo>
                <a:lnTo>
                  <a:pt x="619490" y="113158"/>
                </a:lnTo>
                <a:lnTo>
                  <a:pt x="622973" y="121740"/>
                </a:lnTo>
                <a:lnTo>
                  <a:pt x="626139" y="130641"/>
                </a:lnTo>
                <a:lnTo>
                  <a:pt x="628989" y="139858"/>
                </a:lnTo>
                <a:lnTo>
                  <a:pt x="631206" y="149394"/>
                </a:lnTo>
                <a:lnTo>
                  <a:pt x="632789" y="159248"/>
                </a:lnTo>
                <a:lnTo>
                  <a:pt x="634372" y="169102"/>
                </a:lnTo>
                <a:lnTo>
                  <a:pt x="635638" y="178955"/>
                </a:lnTo>
                <a:lnTo>
                  <a:pt x="636588" y="189127"/>
                </a:lnTo>
                <a:lnTo>
                  <a:pt x="636588" y="199298"/>
                </a:lnTo>
                <a:lnTo>
                  <a:pt x="636588" y="211695"/>
                </a:lnTo>
                <a:lnTo>
                  <a:pt x="635322" y="224091"/>
                </a:lnTo>
                <a:lnTo>
                  <a:pt x="633739" y="237124"/>
                </a:lnTo>
                <a:lnTo>
                  <a:pt x="631839" y="250156"/>
                </a:lnTo>
                <a:lnTo>
                  <a:pt x="628989" y="263188"/>
                </a:lnTo>
                <a:lnTo>
                  <a:pt x="625823" y="276538"/>
                </a:lnTo>
                <a:lnTo>
                  <a:pt x="622023" y="289571"/>
                </a:lnTo>
                <a:lnTo>
                  <a:pt x="617591" y="302603"/>
                </a:lnTo>
                <a:lnTo>
                  <a:pt x="612841" y="315635"/>
                </a:lnTo>
                <a:lnTo>
                  <a:pt x="607458" y="328350"/>
                </a:lnTo>
                <a:lnTo>
                  <a:pt x="601759" y="340746"/>
                </a:lnTo>
                <a:lnTo>
                  <a:pt x="595743" y="353143"/>
                </a:lnTo>
                <a:lnTo>
                  <a:pt x="589094" y="364904"/>
                </a:lnTo>
                <a:lnTo>
                  <a:pt x="581811" y="376347"/>
                </a:lnTo>
                <a:lnTo>
                  <a:pt x="574529" y="386836"/>
                </a:lnTo>
                <a:lnTo>
                  <a:pt x="566930" y="397008"/>
                </a:lnTo>
                <a:lnTo>
                  <a:pt x="566930" y="466937"/>
                </a:lnTo>
                <a:lnTo>
                  <a:pt x="553632" y="481558"/>
                </a:lnTo>
                <a:lnTo>
                  <a:pt x="540017" y="496498"/>
                </a:lnTo>
                <a:lnTo>
                  <a:pt x="523552" y="513662"/>
                </a:lnTo>
                <a:lnTo>
                  <a:pt x="514370" y="522562"/>
                </a:lnTo>
                <a:lnTo>
                  <a:pt x="505821" y="530827"/>
                </a:lnTo>
                <a:lnTo>
                  <a:pt x="496955" y="538773"/>
                </a:lnTo>
                <a:lnTo>
                  <a:pt x="488723" y="545766"/>
                </a:lnTo>
                <a:lnTo>
                  <a:pt x="481124" y="551488"/>
                </a:lnTo>
                <a:lnTo>
                  <a:pt x="474474" y="556256"/>
                </a:lnTo>
                <a:lnTo>
                  <a:pt x="471308" y="557845"/>
                </a:lnTo>
                <a:lnTo>
                  <a:pt x="468458" y="559116"/>
                </a:lnTo>
                <a:lnTo>
                  <a:pt x="465609" y="559752"/>
                </a:lnTo>
                <a:lnTo>
                  <a:pt x="463709" y="560388"/>
                </a:lnTo>
                <a:lnTo>
                  <a:pt x="461493" y="559752"/>
                </a:lnTo>
                <a:lnTo>
                  <a:pt x="458960" y="559116"/>
                </a:lnTo>
                <a:lnTo>
                  <a:pt x="456427" y="557845"/>
                </a:lnTo>
                <a:lnTo>
                  <a:pt x="453260" y="556256"/>
                </a:lnTo>
                <a:lnTo>
                  <a:pt x="445978" y="551488"/>
                </a:lnTo>
                <a:lnTo>
                  <a:pt x="438695" y="545766"/>
                </a:lnTo>
                <a:lnTo>
                  <a:pt x="430463" y="538773"/>
                </a:lnTo>
                <a:lnTo>
                  <a:pt x="421597" y="530827"/>
                </a:lnTo>
                <a:lnTo>
                  <a:pt x="412732" y="522562"/>
                </a:lnTo>
                <a:lnTo>
                  <a:pt x="404183" y="513662"/>
                </a:lnTo>
                <a:lnTo>
                  <a:pt x="387718" y="496498"/>
                </a:lnTo>
                <a:lnTo>
                  <a:pt x="373470" y="481558"/>
                </a:lnTo>
                <a:lnTo>
                  <a:pt x="360488" y="466937"/>
                </a:lnTo>
                <a:lnTo>
                  <a:pt x="360488" y="397008"/>
                </a:lnTo>
                <a:lnTo>
                  <a:pt x="352572" y="386836"/>
                </a:lnTo>
                <a:lnTo>
                  <a:pt x="345289" y="376347"/>
                </a:lnTo>
                <a:lnTo>
                  <a:pt x="338640" y="364904"/>
                </a:lnTo>
                <a:lnTo>
                  <a:pt x="331991" y="353143"/>
                </a:lnTo>
                <a:lnTo>
                  <a:pt x="325659" y="340746"/>
                </a:lnTo>
                <a:lnTo>
                  <a:pt x="319643" y="328350"/>
                </a:lnTo>
                <a:lnTo>
                  <a:pt x="314577" y="315635"/>
                </a:lnTo>
                <a:lnTo>
                  <a:pt x="309827" y="302603"/>
                </a:lnTo>
                <a:lnTo>
                  <a:pt x="305394" y="289571"/>
                </a:lnTo>
                <a:lnTo>
                  <a:pt x="301595" y="276538"/>
                </a:lnTo>
                <a:lnTo>
                  <a:pt x="298428" y="263188"/>
                </a:lnTo>
                <a:lnTo>
                  <a:pt x="295895" y="250156"/>
                </a:lnTo>
                <a:lnTo>
                  <a:pt x="293679" y="237124"/>
                </a:lnTo>
                <a:lnTo>
                  <a:pt x="292096" y="224091"/>
                </a:lnTo>
                <a:lnTo>
                  <a:pt x="291146" y="211695"/>
                </a:lnTo>
                <a:lnTo>
                  <a:pt x="290513" y="199298"/>
                </a:lnTo>
                <a:lnTo>
                  <a:pt x="291146" y="189127"/>
                </a:lnTo>
                <a:lnTo>
                  <a:pt x="291779" y="178955"/>
                </a:lnTo>
                <a:lnTo>
                  <a:pt x="292729" y="169102"/>
                </a:lnTo>
                <a:lnTo>
                  <a:pt x="294312" y="159248"/>
                </a:lnTo>
                <a:lnTo>
                  <a:pt x="296212" y="149394"/>
                </a:lnTo>
                <a:lnTo>
                  <a:pt x="298428" y="139858"/>
                </a:lnTo>
                <a:lnTo>
                  <a:pt x="301278" y="130641"/>
                </a:lnTo>
                <a:lnTo>
                  <a:pt x="304444" y="121740"/>
                </a:lnTo>
                <a:lnTo>
                  <a:pt x="307927" y="113158"/>
                </a:lnTo>
                <a:lnTo>
                  <a:pt x="311727" y="104258"/>
                </a:lnTo>
                <a:lnTo>
                  <a:pt x="315843" y="95994"/>
                </a:lnTo>
                <a:lnTo>
                  <a:pt x="320592" y="87729"/>
                </a:lnTo>
                <a:lnTo>
                  <a:pt x="325025" y="79783"/>
                </a:lnTo>
                <a:lnTo>
                  <a:pt x="330408" y="72472"/>
                </a:lnTo>
                <a:lnTo>
                  <a:pt x="335791" y="65479"/>
                </a:lnTo>
                <a:lnTo>
                  <a:pt x="341173" y="58168"/>
                </a:lnTo>
                <a:lnTo>
                  <a:pt x="347506" y="51493"/>
                </a:lnTo>
                <a:lnTo>
                  <a:pt x="353838" y="45772"/>
                </a:lnTo>
                <a:lnTo>
                  <a:pt x="360172" y="39415"/>
                </a:lnTo>
                <a:lnTo>
                  <a:pt x="366821" y="33693"/>
                </a:lnTo>
                <a:lnTo>
                  <a:pt x="373787" y="28607"/>
                </a:lnTo>
                <a:lnTo>
                  <a:pt x="381386" y="23839"/>
                </a:lnTo>
                <a:lnTo>
                  <a:pt x="388668" y="19707"/>
                </a:lnTo>
                <a:lnTo>
                  <a:pt x="396267" y="15575"/>
                </a:lnTo>
                <a:lnTo>
                  <a:pt x="404183" y="12079"/>
                </a:lnTo>
                <a:lnTo>
                  <a:pt x="412415" y="8900"/>
                </a:lnTo>
                <a:lnTo>
                  <a:pt x="420648" y="6357"/>
                </a:lnTo>
                <a:lnTo>
                  <a:pt x="428880" y="3814"/>
                </a:lnTo>
                <a:lnTo>
                  <a:pt x="437429" y="2225"/>
                </a:lnTo>
                <a:lnTo>
                  <a:pt x="445978" y="1271"/>
                </a:lnTo>
                <a:lnTo>
                  <a:pt x="454843" y="318"/>
                </a:lnTo>
                <a:lnTo>
                  <a:pt x="463709" y="0"/>
                </a:lnTo>
                <a:close/>
              </a:path>
            </a:pathLst>
          </a:custGeom>
          <a:solidFill>
            <a:schemeClr val="accent1">
              <a:lumMod val="5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7189471" y="2194104"/>
            <a:ext cx="824163" cy="67718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1">
              <a:lumMod val="50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15" name="矩形 14"/>
          <p:cNvSpPr/>
          <p:nvPr/>
        </p:nvSpPr>
        <p:spPr>
          <a:xfrm>
            <a:off x="1729760" y="2984883"/>
            <a:ext cx="1289135" cy="369332"/>
          </a:xfrm>
          <a:prstGeom prst="rect">
            <a:avLst/>
          </a:prstGeom>
        </p:spPr>
        <p:txBody>
          <a:bodyPr wrap="none">
            <a:spAutoFit/>
          </a:bodyPr>
          <a:lstStyle/>
          <a:p>
            <a:pPr algn="ctr"/>
            <a:r>
              <a:rPr lang="en-US" altLang="zh-CN" dirty="0">
                <a:solidFill>
                  <a:schemeClr val="tx2"/>
                </a:solidFill>
                <a:latin typeface="Kozuka Gothic Pro EL" panose="020B0200000000000000" pitchFamily="34" charset="-128"/>
                <a:ea typeface="Kozuka Gothic Pro EL" panose="020B0200000000000000" pitchFamily="34" charset="-128"/>
              </a:rPr>
              <a:t>Add A Title</a:t>
            </a:r>
            <a:endParaRPr lang="en-US" altLang="zh-CN" dirty="0">
              <a:solidFill>
                <a:schemeClr val="tx2"/>
              </a:solidFill>
              <a:latin typeface="Kozuka Gothic Pro EL" panose="020B0200000000000000" pitchFamily="34" charset="-128"/>
              <a:ea typeface="Kozuka Gothic Pro EL" panose="020B0200000000000000" pitchFamily="34" charset="-128"/>
            </a:endParaRPr>
          </a:p>
        </p:txBody>
      </p:sp>
      <p:sp>
        <p:nvSpPr>
          <p:cNvPr id="16" name="矩形 15"/>
          <p:cNvSpPr/>
          <p:nvPr/>
        </p:nvSpPr>
        <p:spPr>
          <a:xfrm>
            <a:off x="4509072" y="3307960"/>
            <a:ext cx="931665" cy="369332"/>
          </a:xfrm>
          <a:prstGeom prst="rect">
            <a:avLst/>
          </a:prstGeom>
        </p:spPr>
        <p:txBody>
          <a:bodyPr wrap="none">
            <a:spAutoFit/>
          </a:bodyPr>
          <a:lstStyle/>
          <a:p>
            <a:pPr algn="ctr"/>
            <a:r>
              <a:rPr lang="en-US" altLang="zh-CN" dirty="0">
                <a:latin typeface="Kozuka Gothic Pro EL" panose="020B0200000000000000" pitchFamily="34" charset="-128"/>
                <a:ea typeface="Kozuka Gothic Pro EL" panose="020B0200000000000000" pitchFamily="34" charset="-128"/>
              </a:rPr>
              <a:t>Add A Title</a:t>
            </a:r>
            <a:endParaRPr lang="en-US" altLang="zh-CN" dirty="0">
              <a:latin typeface="Kozuka Gothic Pro EL" panose="020B0200000000000000" pitchFamily="34" charset="-128"/>
              <a:ea typeface="Kozuka Gothic Pro EL" panose="020B0200000000000000" pitchFamily="34" charset="-128"/>
            </a:endParaRPr>
          </a:p>
        </p:txBody>
      </p:sp>
      <p:sp>
        <p:nvSpPr>
          <p:cNvPr id="17" name="矩形 16"/>
          <p:cNvSpPr/>
          <p:nvPr/>
        </p:nvSpPr>
        <p:spPr>
          <a:xfrm>
            <a:off x="7043275" y="3145095"/>
            <a:ext cx="1289135" cy="369332"/>
          </a:xfrm>
          <a:prstGeom prst="rect">
            <a:avLst/>
          </a:prstGeom>
        </p:spPr>
        <p:txBody>
          <a:bodyPr wrap="none">
            <a:spAutoFit/>
          </a:bodyPr>
          <a:lstStyle/>
          <a:p>
            <a:pPr algn="ctr"/>
            <a:r>
              <a:rPr lang="en-US" altLang="zh-CN" dirty="0">
                <a:solidFill>
                  <a:schemeClr val="tx2"/>
                </a:solidFill>
                <a:latin typeface="Kozuka Gothic Pro EL" panose="020B0200000000000000" pitchFamily="34" charset="-128"/>
                <a:ea typeface="Kozuka Gothic Pro EL" panose="020B0200000000000000" pitchFamily="34" charset="-128"/>
              </a:rPr>
              <a:t>Add A Title</a:t>
            </a:r>
            <a:endParaRPr lang="en-US" altLang="zh-CN" dirty="0">
              <a:solidFill>
                <a:schemeClr val="tx2"/>
              </a:solidFill>
              <a:latin typeface="Kozuka Gothic Pro EL" panose="020B0200000000000000" pitchFamily="34" charset="-128"/>
              <a:ea typeface="Kozuka Gothic Pro EL" panose="020B0200000000000000" pitchFamily="34" charset="-128"/>
            </a:endParaRPr>
          </a:p>
        </p:txBody>
      </p:sp>
      <p:sp>
        <p:nvSpPr>
          <p:cNvPr id="18" name="矩形 17"/>
          <p:cNvSpPr/>
          <p:nvPr/>
        </p:nvSpPr>
        <p:spPr>
          <a:xfrm>
            <a:off x="9339315" y="3115695"/>
            <a:ext cx="1289135" cy="369332"/>
          </a:xfrm>
          <a:prstGeom prst="rect">
            <a:avLst/>
          </a:prstGeom>
        </p:spPr>
        <p:txBody>
          <a:bodyPr wrap="none">
            <a:spAutoFit/>
          </a:bodyPr>
          <a:lstStyle/>
          <a:p>
            <a:pPr algn="ctr"/>
            <a:r>
              <a:rPr lang="en-US" altLang="zh-CN" dirty="0">
                <a:solidFill>
                  <a:schemeClr val="tx2"/>
                </a:solidFill>
                <a:latin typeface="Kozuka Gothic Pro EL" panose="020B0200000000000000" pitchFamily="34" charset="-128"/>
                <a:ea typeface="Kozuka Gothic Pro EL" panose="020B0200000000000000" pitchFamily="34" charset="-128"/>
              </a:rPr>
              <a:t>Add A Title</a:t>
            </a:r>
            <a:endParaRPr lang="en-US" altLang="zh-CN" dirty="0">
              <a:solidFill>
                <a:schemeClr val="tx2"/>
              </a:solidFill>
              <a:latin typeface="Kozuka Gothic Pro EL" panose="020B0200000000000000" pitchFamily="34" charset="-128"/>
              <a:ea typeface="Kozuka Gothic Pro EL" panose="020B0200000000000000" pitchFamily="34" charset="-128"/>
            </a:endParaRPr>
          </a:p>
        </p:txBody>
      </p:sp>
      <p:sp>
        <p:nvSpPr>
          <p:cNvPr id="21" name="矩形 20"/>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458983" y="2752136"/>
            <a:ext cx="228600" cy="228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 name="椭圆 2"/>
          <p:cNvSpPr/>
          <p:nvPr/>
        </p:nvSpPr>
        <p:spPr>
          <a:xfrm>
            <a:off x="7458983" y="5165643"/>
            <a:ext cx="228600" cy="2286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3"/>
          <p:cNvSpPr/>
          <p:nvPr/>
        </p:nvSpPr>
        <p:spPr>
          <a:xfrm>
            <a:off x="7458983" y="4361140"/>
            <a:ext cx="228600" cy="228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椭圆 4"/>
          <p:cNvSpPr/>
          <p:nvPr/>
        </p:nvSpPr>
        <p:spPr>
          <a:xfrm>
            <a:off x="7458983" y="1947634"/>
            <a:ext cx="228600" cy="228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5"/>
          <p:cNvSpPr/>
          <p:nvPr/>
        </p:nvSpPr>
        <p:spPr>
          <a:xfrm>
            <a:off x="7458983" y="3556638"/>
            <a:ext cx="228600" cy="228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矩形 6"/>
          <p:cNvSpPr>
            <a:spLocks noChangeArrowheads="1"/>
          </p:cNvSpPr>
          <p:nvPr/>
        </p:nvSpPr>
        <p:spPr bwMode="auto">
          <a:xfrm>
            <a:off x="7852056" y="1763188"/>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Clr>
                <a:schemeClr val="accent1"/>
              </a:buClr>
              <a:buFont typeface="Arial" panose="020B0604020202020204" pitchFamily="34" charset="0"/>
              <a:buNone/>
            </a:pPr>
            <a:r>
              <a:rPr lang="zh-CN" altLang="en-US" sz="2000" b="1" dirty="0" smtClean="0">
                <a:solidFill>
                  <a:schemeClr val="accent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solidFill>
                  <a:schemeClr val="accent1"/>
                </a:solidFill>
                <a:latin typeface="微软雅黑" panose="020B0503020204020204" pitchFamily="34" charset="-122"/>
                <a:ea typeface="微软雅黑" panose="020B0503020204020204" pitchFamily="34" charset="-122"/>
              </a:rPr>
              <a:t>单击</a:t>
            </a:r>
            <a:r>
              <a:rPr lang="zh-CN" altLang="en-US" sz="1400" dirty="0">
                <a:solidFill>
                  <a:schemeClr val="accent1"/>
                </a:solidFill>
                <a:latin typeface="微软雅黑" panose="020B0503020204020204" pitchFamily="34" charset="-122"/>
                <a:ea typeface="微软雅黑" panose="020B0503020204020204" pitchFamily="34" charset="-122"/>
              </a:rPr>
              <a:t>此处添加文字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7852056" y="2567561"/>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Clr>
                <a:schemeClr val="accent1"/>
              </a:buClr>
              <a:buFont typeface="Arial" panose="020B0604020202020204" pitchFamily="34" charset="0"/>
              <a:buNone/>
            </a:pPr>
            <a:r>
              <a:rPr lang="zh-CN" altLang="en-US" sz="2000" b="1" dirty="0" smtClean="0">
                <a:solidFill>
                  <a:schemeClr val="accent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solidFill>
                  <a:schemeClr val="accent1"/>
                </a:solidFill>
                <a:latin typeface="微软雅黑" panose="020B0503020204020204" pitchFamily="34" charset="-122"/>
                <a:ea typeface="微软雅黑" panose="020B0503020204020204" pitchFamily="34" charset="-122"/>
              </a:rPr>
              <a:t>单击</a:t>
            </a:r>
            <a:r>
              <a:rPr lang="zh-CN" altLang="en-US" sz="1400" dirty="0">
                <a:solidFill>
                  <a:schemeClr val="accent1"/>
                </a:solidFill>
                <a:latin typeface="微软雅黑" panose="020B0503020204020204" pitchFamily="34" charset="-122"/>
                <a:ea typeface="微软雅黑" panose="020B0503020204020204" pitchFamily="34" charset="-122"/>
              </a:rPr>
              <a:t>此处添加文字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7852056" y="3371934"/>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Clr>
                <a:schemeClr val="accent1"/>
              </a:buClr>
              <a:buFont typeface="Arial" panose="020B0604020202020204" pitchFamily="34" charset="0"/>
              <a:buNone/>
            </a:pPr>
            <a:r>
              <a:rPr lang="zh-CN" altLang="en-US" sz="2000" b="1" dirty="0" smtClean="0">
                <a:solidFill>
                  <a:schemeClr val="accent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solidFill>
                  <a:schemeClr val="accent1"/>
                </a:solidFill>
                <a:latin typeface="微软雅黑" panose="020B0503020204020204" pitchFamily="34" charset="-122"/>
                <a:ea typeface="微软雅黑" panose="020B0503020204020204" pitchFamily="34" charset="-122"/>
              </a:rPr>
              <a:t>单击</a:t>
            </a:r>
            <a:r>
              <a:rPr lang="zh-CN" altLang="en-US" sz="1400" dirty="0">
                <a:solidFill>
                  <a:schemeClr val="accent1"/>
                </a:solidFill>
                <a:latin typeface="微软雅黑" panose="020B0503020204020204" pitchFamily="34" charset="-122"/>
                <a:ea typeface="微软雅黑" panose="020B0503020204020204" pitchFamily="34" charset="-122"/>
              </a:rPr>
              <a:t>此处添加文字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7852056" y="4176307"/>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Clr>
                <a:schemeClr val="accent1"/>
              </a:buClr>
              <a:buFont typeface="Arial" panose="020B0604020202020204" pitchFamily="34" charset="0"/>
              <a:buNone/>
            </a:pPr>
            <a:r>
              <a:rPr lang="zh-CN" altLang="en-US" sz="2000" b="1" dirty="0" smtClean="0">
                <a:solidFill>
                  <a:schemeClr val="accent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solidFill>
                  <a:schemeClr val="accent1"/>
                </a:solidFill>
                <a:latin typeface="微软雅黑" panose="020B0503020204020204" pitchFamily="34" charset="-122"/>
                <a:ea typeface="微软雅黑" panose="020B0503020204020204" pitchFamily="34" charset="-122"/>
              </a:rPr>
              <a:t>单击</a:t>
            </a:r>
            <a:r>
              <a:rPr lang="zh-CN" altLang="en-US" sz="1400" dirty="0">
                <a:solidFill>
                  <a:schemeClr val="accent1"/>
                </a:solidFill>
                <a:latin typeface="微软雅黑" panose="020B0503020204020204" pitchFamily="34" charset="-122"/>
                <a:ea typeface="微软雅黑" panose="020B0503020204020204" pitchFamily="34" charset="-122"/>
              </a:rPr>
              <a:t>此处添加文字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矩形 10"/>
          <p:cNvSpPr>
            <a:spLocks noChangeArrowheads="1"/>
          </p:cNvSpPr>
          <p:nvPr/>
        </p:nvSpPr>
        <p:spPr bwMode="auto">
          <a:xfrm>
            <a:off x="7852056" y="4980679"/>
            <a:ext cx="25923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0000"/>
              </a:lnSpc>
              <a:spcBef>
                <a:spcPct val="0"/>
              </a:spcBef>
              <a:buClr>
                <a:schemeClr val="accent1"/>
              </a:buClr>
              <a:buFont typeface="Arial" panose="020B0604020202020204" pitchFamily="34" charset="0"/>
              <a:buNone/>
            </a:pPr>
            <a:r>
              <a:rPr lang="zh-CN" altLang="en-US" sz="2000" b="1" dirty="0" smtClean="0">
                <a:solidFill>
                  <a:schemeClr val="accent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nSpc>
                <a:spcPct val="100000"/>
              </a:lnSpc>
              <a:spcBef>
                <a:spcPct val="0"/>
              </a:spcBef>
              <a:buClr>
                <a:schemeClr val="accent1"/>
              </a:buClr>
              <a:buFont typeface="Arial" panose="020B0604020202020204" pitchFamily="34" charset="0"/>
              <a:buNone/>
            </a:pPr>
            <a:r>
              <a:rPr lang="zh-CN" altLang="en-US" sz="1400" dirty="0" smtClean="0">
                <a:solidFill>
                  <a:schemeClr val="accent1"/>
                </a:solidFill>
                <a:latin typeface="微软雅黑" panose="020B0503020204020204" pitchFamily="34" charset="-122"/>
                <a:ea typeface="微软雅黑" panose="020B0503020204020204" pitchFamily="34" charset="-122"/>
              </a:rPr>
              <a:t>单击</a:t>
            </a:r>
            <a:r>
              <a:rPr lang="zh-CN" altLang="en-US" sz="1400" dirty="0">
                <a:solidFill>
                  <a:schemeClr val="accent1"/>
                </a:solidFill>
                <a:latin typeface="微软雅黑" panose="020B0503020204020204" pitchFamily="34" charset="-122"/>
                <a:ea typeface="微软雅黑" panose="020B0503020204020204" pitchFamily="34" charset="-122"/>
              </a:rPr>
              <a:t>此处添加文字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五边形 11"/>
          <p:cNvSpPr/>
          <p:nvPr/>
        </p:nvSpPr>
        <p:spPr>
          <a:xfrm>
            <a:off x="0" y="2070965"/>
            <a:ext cx="5983704" cy="64486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FCC818"/>
              </a:solidFill>
            </a:endParaRPr>
          </a:p>
        </p:txBody>
      </p:sp>
      <p:sp>
        <p:nvSpPr>
          <p:cNvPr id="13" name="五边形 12"/>
          <p:cNvSpPr/>
          <p:nvPr/>
        </p:nvSpPr>
        <p:spPr>
          <a:xfrm>
            <a:off x="0" y="2708052"/>
            <a:ext cx="5983704" cy="644860"/>
          </a:xfrm>
          <a:prstGeom prst="homePlat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14" name="五边形 13"/>
          <p:cNvSpPr/>
          <p:nvPr/>
        </p:nvSpPr>
        <p:spPr>
          <a:xfrm>
            <a:off x="0" y="3345139"/>
            <a:ext cx="5983704" cy="64486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15" name="五边形 14"/>
          <p:cNvSpPr/>
          <p:nvPr/>
        </p:nvSpPr>
        <p:spPr>
          <a:xfrm>
            <a:off x="0" y="3982227"/>
            <a:ext cx="5983704" cy="644860"/>
          </a:xfrm>
          <a:prstGeom prst="homePlat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p>
        </p:txBody>
      </p:sp>
      <p:sp>
        <p:nvSpPr>
          <p:cNvPr id="16" name="五边形 15"/>
          <p:cNvSpPr/>
          <p:nvPr/>
        </p:nvSpPr>
        <p:spPr>
          <a:xfrm>
            <a:off x="0" y="4619314"/>
            <a:ext cx="5983704" cy="64486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solidFill>
                <a:srgbClr val="FCC818"/>
              </a:solidFill>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11908" y="1193884"/>
            <a:ext cx="2566155" cy="5000810"/>
          </a:xfrm>
          <a:prstGeom prst="rect">
            <a:avLst/>
          </a:prstGeom>
        </p:spPr>
      </p:pic>
      <p:sp>
        <p:nvSpPr>
          <p:cNvPr id="18" name="文本框 24"/>
          <p:cNvSpPr txBox="1"/>
          <p:nvPr/>
        </p:nvSpPr>
        <p:spPr>
          <a:xfrm>
            <a:off x="2155159" y="4158027"/>
            <a:ext cx="144122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p>
        </p:txBody>
      </p:sp>
      <p:sp>
        <p:nvSpPr>
          <p:cNvPr id="19" name="文本框 25"/>
          <p:cNvSpPr txBox="1"/>
          <p:nvPr/>
        </p:nvSpPr>
        <p:spPr>
          <a:xfrm>
            <a:off x="2155159" y="3528094"/>
            <a:ext cx="144122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p>
        </p:txBody>
      </p:sp>
      <p:sp>
        <p:nvSpPr>
          <p:cNvPr id="20" name="文本框 26"/>
          <p:cNvSpPr txBox="1"/>
          <p:nvPr/>
        </p:nvSpPr>
        <p:spPr>
          <a:xfrm>
            <a:off x="2155159" y="2898161"/>
            <a:ext cx="144122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p>
        </p:txBody>
      </p:sp>
      <p:sp>
        <p:nvSpPr>
          <p:cNvPr id="21" name="文本框 27"/>
          <p:cNvSpPr txBox="1"/>
          <p:nvPr/>
        </p:nvSpPr>
        <p:spPr>
          <a:xfrm>
            <a:off x="2155159" y="2268229"/>
            <a:ext cx="144122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p>
        </p:txBody>
      </p:sp>
      <p:sp>
        <p:nvSpPr>
          <p:cNvPr id="22" name="文本框 30"/>
          <p:cNvSpPr txBox="1"/>
          <p:nvPr/>
        </p:nvSpPr>
        <p:spPr>
          <a:xfrm>
            <a:off x="2155159" y="4787960"/>
            <a:ext cx="144122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添加文字</a:t>
            </a:r>
            <a:endParaRPr lang="zh-CN" altLang="en-US" b="1" dirty="0"/>
          </a:p>
        </p:txBody>
      </p:sp>
      <p:sp>
        <p:nvSpPr>
          <p:cNvPr id="23" name="矩形 22"/>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grayscl/>
            <a:extLst>
              <a:ext uri="{28A0092B-C50C-407E-A947-70E740481C1C}">
                <a14:useLocalDpi xmlns:a14="http://schemas.microsoft.com/office/drawing/2010/main" val="0"/>
              </a:ext>
            </a:extLst>
          </a:blip>
          <a:srcRect r="6373"/>
          <a:stretch>
            <a:fillRect/>
          </a:stretch>
        </p:blipFill>
        <p:spPr>
          <a:xfrm>
            <a:off x="387405" y="1993099"/>
            <a:ext cx="11434481" cy="2774269"/>
          </a:xfrm>
          <a:prstGeom prst="rect">
            <a:avLst/>
          </a:prstGeom>
        </p:spPr>
      </p:pic>
      <p:sp>
        <p:nvSpPr>
          <p:cNvPr id="4" name="任意多边形 3"/>
          <p:cNvSpPr/>
          <p:nvPr/>
        </p:nvSpPr>
        <p:spPr>
          <a:xfrm rot="16200000" flipH="1">
            <a:off x="8511608" y="1457090"/>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9396973" y="2283380"/>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accent1">
              <a:lumMod val="50000"/>
            </a:schemeClr>
          </a:solidFill>
          <a:ln>
            <a:noFill/>
          </a:ln>
        </p:spPr>
        <p:txBody>
          <a:bodyPr/>
          <a:lstStyle/>
          <a:p>
            <a:endParaRPr lang="zh-CN" altLang="en-US">
              <a:solidFill>
                <a:schemeClr val="bg1"/>
              </a:solidFill>
            </a:endParaRPr>
          </a:p>
        </p:txBody>
      </p:sp>
      <p:sp>
        <p:nvSpPr>
          <p:cNvPr id="6" name="矩形 13"/>
          <p:cNvSpPr>
            <a:spLocks noChangeArrowheads="1"/>
          </p:cNvSpPr>
          <p:nvPr/>
        </p:nvSpPr>
        <p:spPr bwMode="auto">
          <a:xfrm>
            <a:off x="8761180" y="3644872"/>
            <a:ext cx="2592387"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1243511" y="5057649"/>
            <a:ext cx="9704977" cy="1002967"/>
          </a:xfrm>
          <a:prstGeom prst="rect">
            <a:avLst/>
          </a:prstGeom>
          <a:noFill/>
        </p:spPr>
        <p:txBody>
          <a:bodyPr wrap="square" rtlCol="0">
            <a:spAutoFit/>
          </a:bodyPr>
          <a:lstStyle/>
          <a:p>
            <a:pPr>
              <a:lnSpc>
                <a:spcPct val="200000"/>
              </a:lnSpc>
            </a:pPr>
            <a:r>
              <a:rPr lang="zh-CN" altLang="en-US" sz="16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a:t>
            </a:r>
            <a:r>
              <a:rPr lang="zh-CN" altLang="en-US" sz="1600" dirty="0" smtClean="0">
                <a:solidFill>
                  <a:schemeClr val="accent1"/>
                </a:solidFill>
                <a:latin typeface="微软雅黑" panose="020B0503020204020204" pitchFamily="34" charset="-122"/>
                <a:ea typeface="微软雅黑" panose="020B0503020204020204" pitchFamily="34" charset="-122"/>
              </a:rPr>
              <a:t>概述</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 name="矩形 9"/>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grayscl/>
            <a:extLst>
              <a:ext uri="{28A0092B-C50C-407E-A947-70E740481C1C}">
                <a14:useLocalDpi xmlns:a14="http://schemas.microsoft.com/office/drawing/2010/main" val="0"/>
              </a:ext>
            </a:extLst>
          </a:blip>
          <a:srcRect l="17019" t="8821" r="5693" b="26000"/>
          <a:stretch>
            <a:fillRect/>
          </a:stretch>
        </p:blipFill>
        <p:spPr>
          <a:xfrm>
            <a:off x="5" y="2022644"/>
            <a:ext cx="3008000" cy="1692000"/>
          </a:xfrm>
          <a:prstGeom prst="rect">
            <a:avLst/>
          </a:prstGeom>
          <a:noFill/>
          <a:ln>
            <a:noFill/>
          </a:ln>
        </p:spPr>
      </p:pic>
      <p:pic>
        <p:nvPicPr>
          <p:cNvPr id="3" name="图片 2"/>
          <p:cNvPicPr>
            <a:picLocks noChangeAspect="1"/>
          </p:cNvPicPr>
          <p:nvPr/>
        </p:nvPicPr>
        <p:blipFill rotWithShape="1">
          <a:blip r:embed="rId2">
            <a:grayscl/>
            <a:extLst>
              <a:ext uri="{28A0092B-C50C-407E-A947-70E740481C1C}">
                <a14:useLocalDpi xmlns:a14="http://schemas.microsoft.com/office/drawing/2010/main" val="0"/>
              </a:ext>
            </a:extLst>
          </a:blip>
          <a:srcRect l="16122" t="18318" r="13891" b="28481"/>
          <a:stretch>
            <a:fillRect/>
          </a:stretch>
        </p:blipFill>
        <p:spPr>
          <a:xfrm>
            <a:off x="3061337" y="3934571"/>
            <a:ext cx="3008000" cy="1692000"/>
          </a:xfrm>
          <a:prstGeom prst="rect">
            <a:avLst/>
          </a:prstGeom>
          <a:noFill/>
          <a:ln>
            <a:noFill/>
          </a:ln>
        </p:spPr>
      </p:pic>
      <p:pic>
        <p:nvPicPr>
          <p:cNvPr id="4" name="图片 3"/>
          <p:cNvPicPr>
            <a:picLocks noChangeAspect="1"/>
          </p:cNvPicPr>
          <p:nvPr/>
        </p:nvPicPr>
        <p:blipFill rotWithShape="1">
          <a:blip r:embed="rId3">
            <a:grayscl/>
            <a:extLst>
              <a:ext uri="{28A0092B-C50C-407E-A947-70E740481C1C}">
                <a14:useLocalDpi xmlns:a14="http://schemas.microsoft.com/office/drawing/2010/main" val="0"/>
              </a:ext>
            </a:extLst>
          </a:blip>
          <a:srcRect l="20967" t="25631" r="7697" b="16213"/>
          <a:stretch>
            <a:fillRect/>
          </a:stretch>
        </p:blipFill>
        <p:spPr>
          <a:xfrm>
            <a:off x="6122669" y="2022644"/>
            <a:ext cx="3008000" cy="1692000"/>
          </a:xfrm>
          <a:prstGeom prst="rect">
            <a:avLst/>
          </a:prstGeom>
          <a:noFill/>
          <a:ln>
            <a:noFill/>
          </a:ln>
        </p:spPr>
      </p:pic>
      <p:pic>
        <p:nvPicPr>
          <p:cNvPr id="5" name="图片 4"/>
          <p:cNvPicPr>
            <a:picLocks noChangeAspect="1"/>
          </p:cNvPicPr>
          <p:nvPr/>
        </p:nvPicPr>
        <p:blipFill rotWithShape="1">
          <a:blip r:embed="rId4">
            <a:grayscl/>
            <a:extLst>
              <a:ext uri="{28A0092B-C50C-407E-A947-70E740481C1C}">
                <a14:useLocalDpi xmlns:a14="http://schemas.microsoft.com/office/drawing/2010/main" val="0"/>
              </a:ext>
            </a:extLst>
          </a:blip>
          <a:srcRect l="15726" t="169" r="1624" b="30147"/>
          <a:stretch>
            <a:fillRect/>
          </a:stretch>
        </p:blipFill>
        <p:spPr>
          <a:xfrm>
            <a:off x="9184000" y="3934571"/>
            <a:ext cx="3008000" cy="1692000"/>
          </a:xfrm>
          <a:prstGeom prst="rect">
            <a:avLst/>
          </a:prstGeom>
          <a:noFill/>
          <a:ln>
            <a:noFill/>
          </a:ln>
        </p:spPr>
      </p:pic>
      <p:sp>
        <p:nvSpPr>
          <p:cNvPr id="6" name="矩形 5"/>
          <p:cNvSpPr/>
          <p:nvPr/>
        </p:nvSpPr>
        <p:spPr>
          <a:xfrm>
            <a:off x="0" y="3934571"/>
            <a:ext cx="3008005" cy="16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solidFill>
                  <a:schemeClr val="tx1"/>
                </a:solidFill>
                <a:latin typeface="微软雅黑" panose="020B0503020204020204" pitchFamily="34" charset="-122"/>
                <a:ea typeface="微软雅黑" panose="020B0503020204020204" pitchFamily="34" charset="-122"/>
              </a:rPr>
              <a:t>KEYWORD</a:t>
            </a:r>
            <a:endParaRPr lang="en-US" altLang="zh-CN" sz="2400" b="1" dirty="0" smtClean="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a:t>
            </a:r>
            <a:r>
              <a:rPr lang="zh-CN" altLang="en-US" sz="1400" dirty="0" smtClean="0">
                <a:solidFill>
                  <a:schemeClr val="tx1"/>
                </a:solidFill>
                <a:latin typeface="微软雅黑" panose="020B0503020204020204" pitchFamily="34" charset="-122"/>
                <a:ea typeface="微软雅黑" panose="020B0503020204020204" pitchFamily="34" charset="-122"/>
              </a:rPr>
              <a:t>概述</a:t>
            </a:r>
            <a:endParaRPr lang="en-US" altLang="zh-CN" sz="1400" dirty="0" smtClean="0">
              <a:solidFill>
                <a:schemeClr val="tx1"/>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solidFill>
                <a:latin typeface="微软雅黑" panose="020B0503020204020204" pitchFamily="34" charset="-122"/>
                <a:ea typeface="微软雅黑" panose="020B0503020204020204" pitchFamily="34" charset="-122"/>
              </a:rPr>
              <a:t>这里</a:t>
            </a:r>
            <a:r>
              <a:rPr lang="zh-CN" altLang="en-US" sz="1400" dirty="0">
                <a:solidFill>
                  <a:schemeClr val="tx1"/>
                </a:solidFill>
                <a:latin typeface="微软雅黑" panose="020B0503020204020204" pitchFamily="34" charset="-122"/>
                <a:ea typeface="微软雅黑" panose="020B0503020204020204" pitchFamily="34" charset="-122"/>
              </a:rPr>
              <a:t>输入</a:t>
            </a:r>
            <a:r>
              <a:rPr lang="zh-CN" altLang="en-US" sz="1400" dirty="0" smtClean="0">
                <a:solidFill>
                  <a:schemeClr val="tx1"/>
                </a:solidFill>
                <a:latin typeface="微软雅黑" panose="020B0503020204020204" pitchFamily="34" charset="-122"/>
                <a:ea typeface="微软雅黑" panose="020B0503020204020204" pitchFamily="34" charset="-122"/>
              </a:rPr>
              <a:t>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p:nvPr/>
        </p:nvSpPr>
        <p:spPr>
          <a:xfrm>
            <a:off x="3061333" y="2022644"/>
            <a:ext cx="3008005" cy="16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KEYWORD</a:t>
            </a:r>
            <a:endParaRPr lang="en-US" altLang="zh-CN" sz="2400" b="1"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p:cNvSpPr/>
          <p:nvPr/>
        </p:nvSpPr>
        <p:spPr>
          <a:xfrm>
            <a:off x="6122665" y="3934571"/>
            <a:ext cx="3008005" cy="16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KEYWORD</a:t>
            </a:r>
            <a:endParaRPr lang="en-US" altLang="zh-CN" sz="2400" b="1"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9183995" y="2022644"/>
            <a:ext cx="3008005" cy="169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rPr>
              <a:t>KEYWORD</a:t>
            </a:r>
            <a:endParaRPr lang="en-US" altLang="zh-CN" sz="2400" b="1"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en-US" altLang="zh-CN" sz="1400" dirty="0">
              <a:solidFill>
                <a:schemeClr val="tx1"/>
              </a:solidFill>
              <a:latin typeface="微软雅黑" panose="020B0503020204020204" pitchFamily="34" charset="-122"/>
              <a:ea typeface="微软雅黑" panose="020B0503020204020204" pitchFamily="34" charset="-122"/>
            </a:endParaRPr>
          </a:p>
          <a:p>
            <a:pPr algn="ctr"/>
            <a:r>
              <a:rPr lang="zh-CN" altLang="en-US" sz="1400" dirty="0">
                <a:solidFill>
                  <a:schemeClr val="tx1"/>
                </a:solidFill>
                <a:latin typeface="微软雅黑" panose="020B0503020204020204" pitchFamily="34" charset="-122"/>
                <a:ea typeface="微软雅黑" panose="020B0503020204020204" pitchFamily="34" charset="-122"/>
              </a:rPr>
              <a:t>这里输入简单的文字概述</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2" name="矩形 11"/>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82887" y="4830367"/>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6" name="任意多边形 5"/>
          <p:cNvSpPr/>
          <p:nvPr/>
        </p:nvSpPr>
        <p:spPr>
          <a:xfrm>
            <a:off x="1082887" y="3264168"/>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algn="ctr" defTabSz="2311400">
              <a:lnSpc>
                <a:spcPct val="90000"/>
              </a:lnSpc>
              <a:spcBef>
                <a:spcPct val="0"/>
              </a:spcBef>
              <a:spcAft>
                <a:spcPct val="35000"/>
              </a:spcAft>
            </a:pPr>
            <a:endParaRPr lang="zh-CN" altLang="en-US" sz="5200"/>
          </a:p>
        </p:txBody>
      </p:sp>
      <p:sp>
        <p:nvSpPr>
          <p:cNvPr id="7" name="任意多边形 6"/>
          <p:cNvSpPr/>
          <p:nvPr/>
        </p:nvSpPr>
        <p:spPr>
          <a:xfrm>
            <a:off x="1082887" y="1697969"/>
            <a:ext cx="10026227" cy="1341326"/>
          </a:xfrm>
          <a:custGeom>
            <a:avLst/>
            <a:gdLst>
              <a:gd name="connsiteX0" fmla="*/ 0 w 11343473"/>
              <a:gd name="connsiteY0" fmla="*/ 151755 h 1517550"/>
              <a:gd name="connsiteX1" fmla="*/ 151755 w 11343473"/>
              <a:gd name="connsiteY1" fmla="*/ 0 h 1517550"/>
              <a:gd name="connsiteX2" fmla="*/ 11191718 w 11343473"/>
              <a:gd name="connsiteY2" fmla="*/ 0 h 1517550"/>
              <a:gd name="connsiteX3" fmla="*/ 11343473 w 11343473"/>
              <a:gd name="connsiteY3" fmla="*/ 151755 h 1517550"/>
              <a:gd name="connsiteX4" fmla="*/ 11343473 w 11343473"/>
              <a:gd name="connsiteY4" fmla="*/ 1365795 h 1517550"/>
              <a:gd name="connsiteX5" fmla="*/ 11191718 w 11343473"/>
              <a:gd name="connsiteY5" fmla="*/ 1517550 h 1517550"/>
              <a:gd name="connsiteX6" fmla="*/ 151755 w 11343473"/>
              <a:gd name="connsiteY6" fmla="*/ 1517550 h 1517550"/>
              <a:gd name="connsiteX7" fmla="*/ 0 w 11343473"/>
              <a:gd name="connsiteY7" fmla="*/ 1365795 h 1517550"/>
              <a:gd name="connsiteX8" fmla="*/ 0 w 11343473"/>
              <a:gd name="connsiteY8" fmla="*/ 151755 h 151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alpha val="30000"/>
            </a:srgb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spcFirstLastPara="0" vert="horz" wrap="square" lIns="369824" tIns="369824" rIns="8310256" bIns="369824" numCol="1" spcCol="1270" anchor="ctr" anchorCtr="0">
            <a:noAutofit/>
          </a:bodyPr>
          <a:lstStyle/>
          <a:p>
            <a:pPr lvl="0" algn="ctr" defTabSz="2311400">
              <a:lnSpc>
                <a:spcPct val="90000"/>
              </a:lnSpc>
              <a:spcBef>
                <a:spcPct val="0"/>
              </a:spcBef>
              <a:spcAft>
                <a:spcPct val="35000"/>
              </a:spcAft>
            </a:pPr>
            <a:endParaRPr lang="zh-CN" altLang="en-US" sz="5200" kern="1200"/>
          </a:p>
        </p:txBody>
      </p:sp>
      <p:sp>
        <p:nvSpPr>
          <p:cNvPr id="8" name="任意多边形 7"/>
          <p:cNvSpPr/>
          <p:nvPr/>
        </p:nvSpPr>
        <p:spPr>
          <a:xfrm>
            <a:off x="7346631" y="1810405"/>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solidFill>
                <a:srgbClr val="343434"/>
              </a:solidFill>
            </a:endParaRPr>
          </a:p>
        </p:txBody>
      </p:sp>
      <p:sp>
        <p:nvSpPr>
          <p:cNvPr id="9" name="任意多边形 8"/>
          <p:cNvSpPr/>
          <p:nvPr/>
        </p:nvSpPr>
        <p:spPr>
          <a:xfrm>
            <a:off x="6545524" y="2934766"/>
            <a:ext cx="1644377" cy="449744"/>
          </a:xfrm>
          <a:custGeom>
            <a:avLst/>
            <a:gdLst/>
            <a:ahLst/>
            <a:cxnLst/>
            <a:rect l="0" t="0" r="0" b="0"/>
            <a:pathLst>
              <a:path>
                <a:moveTo>
                  <a:pt x="1860415" y="0"/>
                </a:moveTo>
                <a:lnTo>
                  <a:pt x="1860415" y="254415"/>
                </a:lnTo>
                <a:lnTo>
                  <a:pt x="0" y="254415"/>
                </a:lnTo>
                <a:lnTo>
                  <a:pt x="0"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5702253"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3"/>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1" name="任意多边形 10"/>
          <p:cNvSpPr/>
          <p:nvPr/>
        </p:nvSpPr>
        <p:spPr>
          <a:xfrm>
            <a:off x="5333480" y="4508870"/>
            <a:ext cx="1096251" cy="449744"/>
          </a:xfrm>
          <a:custGeom>
            <a:avLst/>
            <a:gdLst/>
            <a:ahLst/>
            <a:cxnLst/>
            <a:rect l="0" t="0" r="0" b="0"/>
            <a:pathLst>
              <a:path>
                <a:moveTo>
                  <a:pt x="1240276" y="0"/>
                </a:moveTo>
                <a:lnTo>
                  <a:pt x="1240276" y="254415"/>
                </a:lnTo>
                <a:lnTo>
                  <a:pt x="0" y="254415"/>
                </a:lnTo>
                <a:lnTo>
                  <a:pt x="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4606002"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kern="1200" dirty="0" smtClean="0">
                <a:solidFill>
                  <a:schemeClr val="tx2"/>
                </a:solidFill>
                <a:latin typeface="微软雅黑" panose="020B0503020204020204" pitchFamily="34" charset="-122"/>
                <a:ea typeface="微软雅黑" panose="020B0503020204020204" pitchFamily="34" charset="-122"/>
              </a:rPr>
              <a:t>Keyword</a:t>
            </a:r>
            <a:endParaRPr lang="zh-CN" altLang="en-US" sz="2000" kern="1200" dirty="0">
              <a:solidFill>
                <a:schemeClr val="tx2"/>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6576429" y="4516761"/>
            <a:ext cx="1004352" cy="449744"/>
          </a:xfrm>
          <a:custGeom>
            <a:avLst/>
            <a:gdLst/>
            <a:ahLst/>
            <a:cxnLst/>
            <a:rect l="0" t="0" r="0" b="0"/>
            <a:pathLst>
              <a:path>
                <a:moveTo>
                  <a:pt x="0" y="0"/>
                </a:moveTo>
                <a:lnTo>
                  <a:pt x="0" y="254415"/>
                </a:lnTo>
                <a:lnTo>
                  <a:pt x="1240276" y="254415"/>
                </a:lnTo>
                <a:lnTo>
                  <a:pt x="1240276"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4" name="任意多边形 13"/>
          <p:cNvSpPr/>
          <p:nvPr/>
        </p:nvSpPr>
        <p:spPr>
          <a:xfrm>
            <a:off x="6798505"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tx2"/>
                </a:solidFill>
                <a:latin typeface="微软雅黑" panose="020B0503020204020204" pitchFamily="34" charset="-122"/>
                <a:ea typeface="微软雅黑" panose="020B0503020204020204" pitchFamily="34" charset="-122"/>
              </a:rPr>
              <a:t>Keyword</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8189901" y="2934766"/>
            <a:ext cx="1644377" cy="449744"/>
          </a:xfrm>
          <a:custGeom>
            <a:avLst/>
            <a:gdLst/>
            <a:ahLst/>
            <a:cxnLst/>
            <a:rect l="0" t="0" r="0" b="0"/>
            <a:pathLst>
              <a:path>
                <a:moveTo>
                  <a:pt x="0" y="0"/>
                </a:moveTo>
                <a:lnTo>
                  <a:pt x="0" y="254415"/>
                </a:lnTo>
                <a:lnTo>
                  <a:pt x="1860415" y="254415"/>
                </a:lnTo>
                <a:lnTo>
                  <a:pt x="1860415" y="508831"/>
                </a:lnTo>
              </a:path>
            </a:pathLst>
          </a:custGeom>
          <a:noFill/>
          <a:ln w="28575">
            <a:solidFill>
              <a:schemeClr val="bg1">
                <a:lumMod val="50000"/>
              </a:schemeClr>
            </a:solidFill>
          </a:ln>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6" name="任意多边形 15"/>
          <p:cNvSpPr/>
          <p:nvPr/>
        </p:nvSpPr>
        <p:spPr>
          <a:xfrm>
            <a:off x="8991008" y="3384509"/>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3"/>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7" name="任意多边形 16"/>
          <p:cNvSpPr/>
          <p:nvPr/>
        </p:nvSpPr>
        <p:spPr>
          <a:xfrm>
            <a:off x="9793867" y="4508870"/>
            <a:ext cx="80822" cy="449744"/>
          </a:xfrm>
          <a:custGeom>
            <a:avLst/>
            <a:gdLst/>
            <a:ahLst/>
            <a:cxnLst/>
            <a:rect l="0" t="0" r="0" b="0"/>
            <a:pathLst>
              <a:path>
                <a:moveTo>
                  <a:pt x="45720" y="0"/>
                </a:moveTo>
                <a:lnTo>
                  <a:pt x="45720" y="508831"/>
                </a:lnTo>
              </a:path>
            </a:pathLst>
          </a:custGeom>
          <a:noFill/>
          <a:ln w="28575">
            <a:solidFill>
              <a:schemeClr val="bg1">
                <a:lumMod val="50000"/>
              </a:schemeClr>
            </a:solidFill>
          </a:ln>
        </p:spPr>
        <p:style>
          <a:lnRef idx="2">
            <a:schemeClr val="accent3">
              <a:hueOff val="0"/>
              <a:satOff val="0"/>
              <a:lumOff val="0"/>
              <a:alphaOff val="0"/>
            </a:schemeClr>
          </a:lnRef>
          <a:fillRef idx="0">
            <a:scrgbClr r="0" g="0" b="0"/>
          </a:fillRef>
          <a:effectRef idx="0">
            <a:schemeClr val="accent4">
              <a:tint val="70000"/>
              <a:hueOff val="0"/>
              <a:satOff val="0"/>
              <a:lumOff val="0"/>
              <a:alphaOff val="0"/>
            </a:schemeClr>
          </a:effectRef>
          <a:fontRef idx="minor">
            <a:schemeClr val="tx1">
              <a:hueOff val="0"/>
              <a:satOff val="0"/>
              <a:lumOff val="0"/>
              <a:alphaOff val="0"/>
            </a:schemeClr>
          </a:fontRef>
        </p:style>
      </p:sp>
      <p:sp>
        <p:nvSpPr>
          <p:cNvPr id="18" name="任意多边形 17"/>
          <p:cNvSpPr/>
          <p:nvPr/>
        </p:nvSpPr>
        <p:spPr>
          <a:xfrm>
            <a:off x="8991008" y="4958614"/>
            <a:ext cx="1686540" cy="1124360"/>
          </a:xfrm>
          <a:custGeom>
            <a:avLst/>
            <a:gdLst>
              <a:gd name="connsiteX0" fmla="*/ 0 w 1908118"/>
              <a:gd name="connsiteY0" fmla="*/ 127208 h 1272078"/>
              <a:gd name="connsiteX1" fmla="*/ 127208 w 1908118"/>
              <a:gd name="connsiteY1" fmla="*/ 0 h 1272078"/>
              <a:gd name="connsiteX2" fmla="*/ 1780910 w 1908118"/>
              <a:gd name="connsiteY2" fmla="*/ 0 h 1272078"/>
              <a:gd name="connsiteX3" fmla="*/ 1908118 w 1908118"/>
              <a:gd name="connsiteY3" fmla="*/ 127208 h 1272078"/>
              <a:gd name="connsiteX4" fmla="*/ 1908118 w 1908118"/>
              <a:gd name="connsiteY4" fmla="*/ 1144870 h 1272078"/>
              <a:gd name="connsiteX5" fmla="*/ 1780910 w 1908118"/>
              <a:gd name="connsiteY5" fmla="*/ 1272078 h 1272078"/>
              <a:gd name="connsiteX6" fmla="*/ 127208 w 1908118"/>
              <a:gd name="connsiteY6" fmla="*/ 1272078 h 1272078"/>
              <a:gd name="connsiteX7" fmla="*/ 0 w 1908118"/>
              <a:gd name="connsiteY7" fmla="*/ 1144870 h 1272078"/>
              <a:gd name="connsiteX8" fmla="*/ 0 w 1908118"/>
              <a:gd name="connsiteY8" fmla="*/ 127208 h 12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chemeClr val="accent4"/>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23948" tIns="223948" rIns="223948" bIns="223948" numCol="1" spcCol="1270" anchor="ctr" anchorCtr="0">
            <a:noAutofit/>
          </a:bodyPr>
          <a:lstStyle/>
          <a:p>
            <a:pPr lvl="0" algn="ctr" defTabSz="2178050">
              <a:lnSpc>
                <a:spcPct val="90000"/>
              </a:lnSpc>
              <a:spcBef>
                <a:spcPct val="0"/>
              </a:spcBef>
              <a:spcAft>
                <a:spcPct val="35000"/>
              </a:spcAft>
            </a:pPr>
            <a:r>
              <a:rPr lang="en-US" altLang="zh-CN" sz="2000" dirty="0">
                <a:solidFill>
                  <a:schemeClr val="tx2"/>
                </a:solidFill>
                <a:latin typeface="微软雅黑" panose="020B0503020204020204" pitchFamily="34" charset="-122"/>
                <a:ea typeface="微软雅黑" panose="020B0503020204020204" pitchFamily="34" charset="-122"/>
              </a:rPr>
              <a:t>Keyword</a:t>
            </a:r>
            <a:endParaRPr lang="zh-CN" altLang="en-US" sz="2000" dirty="0">
              <a:solidFill>
                <a:schemeClr val="tx2"/>
              </a:solidFill>
              <a:latin typeface="微软雅黑" panose="020B0503020204020204" pitchFamily="34" charset="-122"/>
              <a:ea typeface="微软雅黑" panose="020B0503020204020204" pitchFamily="34" charset="-122"/>
            </a:endParaRPr>
          </a:p>
        </p:txBody>
      </p:sp>
      <p:sp>
        <p:nvSpPr>
          <p:cNvPr id="19" name="KSO_Shape"/>
          <p:cNvSpPr/>
          <p:nvPr/>
        </p:nvSpPr>
        <p:spPr>
          <a:xfrm>
            <a:off x="1347963" y="2077897"/>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0" name="KSO_Shape"/>
          <p:cNvSpPr/>
          <p:nvPr/>
        </p:nvSpPr>
        <p:spPr>
          <a:xfrm>
            <a:off x="1347963" y="3677410"/>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3" name="KSO_Shape"/>
          <p:cNvSpPr/>
          <p:nvPr/>
        </p:nvSpPr>
        <p:spPr>
          <a:xfrm>
            <a:off x="1347963" y="5276923"/>
            <a:ext cx="487742" cy="487742"/>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43434"/>
              </a:solidFill>
            </a:endParaRPr>
          </a:p>
        </p:txBody>
      </p:sp>
      <p:sp>
        <p:nvSpPr>
          <p:cNvPr id="25" name="KSO_Shape"/>
          <p:cNvSpPr/>
          <p:nvPr/>
        </p:nvSpPr>
        <p:spPr bwMode="auto">
          <a:xfrm>
            <a:off x="6235935" y="3760479"/>
            <a:ext cx="559036" cy="476112"/>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accent1">
              <a:lumMod val="50000"/>
            </a:schemeClr>
          </a:solidFill>
          <a:ln>
            <a:noFill/>
          </a:ln>
        </p:spPr>
        <p:txBody>
          <a:bodyPr/>
          <a:lstStyle/>
          <a:p>
            <a:endParaRPr lang="zh-CN" altLang="en-US"/>
          </a:p>
        </p:txBody>
      </p:sp>
      <p:sp>
        <p:nvSpPr>
          <p:cNvPr id="26" name="KSO_Shape"/>
          <p:cNvSpPr/>
          <p:nvPr/>
        </p:nvSpPr>
        <p:spPr bwMode="auto">
          <a:xfrm>
            <a:off x="9514349" y="3709149"/>
            <a:ext cx="559036" cy="516177"/>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1">
              <a:lumMod val="50000"/>
            </a:schemeClr>
          </a:solidFill>
          <a:ln>
            <a:noFill/>
          </a:ln>
        </p:spPr>
        <p:txBody>
          <a:bodyPr/>
          <a:lstStyle/>
          <a:p>
            <a:endParaRPr lang="zh-CN" altLang="en-US"/>
          </a:p>
        </p:txBody>
      </p:sp>
      <p:sp>
        <p:nvSpPr>
          <p:cNvPr id="27" name="TextBox 15"/>
          <p:cNvSpPr txBox="1"/>
          <p:nvPr/>
        </p:nvSpPr>
        <p:spPr>
          <a:xfrm>
            <a:off x="1885418" y="1859927"/>
            <a:ext cx="4880632" cy="1061829"/>
          </a:xfrm>
          <a:prstGeom prst="rect">
            <a:avLst/>
          </a:prstGeom>
          <a:noFill/>
        </p:spPr>
        <p:txBody>
          <a:bodyPr wrap="square" rtlCol="0">
            <a:spAutoFit/>
          </a:bodyPr>
          <a:lstStyle/>
          <a:p>
            <a:pPr>
              <a:lnSpc>
                <a:spcPct val="150000"/>
              </a:lnSpc>
            </a:pPr>
            <a:r>
              <a:rPr lang="zh-CN" altLang="en-US" sz="14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a:t>
            </a:r>
            <a:r>
              <a:rPr lang="zh-CN" altLang="en-US" sz="1400" dirty="0" smtClean="0">
                <a:solidFill>
                  <a:schemeClr val="accent1"/>
                </a:solidFill>
                <a:latin typeface="微软雅黑" panose="020B0503020204020204" pitchFamily="34" charset="-122"/>
                <a:ea typeface="微软雅黑" panose="020B0503020204020204" pitchFamily="34" charset="-122"/>
              </a:rPr>
              <a:t>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1885417" y="3556006"/>
            <a:ext cx="3681237" cy="700576"/>
          </a:xfrm>
          <a:prstGeom prst="rect">
            <a:avLst/>
          </a:prstGeom>
          <a:noFill/>
        </p:spPr>
        <p:txBody>
          <a:bodyPr wrap="square" rtlCol="0">
            <a:spAutoFit/>
          </a:bodyPr>
          <a:lstStyle/>
          <a:p>
            <a:pPr>
              <a:lnSpc>
                <a:spcPct val="150000"/>
              </a:lnSpc>
            </a:pPr>
            <a:r>
              <a:rPr lang="zh-CN" altLang="en-US" sz="14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这里输入简单的文字概述这里输入简单字概述这里输入简单简单的文字概述</a:t>
            </a:r>
            <a:r>
              <a:rPr lang="zh-CN" altLang="en-US" sz="1400" dirty="0" smtClean="0">
                <a:solidFill>
                  <a:schemeClr val="accent1"/>
                </a:solidFill>
                <a:latin typeface="微软雅黑" panose="020B0503020204020204" pitchFamily="34" charset="-122"/>
                <a:ea typeface="微软雅黑" panose="020B0503020204020204" pitchFamily="34" charset="-122"/>
              </a:rPr>
              <a:t>这里</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1885418" y="5131772"/>
            <a:ext cx="2578480" cy="700576"/>
          </a:xfrm>
          <a:prstGeom prst="rect">
            <a:avLst/>
          </a:prstGeom>
          <a:noFill/>
        </p:spPr>
        <p:txBody>
          <a:bodyPr wrap="square" rtlCol="0">
            <a:spAutoFit/>
          </a:bodyPr>
          <a:lstStyle/>
          <a:p>
            <a:pPr>
              <a:lnSpc>
                <a:spcPct val="150000"/>
              </a:lnSpc>
            </a:pPr>
            <a:r>
              <a:rPr lang="zh-CN" altLang="en-US" sz="1400" dirty="0">
                <a:solidFill>
                  <a:schemeClr val="accent1"/>
                </a:solidFill>
                <a:latin typeface="微软雅黑" panose="020B0503020204020204" pitchFamily="34" charset="-122"/>
                <a:ea typeface="微软雅黑" panose="020B0503020204020204" pitchFamily="34" charset="-122"/>
              </a:rPr>
              <a:t>这里输入简单的文字概述这里输入简单字概述这里</a:t>
            </a:r>
            <a:r>
              <a:rPr lang="zh-CN" altLang="en-US" sz="1400" dirty="0" smtClean="0">
                <a:solidFill>
                  <a:schemeClr val="accent1"/>
                </a:solidFill>
                <a:latin typeface="微软雅黑" panose="020B0503020204020204" pitchFamily="34" charset="-122"/>
                <a:ea typeface="微软雅黑" panose="020B0503020204020204" pitchFamily="34" charset="-122"/>
              </a:rPr>
              <a:t>输入</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30" name="KSO_Shape"/>
          <p:cNvSpPr/>
          <p:nvPr/>
        </p:nvSpPr>
        <p:spPr bwMode="auto">
          <a:xfrm>
            <a:off x="7878751" y="1957270"/>
            <a:ext cx="622298" cy="846674"/>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矩形 32"/>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内蒙古"/>
          <p:cNvSpPr/>
          <p:nvPr/>
        </p:nvSpPr>
        <p:spPr bwMode="auto">
          <a:xfrm>
            <a:off x="2857487" y="1292239"/>
            <a:ext cx="2619016" cy="223138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lumMod val="85000"/>
            </a:schemeClr>
          </a:solidFill>
          <a:ln w="3175">
            <a:solidFill>
              <a:schemeClr val="bg1"/>
            </a:solidFill>
            <a:round/>
          </a:ln>
        </p:spPr>
        <p:txBody>
          <a:bodyPr/>
          <a:lstStyle/>
          <a:p>
            <a:endParaRPr lang="zh-CN" altLang="en-US"/>
          </a:p>
        </p:txBody>
      </p:sp>
      <p:sp>
        <p:nvSpPr>
          <p:cNvPr id="47" name="甘肃"/>
          <p:cNvSpPr/>
          <p:nvPr/>
        </p:nvSpPr>
        <p:spPr bwMode="auto">
          <a:xfrm>
            <a:off x="2354959" y="2801814"/>
            <a:ext cx="1672648" cy="1414311"/>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lumMod val="85000"/>
            </a:schemeClr>
          </a:solidFill>
          <a:ln w="3175">
            <a:solidFill>
              <a:schemeClr val="bg1"/>
            </a:solidFill>
            <a:round/>
          </a:ln>
        </p:spPr>
        <p:txBody>
          <a:bodyPr/>
          <a:lstStyle/>
          <a:p>
            <a:endParaRPr lang="zh-CN" altLang="en-US"/>
          </a:p>
        </p:txBody>
      </p:sp>
      <p:sp>
        <p:nvSpPr>
          <p:cNvPr id="48" name="宁夏"/>
          <p:cNvSpPr/>
          <p:nvPr/>
        </p:nvSpPr>
        <p:spPr bwMode="auto">
          <a:xfrm>
            <a:off x="3543420" y="3292792"/>
            <a:ext cx="337465" cy="556930"/>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lumMod val="85000"/>
            </a:schemeClr>
          </a:solidFill>
          <a:ln w="3175">
            <a:solidFill>
              <a:schemeClr val="bg1"/>
            </a:solidFill>
            <a:round/>
          </a:ln>
        </p:spPr>
        <p:txBody>
          <a:bodyPr/>
          <a:lstStyle/>
          <a:p>
            <a:endParaRPr lang="zh-CN" altLang="en-US"/>
          </a:p>
        </p:txBody>
      </p:sp>
      <p:sp>
        <p:nvSpPr>
          <p:cNvPr id="49" name="新疆"/>
          <p:cNvSpPr/>
          <p:nvPr/>
        </p:nvSpPr>
        <p:spPr bwMode="auto">
          <a:xfrm>
            <a:off x="348514" y="1827185"/>
            <a:ext cx="2391594" cy="180636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lumMod val="85000"/>
            </a:schemeClr>
          </a:solidFill>
          <a:ln w="3175">
            <a:solidFill>
              <a:schemeClr val="bg1"/>
            </a:solidFill>
            <a:round/>
          </a:ln>
        </p:spPr>
        <p:txBody>
          <a:bodyPr/>
          <a:lstStyle/>
          <a:p>
            <a:endParaRPr lang="zh-CN" altLang="en-US"/>
          </a:p>
        </p:txBody>
      </p:sp>
      <p:sp>
        <p:nvSpPr>
          <p:cNvPr id="50" name="青海"/>
          <p:cNvSpPr/>
          <p:nvPr/>
        </p:nvSpPr>
        <p:spPr bwMode="auto">
          <a:xfrm>
            <a:off x="1900116" y="3245159"/>
            <a:ext cx="1489244" cy="1066229"/>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accent1"/>
          </a:solidFill>
          <a:ln w="3175">
            <a:noFill/>
            <a:round/>
          </a:ln>
        </p:spPr>
        <p:txBody>
          <a:bodyPr/>
          <a:lstStyle/>
          <a:p>
            <a:endParaRPr lang="zh-CN" altLang="en-US"/>
          </a:p>
        </p:txBody>
      </p:sp>
      <p:sp>
        <p:nvSpPr>
          <p:cNvPr id="51" name="四川"/>
          <p:cNvSpPr/>
          <p:nvPr/>
        </p:nvSpPr>
        <p:spPr bwMode="auto">
          <a:xfrm>
            <a:off x="2754781" y="3992619"/>
            <a:ext cx="1287499" cy="1128517"/>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lumMod val="85000"/>
            </a:schemeClr>
          </a:solidFill>
          <a:ln w="3175">
            <a:solidFill>
              <a:schemeClr val="bg1"/>
            </a:solidFill>
            <a:round/>
          </a:ln>
        </p:spPr>
        <p:txBody>
          <a:bodyPr/>
          <a:lstStyle/>
          <a:p>
            <a:endParaRPr lang="zh-CN" altLang="en-US"/>
          </a:p>
        </p:txBody>
      </p:sp>
      <p:sp>
        <p:nvSpPr>
          <p:cNvPr id="52" name="西藏"/>
          <p:cNvSpPr/>
          <p:nvPr/>
        </p:nvSpPr>
        <p:spPr bwMode="auto">
          <a:xfrm>
            <a:off x="616284" y="3534617"/>
            <a:ext cx="2303560" cy="1399655"/>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lumMod val="85000"/>
            </a:schemeClr>
          </a:solidFill>
          <a:ln w="3175">
            <a:solidFill>
              <a:schemeClr val="bg1"/>
            </a:solidFill>
            <a:round/>
          </a:ln>
        </p:spPr>
        <p:txBody>
          <a:bodyPr/>
          <a:lstStyle/>
          <a:p>
            <a:endParaRPr lang="zh-CN" altLang="en-US"/>
          </a:p>
        </p:txBody>
      </p:sp>
      <p:sp>
        <p:nvSpPr>
          <p:cNvPr id="53" name="云南"/>
          <p:cNvSpPr/>
          <p:nvPr/>
        </p:nvSpPr>
        <p:spPr bwMode="auto">
          <a:xfrm>
            <a:off x="2714431" y="4699775"/>
            <a:ext cx="1041737" cy="1084549"/>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lumMod val="85000"/>
            </a:schemeClr>
          </a:solidFill>
          <a:ln w="3175">
            <a:solidFill>
              <a:schemeClr val="bg1"/>
            </a:solidFill>
            <a:round/>
          </a:ln>
        </p:spPr>
        <p:txBody>
          <a:bodyPr/>
          <a:lstStyle/>
          <a:p>
            <a:endParaRPr lang="zh-CN" altLang="en-US"/>
          </a:p>
        </p:txBody>
      </p:sp>
      <p:sp>
        <p:nvSpPr>
          <p:cNvPr id="54" name="贵州"/>
          <p:cNvSpPr/>
          <p:nvPr/>
        </p:nvSpPr>
        <p:spPr bwMode="auto">
          <a:xfrm>
            <a:off x="3462722" y="4685118"/>
            <a:ext cx="704273" cy="60822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lumMod val="85000"/>
            </a:schemeClr>
          </a:solidFill>
          <a:ln w="3175">
            <a:noFill/>
            <a:round/>
          </a:ln>
        </p:spPr>
        <p:txBody>
          <a:bodyPr/>
          <a:lstStyle/>
          <a:p>
            <a:endParaRPr lang="zh-CN" altLang="en-US"/>
          </a:p>
        </p:txBody>
      </p:sp>
      <p:sp>
        <p:nvSpPr>
          <p:cNvPr id="55" name="广西"/>
          <p:cNvSpPr/>
          <p:nvPr/>
        </p:nvSpPr>
        <p:spPr bwMode="auto">
          <a:xfrm>
            <a:off x="3576433" y="5058848"/>
            <a:ext cx="920690" cy="69982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lumMod val="85000"/>
            </a:schemeClr>
          </a:solidFill>
          <a:ln w="3175">
            <a:solidFill>
              <a:schemeClr val="bg1"/>
            </a:solidFill>
            <a:round/>
          </a:ln>
        </p:spPr>
        <p:txBody>
          <a:bodyPr/>
          <a:lstStyle/>
          <a:p>
            <a:endParaRPr lang="zh-CN" altLang="en-US"/>
          </a:p>
        </p:txBody>
      </p:sp>
      <p:sp>
        <p:nvSpPr>
          <p:cNvPr id="56" name="重庆"/>
          <p:cNvSpPr/>
          <p:nvPr/>
        </p:nvSpPr>
        <p:spPr bwMode="auto">
          <a:xfrm>
            <a:off x="3704816" y="4289405"/>
            <a:ext cx="520869" cy="527618"/>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lumMod val="85000"/>
            </a:schemeClr>
          </a:solidFill>
          <a:ln w="3175">
            <a:solidFill>
              <a:schemeClr val="bg1"/>
            </a:solidFill>
            <a:round/>
          </a:ln>
        </p:spPr>
        <p:txBody>
          <a:bodyPr/>
          <a:lstStyle/>
          <a:p>
            <a:endParaRPr lang="zh-CN" altLang="en-US"/>
          </a:p>
        </p:txBody>
      </p:sp>
      <p:sp>
        <p:nvSpPr>
          <p:cNvPr id="57" name="陕西"/>
          <p:cNvSpPr/>
          <p:nvPr/>
        </p:nvSpPr>
        <p:spPr bwMode="auto">
          <a:xfrm>
            <a:off x="3704816" y="3263480"/>
            <a:ext cx="594230" cy="1058901"/>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lumMod val="85000"/>
            </a:schemeClr>
          </a:solidFill>
          <a:ln w="3175">
            <a:solidFill>
              <a:schemeClr val="bg1"/>
            </a:solidFill>
            <a:round/>
          </a:ln>
        </p:spPr>
        <p:txBody>
          <a:bodyPr/>
          <a:lstStyle/>
          <a:p>
            <a:endParaRPr lang="zh-CN" altLang="en-US"/>
          </a:p>
        </p:txBody>
      </p:sp>
      <p:sp>
        <p:nvSpPr>
          <p:cNvPr id="58" name="山西"/>
          <p:cNvSpPr/>
          <p:nvPr/>
        </p:nvSpPr>
        <p:spPr bwMode="auto">
          <a:xfrm>
            <a:off x="4218349" y="3065622"/>
            <a:ext cx="396154" cy="868372"/>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accent3"/>
          </a:solidFill>
          <a:ln w="3175">
            <a:noFill/>
            <a:round/>
          </a:ln>
        </p:spPr>
        <p:txBody>
          <a:bodyPr/>
          <a:lstStyle/>
          <a:p>
            <a:endParaRPr lang="zh-CN" altLang="en-US"/>
          </a:p>
        </p:txBody>
      </p:sp>
      <p:sp>
        <p:nvSpPr>
          <p:cNvPr id="59" name="湖南"/>
          <p:cNvSpPr/>
          <p:nvPr/>
        </p:nvSpPr>
        <p:spPr bwMode="auto">
          <a:xfrm>
            <a:off x="4115642" y="4545885"/>
            <a:ext cx="630911" cy="732803"/>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accent4"/>
          </a:solidFill>
          <a:ln w="3175">
            <a:noFill/>
            <a:round/>
          </a:ln>
        </p:spPr>
        <p:txBody>
          <a:bodyPr/>
          <a:lstStyle/>
          <a:p>
            <a:endParaRPr lang="zh-CN" altLang="en-US"/>
          </a:p>
        </p:txBody>
      </p:sp>
      <p:sp>
        <p:nvSpPr>
          <p:cNvPr id="60" name="湖北"/>
          <p:cNvSpPr/>
          <p:nvPr/>
        </p:nvSpPr>
        <p:spPr bwMode="auto">
          <a:xfrm>
            <a:off x="4042280" y="4124524"/>
            <a:ext cx="895014" cy="560595"/>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lumMod val="85000"/>
            </a:schemeClr>
          </a:solidFill>
          <a:ln w="3175">
            <a:solidFill>
              <a:schemeClr val="bg1"/>
            </a:solidFill>
            <a:round/>
          </a:ln>
        </p:spPr>
        <p:txBody>
          <a:bodyPr/>
          <a:lstStyle/>
          <a:p>
            <a:endParaRPr lang="zh-CN" altLang="en-US"/>
          </a:p>
        </p:txBody>
      </p:sp>
      <p:sp>
        <p:nvSpPr>
          <p:cNvPr id="61" name="广东"/>
          <p:cNvSpPr/>
          <p:nvPr/>
        </p:nvSpPr>
        <p:spPr bwMode="auto">
          <a:xfrm>
            <a:off x="4240357" y="5154112"/>
            <a:ext cx="931695" cy="736467"/>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lumMod val="85000"/>
            </a:schemeClr>
          </a:solidFill>
          <a:ln w="3175">
            <a:solidFill>
              <a:schemeClr val="bg1"/>
            </a:solidFill>
            <a:round/>
          </a:ln>
        </p:spPr>
        <p:txBody>
          <a:bodyPr/>
          <a:lstStyle/>
          <a:p>
            <a:endParaRPr lang="zh-CN" altLang="en-US"/>
          </a:p>
        </p:txBody>
      </p:sp>
      <p:sp>
        <p:nvSpPr>
          <p:cNvPr id="62" name="江西"/>
          <p:cNvSpPr/>
          <p:nvPr/>
        </p:nvSpPr>
        <p:spPr bwMode="auto">
          <a:xfrm>
            <a:off x="4680528" y="4516573"/>
            <a:ext cx="557549" cy="758451"/>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lumMod val="85000"/>
            </a:schemeClr>
          </a:solidFill>
          <a:ln w="3175">
            <a:noFill/>
            <a:round/>
          </a:ln>
        </p:spPr>
        <p:txBody>
          <a:bodyPr/>
          <a:lstStyle/>
          <a:p>
            <a:endParaRPr lang="zh-CN" altLang="en-US"/>
          </a:p>
        </p:txBody>
      </p:sp>
      <p:sp>
        <p:nvSpPr>
          <p:cNvPr id="63" name="福建"/>
          <p:cNvSpPr/>
          <p:nvPr/>
        </p:nvSpPr>
        <p:spPr bwMode="auto">
          <a:xfrm>
            <a:off x="4970307" y="4718094"/>
            <a:ext cx="517201" cy="63021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lumMod val="85000"/>
            </a:schemeClr>
          </a:solidFill>
          <a:ln w="3175">
            <a:solidFill>
              <a:schemeClr val="bg1"/>
            </a:solidFill>
            <a:round/>
          </a:ln>
        </p:spPr>
        <p:txBody>
          <a:bodyPr/>
          <a:lstStyle/>
          <a:p>
            <a:endParaRPr lang="zh-CN" altLang="en-US"/>
          </a:p>
        </p:txBody>
      </p:sp>
      <p:sp>
        <p:nvSpPr>
          <p:cNvPr id="64" name="浙江"/>
          <p:cNvSpPr/>
          <p:nvPr/>
        </p:nvSpPr>
        <p:spPr bwMode="auto">
          <a:xfrm>
            <a:off x="5201397" y="4318717"/>
            <a:ext cx="443838" cy="512962"/>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lumMod val="85000"/>
            </a:schemeClr>
          </a:solidFill>
          <a:ln w="3175">
            <a:noFill/>
            <a:round/>
          </a:ln>
        </p:spPr>
        <p:txBody>
          <a:bodyPr/>
          <a:lstStyle/>
          <a:p>
            <a:endParaRPr lang="zh-CN" altLang="en-US"/>
          </a:p>
        </p:txBody>
      </p:sp>
      <p:sp>
        <p:nvSpPr>
          <p:cNvPr id="65" name="安徽"/>
          <p:cNvSpPr/>
          <p:nvPr/>
        </p:nvSpPr>
        <p:spPr bwMode="auto">
          <a:xfrm>
            <a:off x="4768562" y="3875370"/>
            <a:ext cx="561218" cy="68517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lumMod val="85000"/>
            </a:schemeClr>
          </a:solidFill>
          <a:ln w="3175">
            <a:solidFill>
              <a:schemeClr val="bg1"/>
            </a:solidFill>
            <a:round/>
          </a:ln>
        </p:spPr>
        <p:txBody>
          <a:bodyPr/>
          <a:lstStyle/>
          <a:p>
            <a:endParaRPr lang="zh-CN" altLang="en-US"/>
          </a:p>
        </p:txBody>
      </p:sp>
      <p:sp>
        <p:nvSpPr>
          <p:cNvPr id="66" name="天津"/>
          <p:cNvSpPr/>
          <p:nvPr/>
        </p:nvSpPr>
        <p:spPr bwMode="auto">
          <a:xfrm>
            <a:off x="4878605" y="3083943"/>
            <a:ext cx="146723" cy="212513"/>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lumMod val="85000"/>
            </a:schemeClr>
          </a:solidFill>
          <a:ln w="3175">
            <a:solidFill>
              <a:schemeClr val="bg1"/>
            </a:solidFill>
            <a:round/>
          </a:ln>
        </p:spPr>
        <p:txBody>
          <a:bodyPr/>
          <a:lstStyle/>
          <a:p>
            <a:endParaRPr lang="zh-CN" altLang="en-US"/>
          </a:p>
        </p:txBody>
      </p:sp>
      <p:sp>
        <p:nvSpPr>
          <p:cNvPr id="67" name="北京"/>
          <p:cNvSpPr/>
          <p:nvPr/>
        </p:nvSpPr>
        <p:spPr bwMode="auto">
          <a:xfrm>
            <a:off x="4731881" y="2988679"/>
            <a:ext cx="194409" cy="20884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lumMod val="85000"/>
            </a:schemeClr>
          </a:solidFill>
          <a:ln w="3175">
            <a:solidFill>
              <a:schemeClr val="bg1"/>
            </a:solidFill>
            <a:round/>
          </a:ln>
        </p:spPr>
        <p:txBody>
          <a:bodyPr/>
          <a:lstStyle/>
          <a:p>
            <a:endParaRPr lang="zh-CN" altLang="en-US"/>
          </a:p>
        </p:txBody>
      </p:sp>
      <p:sp>
        <p:nvSpPr>
          <p:cNvPr id="68" name="辽宁"/>
          <p:cNvSpPr/>
          <p:nvPr/>
        </p:nvSpPr>
        <p:spPr bwMode="auto">
          <a:xfrm>
            <a:off x="5062009" y="2574644"/>
            <a:ext cx="689600" cy="65585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lumMod val="85000"/>
            </a:schemeClr>
          </a:solidFill>
          <a:ln w="3175">
            <a:solidFill>
              <a:schemeClr val="bg1"/>
            </a:solidFill>
            <a:round/>
          </a:ln>
        </p:spPr>
        <p:txBody>
          <a:bodyPr/>
          <a:lstStyle/>
          <a:p>
            <a:endParaRPr lang="zh-CN" altLang="en-US"/>
          </a:p>
        </p:txBody>
      </p:sp>
      <p:sp>
        <p:nvSpPr>
          <p:cNvPr id="69" name="吉林"/>
          <p:cNvSpPr/>
          <p:nvPr/>
        </p:nvSpPr>
        <p:spPr bwMode="auto">
          <a:xfrm>
            <a:off x="5216069" y="2178930"/>
            <a:ext cx="983048" cy="666851"/>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lumMod val="85000"/>
            </a:schemeClr>
          </a:solidFill>
          <a:ln w="3175">
            <a:solidFill>
              <a:schemeClr val="bg1"/>
            </a:solidFill>
            <a:round/>
          </a:ln>
        </p:spPr>
        <p:txBody>
          <a:bodyPr/>
          <a:lstStyle/>
          <a:p>
            <a:endParaRPr lang="zh-CN" altLang="en-US"/>
          </a:p>
        </p:txBody>
      </p:sp>
      <p:sp>
        <p:nvSpPr>
          <p:cNvPr id="70" name="黑龙江"/>
          <p:cNvSpPr/>
          <p:nvPr/>
        </p:nvSpPr>
        <p:spPr bwMode="auto">
          <a:xfrm>
            <a:off x="5006988" y="1237278"/>
            <a:ext cx="1316844" cy="119446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lumMod val="85000"/>
            </a:schemeClr>
          </a:solidFill>
          <a:ln w="3175">
            <a:solidFill>
              <a:schemeClr val="bg1"/>
            </a:solidFill>
            <a:round/>
          </a:ln>
        </p:spPr>
        <p:txBody>
          <a:bodyPr/>
          <a:lstStyle/>
          <a:p>
            <a:endParaRPr lang="zh-CN" altLang="en-US"/>
          </a:p>
        </p:txBody>
      </p:sp>
      <p:sp>
        <p:nvSpPr>
          <p:cNvPr id="71" name="山东"/>
          <p:cNvSpPr/>
          <p:nvPr/>
        </p:nvSpPr>
        <p:spPr bwMode="auto">
          <a:xfrm>
            <a:off x="4746554" y="3380728"/>
            <a:ext cx="795975" cy="49830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lumMod val="85000"/>
            </a:schemeClr>
          </a:solidFill>
          <a:ln w="3175">
            <a:solidFill>
              <a:schemeClr val="bg1"/>
            </a:solidFill>
            <a:round/>
          </a:ln>
        </p:spPr>
        <p:txBody>
          <a:bodyPr/>
          <a:lstStyle/>
          <a:p>
            <a:endParaRPr lang="zh-CN" altLang="en-US"/>
          </a:p>
        </p:txBody>
      </p:sp>
      <p:sp>
        <p:nvSpPr>
          <p:cNvPr id="72" name="上海"/>
          <p:cNvSpPr/>
          <p:nvPr/>
        </p:nvSpPr>
        <p:spPr bwMode="auto">
          <a:xfrm>
            <a:off x="5491176" y="4208796"/>
            <a:ext cx="124715" cy="10992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lumMod val="85000"/>
            </a:schemeClr>
          </a:solidFill>
          <a:ln w="3175">
            <a:solidFill>
              <a:schemeClr val="bg1"/>
            </a:solidFill>
            <a:round/>
          </a:ln>
        </p:spPr>
        <p:txBody>
          <a:bodyPr/>
          <a:lstStyle/>
          <a:p>
            <a:endParaRPr lang="zh-CN" altLang="en-US"/>
          </a:p>
        </p:txBody>
      </p:sp>
      <p:sp>
        <p:nvSpPr>
          <p:cNvPr id="73" name="江苏"/>
          <p:cNvSpPr/>
          <p:nvPr/>
        </p:nvSpPr>
        <p:spPr bwMode="auto">
          <a:xfrm>
            <a:off x="4907949" y="3787434"/>
            <a:ext cx="693269" cy="534946"/>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lumMod val="85000"/>
            </a:schemeClr>
          </a:solidFill>
          <a:ln w="3175">
            <a:solidFill>
              <a:schemeClr val="bg1"/>
            </a:solidFill>
            <a:round/>
          </a:ln>
        </p:spPr>
        <p:txBody>
          <a:bodyPr/>
          <a:lstStyle/>
          <a:p>
            <a:endParaRPr lang="zh-CN" altLang="en-US"/>
          </a:p>
        </p:txBody>
      </p:sp>
      <p:sp>
        <p:nvSpPr>
          <p:cNvPr id="74" name="河北"/>
          <p:cNvSpPr/>
          <p:nvPr/>
        </p:nvSpPr>
        <p:spPr bwMode="auto">
          <a:xfrm>
            <a:off x="4544809" y="2765174"/>
            <a:ext cx="645583" cy="919668"/>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lumMod val="85000"/>
            </a:schemeClr>
          </a:solidFill>
          <a:ln w="3175">
            <a:solidFill>
              <a:schemeClr val="bg1"/>
            </a:solidFill>
            <a:round/>
          </a:ln>
        </p:spPr>
        <p:txBody>
          <a:bodyPr/>
          <a:lstStyle/>
          <a:p>
            <a:endParaRPr lang="zh-CN" altLang="en-US"/>
          </a:p>
        </p:txBody>
      </p:sp>
      <p:sp>
        <p:nvSpPr>
          <p:cNvPr id="75" name="河南"/>
          <p:cNvSpPr/>
          <p:nvPr/>
        </p:nvSpPr>
        <p:spPr bwMode="auto">
          <a:xfrm>
            <a:off x="4251361" y="3648201"/>
            <a:ext cx="678597" cy="67051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lumMod val="85000"/>
            </a:schemeClr>
          </a:solidFill>
          <a:ln w="3175">
            <a:noFill/>
            <a:round/>
          </a:ln>
        </p:spPr>
        <p:txBody>
          <a:bodyPr/>
          <a:lstStyle/>
          <a:p>
            <a:endParaRPr lang="zh-CN" altLang="en-US"/>
          </a:p>
        </p:txBody>
      </p:sp>
      <p:sp>
        <p:nvSpPr>
          <p:cNvPr id="76" name="台湾"/>
          <p:cNvSpPr/>
          <p:nvPr/>
        </p:nvSpPr>
        <p:spPr bwMode="auto">
          <a:xfrm>
            <a:off x="5527857" y="5080832"/>
            <a:ext cx="194409" cy="468994"/>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lumMod val="85000"/>
            </a:schemeClr>
          </a:solidFill>
          <a:ln w="3175">
            <a:noFill/>
            <a:round/>
          </a:ln>
        </p:spPr>
        <p:txBody>
          <a:bodyPr/>
          <a:lstStyle/>
          <a:p>
            <a:endParaRPr lang="zh-CN" altLang="en-US"/>
          </a:p>
        </p:txBody>
      </p:sp>
      <p:sp>
        <p:nvSpPr>
          <p:cNvPr id="77" name="海南"/>
          <p:cNvSpPr/>
          <p:nvPr/>
        </p:nvSpPr>
        <p:spPr bwMode="auto">
          <a:xfrm>
            <a:off x="4097302" y="5912563"/>
            <a:ext cx="293448" cy="256482"/>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lumMod val="85000"/>
            </a:schemeClr>
          </a:solidFill>
          <a:ln w="3175">
            <a:solidFill>
              <a:schemeClr val="bg1"/>
            </a:solidFill>
            <a:round/>
          </a:ln>
        </p:spPr>
        <p:txBody>
          <a:bodyPr/>
          <a:lstStyle/>
          <a:p>
            <a:endParaRPr lang="zh-CN" altLang="en-US"/>
          </a:p>
        </p:txBody>
      </p:sp>
      <p:sp>
        <p:nvSpPr>
          <p:cNvPr id="78" name="矩形 1"/>
          <p:cNvSpPr>
            <a:spLocks noChangeArrowheads="1"/>
          </p:cNvSpPr>
          <p:nvPr/>
        </p:nvSpPr>
        <p:spPr bwMode="auto">
          <a:xfrm>
            <a:off x="6653413"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点击</a:t>
            </a:r>
            <a:r>
              <a:rPr lang="zh-CN" altLang="en-US" sz="1400" dirty="0">
                <a:solidFill>
                  <a:schemeClr val="accent1"/>
                </a:solidFill>
                <a:latin typeface="微软雅黑" panose="020B0503020204020204" pitchFamily="34" charset="-122"/>
                <a:ea typeface="微软雅黑" panose="020B0503020204020204" pitchFamily="34" charset="-122"/>
              </a:rPr>
              <a:t>添加</a:t>
            </a:r>
            <a:r>
              <a:rPr lang="zh-CN" altLang="en-US" sz="1400" dirty="0" smtClean="0">
                <a:solidFill>
                  <a:schemeClr val="accent1"/>
                </a:solidFill>
                <a:latin typeface="微软雅黑" panose="020B0503020204020204" pitchFamily="34" charset="-122"/>
                <a:ea typeface="微软雅黑" panose="020B0503020204020204" pitchFamily="34" charset="-122"/>
              </a:rPr>
              <a:t>文字</a:t>
            </a:r>
            <a:endParaRPr lang="en-US" altLang="zh-CN" sz="14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400" dirty="0" smtClean="0">
                <a:solidFill>
                  <a:schemeClr val="accent1"/>
                </a:solidFill>
                <a:latin typeface="微软雅黑" panose="020B0503020204020204" pitchFamily="34" charset="-122"/>
                <a:ea typeface="微软雅黑" panose="020B0503020204020204" pitchFamily="34" charset="-122"/>
              </a:rPr>
              <a:t>点击添加文字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79" name="矩形 78"/>
          <p:cNvSpPr/>
          <p:nvPr/>
        </p:nvSpPr>
        <p:spPr>
          <a:xfrm>
            <a:off x="7035626" y="3308175"/>
            <a:ext cx="1072730" cy="584775"/>
          </a:xfrm>
          <a:prstGeom prst="rect">
            <a:avLst/>
          </a:prstGeom>
        </p:spPr>
        <p:txBody>
          <a:bodyPr wrap="none">
            <a:spAutoFit/>
          </a:bodyPr>
          <a:lstStyle/>
          <a:p>
            <a:r>
              <a:rPr lang="en-US" altLang="zh-CN" sz="3200" b="1" dirty="0" smtClean="0">
                <a:solidFill>
                  <a:schemeClr val="accent1"/>
                </a:solidFill>
                <a:latin typeface="微软雅黑" panose="020B0503020204020204" pitchFamily="34" charset="-122"/>
                <a:ea typeface="微软雅黑" panose="020B0503020204020204" pitchFamily="34" charset="-122"/>
              </a:rPr>
              <a:t>30%</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80" name="青海"/>
          <p:cNvSpPr/>
          <p:nvPr/>
        </p:nvSpPr>
        <p:spPr bwMode="auto">
          <a:xfrm>
            <a:off x="7125539" y="2262576"/>
            <a:ext cx="892905" cy="63927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accent1"/>
          </a:solidFill>
          <a:ln w="3175">
            <a:noFill/>
            <a:round/>
          </a:ln>
        </p:spPr>
        <p:txBody>
          <a:bodyPr/>
          <a:lstStyle/>
          <a:p>
            <a:endParaRPr lang="zh-CN" altLang="en-US"/>
          </a:p>
        </p:txBody>
      </p:sp>
      <p:sp>
        <p:nvSpPr>
          <p:cNvPr id="81" name="山西"/>
          <p:cNvSpPr/>
          <p:nvPr/>
        </p:nvSpPr>
        <p:spPr bwMode="auto">
          <a:xfrm>
            <a:off x="10789211" y="2099468"/>
            <a:ext cx="446703" cy="979176"/>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accent3"/>
          </a:solidFill>
          <a:ln w="3175">
            <a:noFill/>
            <a:round/>
          </a:ln>
        </p:spPr>
        <p:txBody>
          <a:bodyPr/>
          <a:lstStyle/>
          <a:p>
            <a:endParaRPr lang="zh-CN" altLang="en-US"/>
          </a:p>
        </p:txBody>
      </p:sp>
      <p:sp>
        <p:nvSpPr>
          <p:cNvPr id="82" name="湖南"/>
          <p:cNvSpPr/>
          <p:nvPr/>
        </p:nvSpPr>
        <p:spPr bwMode="auto">
          <a:xfrm>
            <a:off x="8972444" y="2213517"/>
            <a:ext cx="646645" cy="75107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accent4"/>
          </a:solidFill>
          <a:ln w="3175">
            <a:noFill/>
            <a:round/>
          </a:ln>
        </p:spPr>
        <p:txBody>
          <a:bodyPr/>
          <a:lstStyle/>
          <a:p>
            <a:endParaRPr lang="zh-CN" altLang="en-US"/>
          </a:p>
        </p:txBody>
      </p:sp>
      <p:sp>
        <p:nvSpPr>
          <p:cNvPr id="83" name="矩形 82"/>
          <p:cNvSpPr/>
          <p:nvPr/>
        </p:nvSpPr>
        <p:spPr>
          <a:xfrm>
            <a:off x="8759401" y="3308175"/>
            <a:ext cx="1072730" cy="584775"/>
          </a:xfrm>
          <a:prstGeom prst="rect">
            <a:avLst/>
          </a:prstGeom>
        </p:spPr>
        <p:txBody>
          <a:bodyPr wrap="none">
            <a:spAutoFit/>
          </a:bodyPr>
          <a:lstStyle/>
          <a:p>
            <a:r>
              <a:rPr lang="en-US" altLang="zh-CN" sz="3200" b="1" dirty="0" smtClean="0">
                <a:solidFill>
                  <a:schemeClr val="accent1"/>
                </a:solidFill>
                <a:latin typeface="微软雅黑" panose="020B0503020204020204" pitchFamily="34" charset="-122"/>
                <a:ea typeface="微软雅黑" panose="020B0503020204020204" pitchFamily="34" charset="-122"/>
              </a:rPr>
              <a:t>40%</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84" name="矩形 83"/>
          <p:cNvSpPr/>
          <p:nvPr/>
        </p:nvSpPr>
        <p:spPr>
          <a:xfrm>
            <a:off x="10476197" y="3308175"/>
            <a:ext cx="1072730" cy="584775"/>
          </a:xfrm>
          <a:prstGeom prst="rect">
            <a:avLst/>
          </a:prstGeom>
        </p:spPr>
        <p:txBody>
          <a:bodyPr wrap="none">
            <a:spAutoFit/>
          </a:bodyPr>
          <a:lstStyle/>
          <a:p>
            <a:r>
              <a:rPr lang="en-US" altLang="zh-CN" sz="3200" b="1" dirty="0" smtClean="0">
                <a:solidFill>
                  <a:schemeClr val="accent1"/>
                </a:solidFill>
                <a:latin typeface="微软雅黑" panose="020B0503020204020204" pitchFamily="34" charset="-122"/>
                <a:ea typeface="微软雅黑" panose="020B0503020204020204" pitchFamily="34" charset="-122"/>
              </a:rPr>
              <a:t>30%</a:t>
            </a:r>
            <a:endParaRPr lang="en-US" altLang="zh-CN" sz="3200" b="1" dirty="0">
              <a:solidFill>
                <a:schemeClr val="accent1"/>
              </a:solidFill>
              <a:latin typeface="微软雅黑" panose="020B0503020204020204" pitchFamily="34" charset="-122"/>
              <a:ea typeface="微软雅黑" panose="020B0503020204020204" pitchFamily="34" charset="-122"/>
            </a:endParaRPr>
          </a:p>
        </p:txBody>
      </p:sp>
      <p:sp>
        <p:nvSpPr>
          <p:cNvPr id="85" name="矩形 1"/>
          <p:cNvSpPr>
            <a:spLocks noChangeArrowheads="1"/>
          </p:cNvSpPr>
          <p:nvPr/>
        </p:nvSpPr>
        <p:spPr bwMode="auto">
          <a:xfrm>
            <a:off x="8377188"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点击</a:t>
            </a:r>
            <a:r>
              <a:rPr lang="zh-CN" altLang="en-US" sz="1400" dirty="0">
                <a:solidFill>
                  <a:schemeClr val="accent1"/>
                </a:solidFill>
                <a:latin typeface="微软雅黑" panose="020B0503020204020204" pitchFamily="34" charset="-122"/>
                <a:ea typeface="微软雅黑" panose="020B0503020204020204" pitchFamily="34" charset="-122"/>
              </a:rPr>
              <a:t>添加</a:t>
            </a:r>
            <a:r>
              <a:rPr lang="zh-CN" altLang="en-US" sz="1400" dirty="0" smtClean="0">
                <a:solidFill>
                  <a:schemeClr val="accent1"/>
                </a:solidFill>
                <a:latin typeface="微软雅黑" panose="020B0503020204020204" pitchFamily="34" charset="-122"/>
                <a:ea typeface="微软雅黑" panose="020B0503020204020204" pitchFamily="34" charset="-122"/>
              </a:rPr>
              <a:t>文字</a:t>
            </a:r>
            <a:endParaRPr lang="en-US" altLang="zh-CN" sz="1400" dirty="0">
              <a:solidFill>
                <a:schemeClr val="accent1"/>
              </a:solidFill>
              <a:latin typeface="微软雅黑" panose="020B0503020204020204" pitchFamily="34" charset="-122"/>
              <a:ea typeface="微软雅黑" panose="020B0503020204020204" pitchFamily="34" charset="-122"/>
            </a:endParaRPr>
          </a:p>
          <a:p>
            <a:pPr algn="ctr"/>
            <a:r>
              <a:rPr lang="zh-CN" altLang="en-US" sz="1400" dirty="0" smtClean="0">
                <a:solidFill>
                  <a:schemeClr val="accent1"/>
                </a:solidFill>
                <a:latin typeface="微软雅黑" panose="020B0503020204020204" pitchFamily="34" charset="-122"/>
                <a:ea typeface="微软雅黑" panose="020B0503020204020204" pitchFamily="34" charset="-122"/>
              </a:rPr>
              <a:t>点击添加文字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86" name="矩形 1"/>
          <p:cNvSpPr>
            <a:spLocks noChangeArrowheads="1"/>
          </p:cNvSpPr>
          <p:nvPr/>
        </p:nvSpPr>
        <p:spPr bwMode="auto">
          <a:xfrm>
            <a:off x="10093984" y="3909558"/>
            <a:ext cx="1837157" cy="523220"/>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点击</a:t>
            </a:r>
            <a:r>
              <a:rPr lang="zh-CN" altLang="en-US" sz="1400" dirty="0">
                <a:solidFill>
                  <a:schemeClr val="accent1"/>
                </a:solidFill>
                <a:latin typeface="微软雅黑" panose="020B0503020204020204" pitchFamily="34" charset="-122"/>
                <a:ea typeface="微软雅黑" panose="020B0503020204020204" pitchFamily="34" charset="-122"/>
              </a:rPr>
              <a:t>添加</a:t>
            </a:r>
            <a:r>
              <a:rPr lang="zh-CN" altLang="en-US" sz="1400" dirty="0" smtClean="0">
                <a:solidFill>
                  <a:schemeClr val="accent1"/>
                </a:solidFill>
                <a:latin typeface="微软雅黑" panose="020B0503020204020204" pitchFamily="34" charset="-122"/>
                <a:ea typeface="微软雅黑" panose="020B0503020204020204" pitchFamily="34" charset="-122"/>
              </a:rPr>
              <a:t>文字</a:t>
            </a:r>
            <a:endParaRPr lang="en-US" altLang="zh-CN" sz="1400" dirty="0">
              <a:solidFill>
                <a:schemeClr val="accent1"/>
              </a:solidFill>
              <a:latin typeface="微软雅黑" panose="020B0503020204020204" pitchFamily="34" charset="-122"/>
              <a:ea typeface="微软雅黑" panose="020B0503020204020204" pitchFamily="34" charset="-122"/>
            </a:endParaRPr>
          </a:p>
          <a:p>
            <a:pPr algn="ctr"/>
            <a:r>
              <a:rPr lang="zh-CN" altLang="en-US" sz="1400" dirty="0" smtClean="0">
                <a:solidFill>
                  <a:schemeClr val="accent1"/>
                </a:solidFill>
                <a:latin typeface="微软雅黑" panose="020B0503020204020204" pitchFamily="34" charset="-122"/>
                <a:ea typeface="微软雅黑" panose="020B0503020204020204" pitchFamily="34" charset="-122"/>
              </a:rPr>
              <a:t>点击添加文字</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6868470" y="4760828"/>
            <a:ext cx="488610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868470" y="4789582"/>
            <a:ext cx="1407758" cy="369332"/>
          </a:xfrm>
          <a:prstGeom prst="rect">
            <a:avLst/>
          </a:prstGeom>
          <a:noFill/>
        </p:spPr>
        <p:txBody>
          <a:bodyPr wrap="none" rtlCol="0">
            <a:spAutoFit/>
          </a:bodyPr>
          <a:lstStyle/>
          <a:p>
            <a:r>
              <a:rPr lang="en-US" altLang="zh-CN" b="1" dirty="0" smtClean="0">
                <a:solidFill>
                  <a:schemeClr val="accent1"/>
                </a:solidFill>
                <a:latin typeface="微软雅黑" panose="020B0503020204020204" pitchFamily="34" charset="-122"/>
                <a:ea typeface="微软雅黑" panose="020B0503020204020204" pitchFamily="34" charset="-122"/>
              </a:rPr>
              <a:t>KEYWORD</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89" name="TextBox 15"/>
          <p:cNvSpPr txBox="1"/>
          <p:nvPr/>
        </p:nvSpPr>
        <p:spPr>
          <a:xfrm>
            <a:off x="6868470" y="5088879"/>
            <a:ext cx="4816306" cy="830997"/>
          </a:xfrm>
          <a:prstGeom prst="rect">
            <a:avLst/>
          </a:prstGeom>
          <a:noFill/>
        </p:spPr>
        <p:txBody>
          <a:bodyPr wrap="square" rtlCol="0">
            <a:spAutoFit/>
          </a:bodyPr>
          <a:lstStyle/>
          <a:p>
            <a:pPr>
              <a:lnSpc>
                <a:spcPct val="200000"/>
              </a:lnSpc>
            </a:pPr>
            <a:r>
              <a:rPr lang="zh-CN" altLang="en-US" sz="1200" dirty="0">
                <a:solidFill>
                  <a:schemeClr val="accent1"/>
                </a:solidFill>
                <a:latin typeface="微软雅黑" panose="020B0503020204020204" pitchFamily="34" charset="-122"/>
                <a:ea typeface="微软雅黑" panose="020B0503020204020204" pitchFamily="34" charset="-122"/>
              </a:rPr>
              <a:t>这里输入简单的文字概述这里输入简单字概述</a:t>
            </a:r>
            <a:r>
              <a:rPr lang="en-US" altLang="zh-CN" sz="1200" dirty="0" smtClean="0">
                <a:solidFill>
                  <a:schemeClr val="accent1"/>
                </a:solidFill>
                <a:latin typeface="微软雅黑" panose="020B0503020204020204" pitchFamily="34" charset="-122"/>
                <a:ea typeface="微软雅黑" panose="020B0503020204020204" pitchFamily="34" charset="-122"/>
              </a:rPr>
              <a:t>,</a:t>
            </a:r>
            <a:r>
              <a:rPr lang="zh-CN" altLang="en-US" sz="1200" dirty="0">
                <a:solidFill>
                  <a:schemeClr val="accent1"/>
                </a:solidFill>
                <a:latin typeface="微软雅黑" panose="020B0503020204020204" pitchFamily="34" charset="-122"/>
                <a:ea typeface="微软雅黑" panose="020B0503020204020204" pitchFamily="34" charset="-122"/>
              </a:rPr>
              <a:t>这里输入简单的</a:t>
            </a:r>
            <a:r>
              <a:rPr lang="zh-CN" altLang="en-US" sz="1200" dirty="0" smtClean="0">
                <a:solidFill>
                  <a:schemeClr val="accent1"/>
                </a:solidFill>
                <a:latin typeface="微软雅黑" panose="020B0503020204020204" pitchFamily="34" charset="-122"/>
                <a:ea typeface="微软雅黑" panose="020B0503020204020204" pitchFamily="34" charset="-122"/>
              </a:rPr>
              <a:t>文字</a:t>
            </a:r>
            <a:endParaRPr lang="en-US" altLang="zh-CN" sz="1200" dirty="0" smtClean="0">
              <a:solidFill>
                <a:schemeClr val="accent1"/>
              </a:solidFill>
              <a:latin typeface="微软雅黑" panose="020B0503020204020204" pitchFamily="34" charset="-122"/>
              <a:ea typeface="微软雅黑" panose="020B0503020204020204" pitchFamily="34" charset="-122"/>
            </a:endParaRPr>
          </a:p>
          <a:p>
            <a:pPr>
              <a:lnSpc>
                <a:spcPct val="200000"/>
              </a:lnSpc>
            </a:pPr>
            <a:r>
              <a:rPr lang="zh-CN" altLang="en-US" sz="1200" dirty="0" smtClean="0">
                <a:solidFill>
                  <a:schemeClr val="accent1"/>
                </a:solidFill>
                <a:latin typeface="微软雅黑" panose="020B0503020204020204" pitchFamily="34" charset="-122"/>
                <a:ea typeface="微软雅黑" panose="020B0503020204020204" pitchFamily="34" charset="-122"/>
              </a:rPr>
              <a:t>述</a:t>
            </a:r>
            <a:r>
              <a:rPr lang="zh-CN" altLang="en-US" sz="1200" dirty="0">
                <a:solidFill>
                  <a:schemeClr val="accent1"/>
                </a:solidFill>
                <a:latin typeface="微软雅黑" panose="020B0503020204020204" pitchFamily="34" charset="-122"/>
                <a:ea typeface="微软雅黑" panose="020B0503020204020204" pitchFamily="34" charset="-122"/>
              </a:rPr>
              <a:t>这里输入简单字概述</a:t>
            </a:r>
            <a:r>
              <a:rPr lang="en-US" altLang="zh-CN" sz="1200" dirty="0" smtClean="0">
                <a:solidFill>
                  <a:schemeClr val="accent1"/>
                </a:solidFill>
                <a:latin typeface="微软雅黑" panose="020B0503020204020204" pitchFamily="34" charset="-122"/>
                <a:ea typeface="微软雅黑" panose="020B0503020204020204" pitchFamily="34" charset="-122"/>
              </a:rPr>
              <a:t>,</a:t>
            </a:r>
            <a:r>
              <a:rPr lang="zh-CN" altLang="en-US" sz="1200" dirty="0" smtClean="0">
                <a:solidFill>
                  <a:schemeClr val="accent1"/>
                </a:solidFill>
                <a:latin typeface="微软雅黑" panose="020B0503020204020204" pitchFamily="34" charset="-122"/>
                <a:ea typeface="微软雅黑" panose="020B0503020204020204" pitchFamily="34" charset="-122"/>
              </a:rPr>
              <a:t>这里</a:t>
            </a:r>
            <a:r>
              <a:rPr lang="zh-CN" altLang="en-US" sz="1200" dirty="0">
                <a:solidFill>
                  <a:schemeClr val="accent1"/>
                </a:solidFill>
                <a:latin typeface="微软雅黑" panose="020B0503020204020204" pitchFamily="34" charset="-122"/>
                <a:ea typeface="微软雅黑" panose="020B0503020204020204" pitchFamily="34" charset="-122"/>
              </a:rPr>
              <a:t>输入简单的文字概述这里输入简单</a:t>
            </a:r>
            <a:r>
              <a:rPr lang="zh-CN" altLang="en-US" sz="1200" dirty="0" smtClean="0">
                <a:solidFill>
                  <a:schemeClr val="accent1"/>
                </a:solidFill>
                <a:latin typeface="微软雅黑" panose="020B0503020204020204" pitchFamily="34" charset="-122"/>
                <a:ea typeface="微软雅黑" panose="020B0503020204020204" pitchFamily="34" charset="-122"/>
              </a:rPr>
              <a:t>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92" name="矩形 91"/>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69396" y="4150295"/>
            <a:ext cx="3262432" cy="707886"/>
          </a:xfrm>
          <a:prstGeom prst="rect">
            <a:avLst/>
          </a:prstGeom>
          <a:noFill/>
        </p:spPr>
        <p:txBody>
          <a:bodyPr wrap="none">
            <a:spAutoFit/>
          </a:bodyPr>
          <a:lstStyle/>
          <a:p>
            <a:pPr algn="ctr"/>
            <a:r>
              <a:rPr lang="zh-CN" altLang="en-US" sz="4000" dirty="0">
                <a:solidFill>
                  <a:schemeClr val="bg1"/>
                </a:solidFill>
                <a:latin typeface="微软雅黑" panose="020B0503020204020204" pitchFamily="34" charset="-122"/>
                <a:ea typeface="微软雅黑" panose="020B0503020204020204" pitchFamily="34" charset="-122"/>
              </a:rPr>
              <a:t>点击添加标题</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4949688" y="4818000"/>
            <a:ext cx="2301848"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Click To Add The Title</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581204" y="1492659"/>
            <a:ext cx="995785" cy="2646878"/>
          </a:xfrm>
          <a:prstGeom prst="rect">
            <a:avLst/>
          </a:prstGeom>
          <a:noFill/>
        </p:spPr>
        <p:txBody>
          <a:bodyPr wrap="none" rtlCol="0">
            <a:spAutoFit/>
          </a:bodyPr>
          <a:lstStyle/>
          <a:p>
            <a:pPr algn="ctr"/>
            <a:r>
              <a:rPr lang="en-US" altLang="zh-CN" sz="16600" dirty="0" smtClean="0">
                <a:solidFill>
                  <a:srgbClr val="006095"/>
                </a:solidFill>
                <a:latin typeface="Impact" panose="020B0806030902050204" pitchFamily="34" charset="0"/>
              </a:rPr>
              <a:t>1</a:t>
            </a:r>
            <a:endParaRPr lang="zh-CN" altLang="en-US" sz="16600" dirty="0">
              <a:solidFill>
                <a:srgbClr val="006095"/>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Freeform 4"/>
          <p:cNvSpPr/>
          <p:nvPr/>
        </p:nvSpPr>
        <p:spPr bwMode="auto">
          <a:xfrm>
            <a:off x="6116170" y="4974659"/>
            <a:ext cx="369433" cy="374535"/>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1" name="Freeform 5"/>
          <p:cNvSpPr/>
          <p:nvPr/>
        </p:nvSpPr>
        <p:spPr bwMode="auto">
          <a:xfrm>
            <a:off x="6485603" y="4931108"/>
            <a:ext cx="229303" cy="204688"/>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2" name="Freeform 6"/>
          <p:cNvSpPr/>
          <p:nvPr/>
        </p:nvSpPr>
        <p:spPr bwMode="auto">
          <a:xfrm>
            <a:off x="6339104" y="4998611"/>
            <a:ext cx="259028" cy="285257"/>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3" name="Freeform 7"/>
          <p:cNvSpPr/>
          <p:nvPr/>
        </p:nvSpPr>
        <p:spPr bwMode="auto">
          <a:xfrm>
            <a:off x="6642718" y="5244672"/>
            <a:ext cx="40341" cy="50084"/>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4" name="Freeform 8"/>
          <p:cNvSpPr/>
          <p:nvPr/>
        </p:nvSpPr>
        <p:spPr bwMode="auto">
          <a:xfrm>
            <a:off x="6538683" y="5327418"/>
            <a:ext cx="63695" cy="74036"/>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5" name="Freeform 9"/>
          <p:cNvSpPr>
            <a:spLocks noEditPoints="1"/>
          </p:cNvSpPr>
          <p:nvPr/>
        </p:nvSpPr>
        <p:spPr bwMode="auto">
          <a:xfrm>
            <a:off x="6241438" y="5124907"/>
            <a:ext cx="462853" cy="418085"/>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6" name="Freeform 10"/>
          <p:cNvSpPr/>
          <p:nvPr/>
        </p:nvSpPr>
        <p:spPr bwMode="auto">
          <a:xfrm>
            <a:off x="6116170" y="4634964"/>
            <a:ext cx="337586" cy="368003"/>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7" name="Freeform 11"/>
          <p:cNvSpPr/>
          <p:nvPr/>
        </p:nvSpPr>
        <p:spPr bwMode="auto">
          <a:xfrm>
            <a:off x="6396430" y="4704645"/>
            <a:ext cx="331216" cy="300499"/>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8" name="Freeform 12"/>
          <p:cNvSpPr/>
          <p:nvPr/>
        </p:nvSpPr>
        <p:spPr bwMode="auto">
          <a:xfrm>
            <a:off x="6591762" y="4491248"/>
            <a:ext cx="57327" cy="52261"/>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89" name="Freeform 13"/>
          <p:cNvSpPr/>
          <p:nvPr/>
        </p:nvSpPr>
        <p:spPr bwMode="auto">
          <a:xfrm>
            <a:off x="6939963" y="4097114"/>
            <a:ext cx="299369" cy="409375"/>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0" name="Freeform 14"/>
          <p:cNvSpPr/>
          <p:nvPr/>
        </p:nvSpPr>
        <p:spPr bwMode="auto">
          <a:xfrm>
            <a:off x="5400659" y="3343690"/>
            <a:ext cx="348201" cy="283079"/>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1" name="Freeform 15"/>
          <p:cNvSpPr/>
          <p:nvPr/>
        </p:nvSpPr>
        <p:spPr bwMode="auto">
          <a:xfrm>
            <a:off x="5990903" y="3293607"/>
            <a:ext cx="125268" cy="239528"/>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2" name="Freeform 16"/>
          <p:cNvSpPr/>
          <p:nvPr/>
        </p:nvSpPr>
        <p:spPr bwMode="auto">
          <a:xfrm>
            <a:off x="5525926" y="3302317"/>
            <a:ext cx="600860" cy="590111"/>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3" name="Freeform 17"/>
          <p:cNvSpPr/>
          <p:nvPr/>
        </p:nvSpPr>
        <p:spPr bwMode="auto">
          <a:xfrm>
            <a:off x="6052474" y="3437324"/>
            <a:ext cx="439499" cy="433329"/>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4" name="Freeform 18"/>
          <p:cNvSpPr/>
          <p:nvPr/>
        </p:nvSpPr>
        <p:spPr bwMode="auto">
          <a:xfrm>
            <a:off x="5298747" y="4040499"/>
            <a:ext cx="82805" cy="3048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5" name="Freeform 19"/>
          <p:cNvSpPr/>
          <p:nvPr/>
        </p:nvSpPr>
        <p:spPr bwMode="auto">
          <a:xfrm>
            <a:off x="5281761" y="3959931"/>
            <a:ext cx="167732" cy="139362"/>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6" name="Freeform 20"/>
          <p:cNvSpPr/>
          <p:nvPr/>
        </p:nvSpPr>
        <p:spPr bwMode="auto">
          <a:xfrm>
            <a:off x="5302993" y="4084049"/>
            <a:ext cx="80681" cy="45729"/>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7" name="Freeform 21"/>
          <p:cNvSpPr/>
          <p:nvPr/>
        </p:nvSpPr>
        <p:spPr bwMode="auto">
          <a:xfrm>
            <a:off x="6196851" y="4127600"/>
            <a:ext cx="352448" cy="254771"/>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8" name="Freeform 22"/>
          <p:cNvSpPr/>
          <p:nvPr/>
        </p:nvSpPr>
        <p:spPr bwMode="auto">
          <a:xfrm>
            <a:off x="5859266" y="4042677"/>
            <a:ext cx="341833" cy="291789"/>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199" name="Freeform 23"/>
          <p:cNvSpPr/>
          <p:nvPr/>
        </p:nvSpPr>
        <p:spPr bwMode="auto">
          <a:xfrm>
            <a:off x="5801939" y="4088404"/>
            <a:ext cx="87051" cy="182912"/>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0" name="Freeform 24"/>
          <p:cNvSpPr/>
          <p:nvPr/>
        </p:nvSpPr>
        <p:spPr bwMode="auto">
          <a:xfrm>
            <a:off x="5776461" y="4127600"/>
            <a:ext cx="55203" cy="154605"/>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1" name="Freeform 25"/>
          <p:cNvSpPr/>
          <p:nvPr/>
        </p:nvSpPr>
        <p:spPr bwMode="auto">
          <a:xfrm>
            <a:off x="6026996" y="4066629"/>
            <a:ext cx="214442" cy="341873"/>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2" name="Freeform 26"/>
          <p:cNvSpPr/>
          <p:nvPr/>
        </p:nvSpPr>
        <p:spPr bwMode="auto">
          <a:xfrm>
            <a:off x="5532296" y="4140665"/>
            <a:ext cx="176225" cy="185091"/>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3" name="Freeform 27"/>
          <p:cNvSpPr/>
          <p:nvPr/>
        </p:nvSpPr>
        <p:spPr bwMode="auto">
          <a:xfrm>
            <a:off x="5687288" y="4129778"/>
            <a:ext cx="123144" cy="191622"/>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4" name="Freeform 28"/>
          <p:cNvSpPr/>
          <p:nvPr/>
        </p:nvSpPr>
        <p:spPr bwMode="auto">
          <a:xfrm>
            <a:off x="5341210" y="4084049"/>
            <a:ext cx="220811" cy="167670"/>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5" name="Freeform 29"/>
          <p:cNvSpPr/>
          <p:nvPr/>
        </p:nvSpPr>
        <p:spPr bwMode="auto">
          <a:xfrm>
            <a:off x="5447369" y="4208169"/>
            <a:ext cx="118898" cy="117586"/>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6" name="Freeform 30"/>
          <p:cNvSpPr/>
          <p:nvPr/>
        </p:nvSpPr>
        <p:spPr bwMode="auto">
          <a:xfrm>
            <a:off x="5396413" y="4164618"/>
            <a:ext cx="84927" cy="93634"/>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7" name="Freeform 31"/>
          <p:cNvSpPr/>
          <p:nvPr/>
        </p:nvSpPr>
        <p:spPr bwMode="auto">
          <a:xfrm>
            <a:off x="5288130" y="3615881"/>
            <a:ext cx="239920" cy="202511"/>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8" name="Freeform 32"/>
          <p:cNvSpPr/>
          <p:nvPr/>
        </p:nvSpPr>
        <p:spPr bwMode="auto">
          <a:xfrm>
            <a:off x="5286008" y="3626768"/>
            <a:ext cx="350325" cy="394133"/>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09" name="Freeform 33"/>
          <p:cNvSpPr/>
          <p:nvPr/>
        </p:nvSpPr>
        <p:spPr bwMode="auto">
          <a:xfrm>
            <a:off x="5421891" y="3700804"/>
            <a:ext cx="481962" cy="463814"/>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0" name="Freeform 34"/>
          <p:cNvSpPr/>
          <p:nvPr/>
        </p:nvSpPr>
        <p:spPr bwMode="auto">
          <a:xfrm>
            <a:off x="5621470" y="4007836"/>
            <a:ext cx="235674" cy="172025"/>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1" name="Freeform 35"/>
          <p:cNvSpPr/>
          <p:nvPr/>
        </p:nvSpPr>
        <p:spPr bwMode="auto">
          <a:xfrm>
            <a:off x="5784954" y="3750888"/>
            <a:ext cx="450114" cy="359293"/>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2" name="Freeform 36"/>
          <p:cNvSpPr/>
          <p:nvPr/>
        </p:nvSpPr>
        <p:spPr bwMode="auto">
          <a:xfrm>
            <a:off x="6171373" y="3750888"/>
            <a:ext cx="288752" cy="489944"/>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3" name="Freeform 37"/>
          <p:cNvSpPr/>
          <p:nvPr/>
        </p:nvSpPr>
        <p:spPr bwMode="auto">
          <a:xfrm>
            <a:off x="6474988" y="3478696"/>
            <a:ext cx="316354" cy="322274"/>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4" name="Freeform 38"/>
          <p:cNvSpPr/>
          <p:nvPr/>
        </p:nvSpPr>
        <p:spPr bwMode="auto">
          <a:xfrm>
            <a:off x="6033367" y="4393258"/>
            <a:ext cx="163485" cy="185091"/>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5" name="Freeform 39"/>
          <p:cNvSpPr/>
          <p:nvPr/>
        </p:nvSpPr>
        <p:spPr bwMode="auto">
          <a:xfrm>
            <a:off x="6050352" y="4395436"/>
            <a:ext cx="63695" cy="3919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6" name="Freeform 40"/>
          <p:cNvSpPr/>
          <p:nvPr/>
        </p:nvSpPr>
        <p:spPr bwMode="auto">
          <a:xfrm>
            <a:off x="6101308" y="4349708"/>
            <a:ext cx="205949" cy="259126"/>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7" name="Freeform 41"/>
          <p:cNvSpPr/>
          <p:nvPr/>
        </p:nvSpPr>
        <p:spPr bwMode="auto">
          <a:xfrm>
            <a:off x="6392183" y="3753065"/>
            <a:ext cx="479838" cy="605353"/>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8" name="Freeform 42"/>
          <p:cNvSpPr/>
          <p:nvPr/>
        </p:nvSpPr>
        <p:spPr bwMode="auto">
          <a:xfrm>
            <a:off x="6961195" y="4079694"/>
            <a:ext cx="55203" cy="56616"/>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19" name="Freeform 43"/>
          <p:cNvSpPr/>
          <p:nvPr/>
        </p:nvSpPr>
        <p:spPr bwMode="auto">
          <a:xfrm>
            <a:off x="6808326" y="3918557"/>
            <a:ext cx="195332" cy="169847"/>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0" name="Freeform 44"/>
          <p:cNvSpPr/>
          <p:nvPr/>
        </p:nvSpPr>
        <p:spPr bwMode="auto">
          <a:xfrm>
            <a:off x="6708538" y="4012191"/>
            <a:ext cx="433129" cy="346228"/>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1" name="Freeform 45"/>
          <p:cNvSpPr/>
          <p:nvPr/>
        </p:nvSpPr>
        <p:spPr bwMode="auto">
          <a:xfrm>
            <a:off x="6776479" y="3380708"/>
            <a:ext cx="44587" cy="54439"/>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2" name="Freeform 46"/>
          <p:cNvSpPr/>
          <p:nvPr/>
        </p:nvSpPr>
        <p:spPr bwMode="auto">
          <a:xfrm>
            <a:off x="6789218" y="3295784"/>
            <a:ext cx="199579" cy="163315"/>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3" name="Freeform 47"/>
          <p:cNvSpPr/>
          <p:nvPr/>
        </p:nvSpPr>
        <p:spPr bwMode="auto">
          <a:xfrm>
            <a:off x="9385866" y="3263122"/>
            <a:ext cx="108283" cy="139362"/>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4" name="Freeform 48"/>
          <p:cNvSpPr/>
          <p:nvPr/>
        </p:nvSpPr>
        <p:spPr bwMode="auto">
          <a:xfrm>
            <a:off x="8300922" y="3655077"/>
            <a:ext cx="127391" cy="176380"/>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5" name="Freeform 49"/>
          <p:cNvSpPr/>
          <p:nvPr/>
        </p:nvSpPr>
        <p:spPr bwMode="auto">
          <a:xfrm>
            <a:off x="7746771" y="3358933"/>
            <a:ext cx="804686" cy="871011"/>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6" name="Freeform 50"/>
          <p:cNvSpPr/>
          <p:nvPr/>
        </p:nvSpPr>
        <p:spPr bwMode="auto">
          <a:xfrm>
            <a:off x="8300922" y="2753580"/>
            <a:ext cx="906598" cy="402843"/>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7" name="Freeform 51"/>
          <p:cNvSpPr/>
          <p:nvPr/>
        </p:nvSpPr>
        <p:spPr bwMode="auto">
          <a:xfrm>
            <a:off x="6774355" y="3454744"/>
            <a:ext cx="14863" cy="41374"/>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8" name="Freeform 52"/>
          <p:cNvSpPr/>
          <p:nvPr/>
        </p:nvSpPr>
        <p:spPr bwMode="auto">
          <a:xfrm>
            <a:off x="6748877" y="3428614"/>
            <a:ext cx="42464" cy="124120"/>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29" name="Freeform 53"/>
          <p:cNvSpPr/>
          <p:nvPr/>
        </p:nvSpPr>
        <p:spPr bwMode="auto">
          <a:xfrm>
            <a:off x="6772233" y="3428614"/>
            <a:ext cx="123144" cy="135007"/>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0" name="Freeform 54"/>
          <p:cNvSpPr/>
          <p:nvPr/>
        </p:nvSpPr>
        <p:spPr bwMode="auto">
          <a:xfrm>
            <a:off x="7778620" y="3088920"/>
            <a:ext cx="314231" cy="141540"/>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1" name="Freeform 55"/>
          <p:cNvSpPr/>
          <p:nvPr/>
        </p:nvSpPr>
        <p:spPr bwMode="auto">
          <a:xfrm>
            <a:off x="6914485" y="3073676"/>
            <a:ext cx="199579" cy="91456"/>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2" name="Freeform 56"/>
          <p:cNvSpPr>
            <a:spLocks noEditPoints="1"/>
          </p:cNvSpPr>
          <p:nvPr/>
        </p:nvSpPr>
        <p:spPr bwMode="auto">
          <a:xfrm>
            <a:off x="6515328" y="3123760"/>
            <a:ext cx="543534" cy="219931"/>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3" name="Freeform 57"/>
          <p:cNvSpPr/>
          <p:nvPr/>
        </p:nvSpPr>
        <p:spPr bwMode="auto">
          <a:xfrm>
            <a:off x="8029155" y="3345868"/>
            <a:ext cx="67942" cy="65326"/>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4" name="Freeform 58"/>
          <p:cNvSpPr/>
          <p:nvPr/>
        </p:nvSpPr>
        <p:spPr bwMode="auto">
          <a:xfrm>
            <a:off x="9330663" y="3099807"/>
            <a:ext cx="197456" cy="193801"/>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5" name="Freeform 59"/>
          <p:cNvSpPr/>
          <p:nvPr/>
        </p:nvSpPr>
        <p:spPr bwMode="auto">
          <a:xfrm>
            <a:off x="8088604" y="3533135"/>
            <a:ext cx="222934" cy="130652"/>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6" name="Freeform 60"/>
          <p:cNvSpPr/>
          <p:nvPr/>
        </p:nvSpPr>
        <p:spPr bwMode="auto">
          <a:xfrm>
            <a:off x="8411327" y="3591928"/>
            <a:ext cx="244166" cy="559625"/>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7" name="Freeform 61"/>
          <p:cNvSpPr/>
          <p:nvPr/>
        </p:nvSpPr>
        <p:spPr bwMode="auto">
          <a:xfrm>
            <a:off x="8326400" y="3600638"/>
            <a:ext cx="87051" cy="54439"/>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8" name="Freeform 62"/>
          <p:cNvSpPr/>
          <p:nvPr/>
        </p:nvSpPr>
        <p:spPr bwMode="auto">
          <a:xfrm>
            <a:off x="8687340" y="3755243"/>
            <a:ext cx="214442" cy="455104"/>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39" name="Freeform 63"/>
          <p:cNvSpPr/>
          <p:nvPr/>
        </p:nvSpPr>
        <p:spPr bwMode="auto">
          <a:xfrm>
            <a:off x="8687340" y="4027433"/>
            <a:ext cx="176225" cy="128475"/>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0" name="Freeform 64"/>
          <p:cNvSpPr/>
          <p:nvPr/>
        </p:nvSpPr>
        <p:spPr bwMode="auto">
          <a:xfrm>
            <a:off x="8630014" y="3783550"/>
            <a:ext cx="214442" cy="267837"/>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1" name="Freeform 65"/>
          <p:cNvSpPr/>
          <p:nvPr/>
        </p:nvSpPr>
        <p:spPr bwMode="auto">
          <a:xfrm>
            <a:off x="8555703" y="3844521"/>
            <a:ext cx="235674" cy="450749"/>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2" name="Freeform 66"/>
          <p:cNvSpPr/>
          <p:nvPr/>
        </p:nvSpPr>
        <p:spPr bwMode="auto">
          <a:xfrm>
            <a:off x="6186235" y="2631639"/>
            <a:ext cx="278137" cy="232996"/>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3" name="Freeform 67"/>
          <p:cNvSpPr/>
          <p:nvPr/>
        </p:nvSpPr>
        <p:spPr bwMode="auto">
          <a:xfrm>
            <a:off x="6226575" y="3010529"/>
            <a:ext cx="106159" cy="102344"/>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4" name="Freeform 68"/>
          <p:cNvSpPr/>
          <p:nvPr/>
        </p:nvSpPr>
        <p:spPr bwMode="auto">
          <a:xfrm>
            <a:off x="6175619" y="2964800"/>
            <a:ext cx="152869" cy="135007"/>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5" name="Freeform 69"/>
          <p:cNvSpPr/>
          <p:nvPr/>
        </p:nvSpPr>
        <p:spPr bwMode="auto">
          <a:xfrm>
            <a:off x="6324241" y="3108517"/>
            <a:ext cx="53080" cy="106700"/>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6" name="Freeform 70"/>
          <p:cNvSpPr/>
          <p:nvPr/>
        </p:nvSpPr>
        <p:spPr bwMode="auto">
          <a:xfrm>
            <a:off x="6058845" y="2868989"/>
            <a:ext cx="214442" cy="97989"/>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7" name="Freeform 71"/>
          <p:cNvSpPr/>
          <p:nvPr/>
        </p:nvSpPr>
        <p:spPr bwMode="auto">
          <a:xfrm>
            <a:off x="6241438" y="2879877"/>
            <a:ext cx="191086" cy="111055"/>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8" name="Freeform 72"/>
          <p:cNvSpPr/>
          <p:nvPr/>
        </p:nvSpPr>
        <p:spPr bwMode="auto">
          <a:xfrm>
            <a:off x="6133155" y="2790598"/>
            <a:ext cx="180471" cy="95811"/>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49" name="Freeform 73"/>
          <p:cNvSpPr/>
          <p:nvPr/>
        </p:nvSpPr>
        <p:spPr bwMode="auto">
          <a:xfrm>
            <a:off x="6262670" y="2847213"/>
            <a:ext cx="161362" cy="69681"/>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0" name="Freeform 74"/>
          <p:cNvSpPr/>
          <p:nvPr/>
        </p:nvSpPr>
        <p:spPr bwMode="auto">
          <a:xfrm>
            <a:off x="5498325" y="3123760"/>
            <a:ext cx="108283" cy="182912"/>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1" name="Freeform 75"/>
          <p:cNvSpPr/>
          <p:nvPr/>
        </p:nvSpPr>
        <p:spPr bwMode="auto">
          <a:xfrm>
            <a:off x="5872005" y="2694786"/>
            <a:ext cx="118898" cy="104521"/>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2" name="Freeform 76"/>
          <p:cNvSpPr/>
          <p:nvPr/>
        </p:nvSpPr>
        <p:spPr bwMode="auto">
          <a:xfrm>
            <a:off x="5948439" y="2827616"/>
            <a:ext cx="21232" cy="2613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3" name="Freeform 77"/>
          <p:cNvSpPr/>
          <p:nvPr/>
        </p:nvSpPr>
        <p:spPr bwMode="auto">
          <a:xfrm>
            <a:off x="5852896" y="2771001"/>
            <a:ext cx="112529" cy="82746"/>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4" name="Freeform 78"/>
          <p:cNvSpPr/>
          <p:nvPr/>
        </p:nvSpPr>
        <p:spPr bwMode="auto">
          <a:xfrm>
            <a:off x="6362459" y="2892942"/>
            <a:ext cx="261152" cy="176380"/>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5" name="Freeform 79"/>
          <p:cNvSpPr/>
          <p:nvPr/>
        </p:nvSpPr>
        <p:spPr bwMode="auto">
          <a:xfrm>
            <a:off x="6540806" y="2888587"/>
            <a:ext cx="89174" cy="113231"/>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6" name="Freeform 80"/>
          <p:cNvSpPr/>
          <p:nvPr/>
        </p:nvSpPr>
        <p:spPr bwMode="auto">
          <a:xfrm>
            <a:off x="6411292" y="3049724"/>
            <a:ext cx="180471" cy="102344"/>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7" name="Freeform 81"/>
          <p:cNvSpPr/>
          <p:nvPr/>
        </p:nvSpPr>
        <p:spPr bwMode="auto">
          <a:xfrm>
            <a:off x="6360336" y="3112872"/>
            <a:ext cx="78558" cy="58794"/>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8" name="Freeform 82"/>
          <p:cNvSpPr/>
          <p:nvPr/>
        </p:nvSpPr>
        <p:spPr bwMode="auto">
          <a:xfrm>
            <a:off x="6411292" y="2736160"/>
            <a:ext cx="513809" cy="307032"/>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59" name="Freeform 83"/>
          <p:cNvSpPr/>
          <p:nvPr/>
        </p:nvSpPr>
        <p:spPr bwMode="auto">
          <a:xfrm>
            <a:off x="6438893" y="2579378"/>
            <a:ext cx="271767" cy="200333"/>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0" name="Freeform 84"/>
          <p:cNvSpPr/>
          <p:nvPr/>
        </p:nvSpPr>
        <p:spPr bwMode="auto">
          <a:xfrm>
            <a:off x="6370951" y="2500987"/>
            <a:ext cx="214442" cy="102344"/>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1" name="Freeform 85"/>
          <p:cNvSpPr/>
          <p:nvPr/>
        </p:nvSpPr>
        <p:spPr bwMode="auto">
          <a:xfrm>
            <a:off x="6370951" y="2566313"/>
            <a:ext cx="167732" cy="108876"/>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2" name="Freeform 86"/>
          <p:cNvSpPr/>
          <p:nvPr/>
        </p:nvSpPr>
        <p:spPr bwMode="auto">
          <a:xfrm>
            <a:off x="5959055" y="2919072"/>
            <a:ext cx="129515" cy="76214"/>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3" name="Freeform 87"/>
          <p:cNvSpPr/>
          <p:nvPr/>
        </p:nvSpPr>
        <p:spPr bwMode="auto">
          <a:xfrm>
            <a:off x="5956932" y="2638171"/>
            <a:ext cx="256905" cy="300499"/>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4" name="Freeform 88"/>
          <p:cNvSpPr/>
          <p:nvPr/>
        </p:nvSpPr>
        <p:spPr bwMode="auto">
          <a:xfrm>
            <a:off x="6377322" y="1921765"/>
            <a:ext cx="301491" cy="494299"/>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5" name="Freeform 89"/>
          <p:cNvSpPr/>
          <p:nvPr/>
        </p:nvSpPr>
        <p:spPr bwMode="auto">
          <a:xfrm>
            <a:off x="6763740" y="3469986"/>
            <a:ext cx="609353" cy="498655"/>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6" name="Freeform 90"/>
          <p:cNvSpPr/>
          <p:nvPr/>
        </p:nvSpPr>
        <p:spPr bwMode="auto">
          <a:xfrm>
            <a:off x="7262687" y="3698627"/>
            <a:ext cx="233550" cy="263482"/>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7" name="Freeform 91"/>
          <p:cNvSpPr/>
          <p:nvPr/>
        </p:nvSpPr>
        <p:spPr bwMode="auto">
          <a:xfrm>
            <a:off x="7226593" y="3665964"/>
            <a:ext cx="33971" cy="52261"/>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8" name="Freeform 92"/>
          <p:cNvSpPr/>
          <p:nvPr/>
        </p:nvSpPr>
        <p:spPr bwMode="auto">
          <a:xfrm>
            <a:off x="7262687" y="3661609"/>
            <a:ext cx="138007" cy="115410"/>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69" name="Freeform 93"/>
          <p:cNvSpPr>
            <a:spLocks noEditPoints="1"/>
          </p:cNvSpPr>
          <p:nvPr/>
        </p:nvSpPr>
        <p:spPr bwMode="auto">
          <a:xfrm>
            <a:off x="8625768" y="4266961"/>
            <a:ext cx="560519" cy="178557"/>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0" name="Freeform 94"/>
          <p:cNvSpPr/>
          <p:nvPr/>
        </p:nvSpPr>
        <p:spPr bwMode="auto">
          <a:xfrm>
            <a:off x="9031295" y="4323577"/>
            <a:ext cx="38217" cy="2395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1" name="Freeform 95"/>
          <p:cNvSpPr/>
          <p:nvPr/>
        </p:nvSpPr>
        <p:spPr bwMode="auto">
          <a:xfrm>
            <a:off x="6884761" y="3289252"/>
            <a:ext cx="280260" cy="283079"/>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2" name="Freeform 96"/>
          <p:cNvSpPr/>
          <p:nvPr/>
        </p:nvSpPr>
        <p:spPr bwMode="auto">
          <a:xfrm>
            <a:off x="7109818" y="3535312"/>
            <a:ext cx="55203" cy="52261"/>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3" name="Freeform 97"/>
          <p:cNvSpPr>
            <a:spLocks noEditPoints="1"/>
          </p:cNvSpPr>
          <p:nvPr/>
        </p:nvSpPr>
        <p:spPr bwMode="auto">
          <a:xfrm>
            <a:off x="5638455" y="2790598"/>
            <a:ext cx="422513" cy="359293"/>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4" name="Freeform 98"/>
          <p:cNvSpPr/>
          <p:nvPr/>
        </p:nvSpPr>
        <p:spPr bwMode="auto">
          <a:xfrm>
            <a:off x="3160705" y="4029612"/>
            <a:ext cx="67942" cy="37019"/>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5" name="Freeform 99"/>
          <p:cNvSpPr/>
          <p:nvPr/>
        </p:nvSpPr>
        <p:spPr bwMode="auto">
          <a:xfrm>
            <a:off x="3184060" y="3975173"/>
            <a:ext cx="176225" cy="100166"/>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6" name="Freeform 100"/>
          <p:cNvSpPr/>
          <p:nvPr/>
        </p:nvSpPr>
        <p:spPr bwMode="auto">
          <a:xfrm>
            <a:off x="2381499" y="3454744"/>
            <a:ext cx="878996" cy="557447"/>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7" name="Freeform 101"/>
          <p:cNvSpPr/>
          <p:nvPr/>
        </p:nvSpPr>
        <p:spPr bwMode="auto">
          <a:xfrm>
            <a:off x="3088516" y="3925090"/>
            <a:ext cx="123144" cy="124120"/>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8" name="Freeform 102"/>
          <p:cNvSpPr/>
          <p:nvPr/>
        </p:nvSpPr>
        <p:spPr bwMode="auto">
          <a:xfrm>
            <a:off x="3186183" y="3907670"/>
            <a:ext cx="36095" cy="78391"/>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79" name="Freeform 103"/>
          <p:cNvSpPr/>
          <p:nvPr/>
        </p:nvSpPr>
        <p:spPr bwMode="auto">
          <a:xfrm>
            <a:off x="3608696" y="3848876"/>
            <a:ext cx="87051" cy="76214"/>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0" name="Freeform 104"/>
          <p:cNvSpPr/>
          <p:nvPr/>
        </p:nvSpPr>
        <p:spPr bwMode="auto">
          <a:xfrm>
            <a:off x="3687253" y="3861941"/>
            <a:ext cx="99790" cy="69681"/>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1" name="Freeform 105"/>
          <p:cNvSpPr/>
          <p:nvPr/>
        </p:nvSpPr>
        <p:spPr bwMode="auto">
          <a:xfrm>
            <a:off x="3237139" y="4012191"/>
            <a:ext cx="123144" cy="128475"/>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2" name="Freeform 106"/>
          <p:cNvSpPr/>
          <p:nvPr/>
        </p:nvSpPr>
        <p:spPr bwMode="auto">
          <a:xfrm>
            <a:off x="3625681" y="4306157"/>
            <a:ext cx="1150763" cy="1204174"/>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chemeClr val="accent4"/>
          </a:solidFill>
          <a:ln w="1" cap="flat">
            <a:noFill/>
            <a:prstDash val="solid"/>
            <a:miter lim="800000"/>
          </a:ln>
        </p:spPr>
        <p:txBody>
          <a:bodyPr vert="horz" wrap="square" lIns="91440" tIns="45720" rIns="91440" bIns="45720" numCol="1" anchor="t" anchorCtr="0" compatLnSpc="1"/>
          <a:lstStyle/>
          <a:p>
            <a:endParaRPr lang="zh-CN" altLang="en-US"/>
          </a:p>
        </p:txBody>
      </p:sp>
      <p:sp>
        <p:nvSpPr>
          <p:cNvPr id="283" name="Freeform 107"/>
          <p:cNvSpPr/>
          <p:nvPr/>
        </p:nvSpPr>
        <p:spPr bwMode="auto">
          <a:xfrm>
            <a:off x="4080042" y="5388389"/>
            <a:ext cx="142254" cy="161137"/>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4" name="Freeform 108"/>
          <p:cNvSpPr>
            <a:spLocks noEditPoints="1"/>
          </p:cNvSpPr>
          <p:nvPr/>
        </p:nvSpPr>
        <p:spPr bwMode="auto">
          <a:xfrm>
            <a:off x="3634174" y="5120552"/>
            <a:ext cx="583875" cy="1180220"/>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5" name="Freeform 109"/>
          <p:cNvSpPr/>
          <p:nvPr/>
        </p:nvSpPr>
        <p:spPr bwMode="auto">
          <a:xfrm>
            <a:off x="3570479" y="4987724"/>
            <a:ext cx="254781" cy="1334825"/>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6" name="Freeform 110"/>
          <p:cNvSpPr/>
          <p:nvPr/>
        </p:nvSpPr>
        <p:spPr bwMode="auto">
          <a:xfrm>
            <a:off x="3948405" y="5046516"/>
            <a:ext cx="256905" cy="263482"/>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7" name="Freeform 111"/>
          <p:cNvSpPr/>
          <p:nvPr/>
        </p:nvSpPr>
        <p:spPr bwMode="auto">
          <a:xfrm>
            <a:off x="3279603" y="4131955"/>
            <a:ext cx="95544" cy="78391"/>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8" name="Freeform 112"/>
          <p:cNvSpPr/>
          <p:nvPr/>
        </p:nvSpPr>
        <p:spPr bwMode="auto">
          <a:xfrm>
            <a:off x="3366654" y="4171150"/>
            <a:ext cx="167732" cy="82746"/>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89" name="Freeform 113"/>
          <p:cNvSpPr/>
          <p:nvPr/>
        </p:nvSpPr>
        <p:spPr bwMode="auto">
          <a:xfrm>
            <a:off x="3481305" y="4086227"/>
            <a:ext cx="343955" cy="503010"/>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0" name="Freeform 114"/>
          <p:cNvSpPr/>
          <p:nvPr/>
        </p:nvSpPr>
        <p:spPr bwMode="auto">
          <a:xfrm>
            <a:off x="3750948" y="4754728"/>
            <a:ext cx="356694" cy="411553"/>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1" name="Freeform 115"/>
          <p:cNvSpPr/>
          <p:nvPr/>
        </p:nvSpPr>
        <p:spPr bwMode="auto">
          <a:xfrm>
            <a:off x="3409117" y="4465117"/>
            <a:ext cx="373680" cy="555270"/>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2" name="Freeform 116"/>
          <p:cNvSpPr/>
          <p:nvPr/>
        </p:nvSpPr>
        <p:spPr bwMode="auto">
          <a:xfrm>
            <a:off x="3642667" y="4101469"/>
            <a:ext cx="397035" cy="344049"/>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3" name="Freeform 117"/>
          <p:cNvSpPr/>
          <p:nvPr/>
        </p:nvSpPr>
        <p:spPr bwMode="auto">
          <a:xfrm>
            <a:off x="4088534" y="4277850"/>
            <a:ext cx="123144" cy="132830"/>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4" name="Freeform 118"/>
          <p:cNvSpPr/>
          <p:nvPr/>
        </p:nvSpPr>
        <p:spPr bwMode="auto">
          <a:xfrm>
            <a:off x="3992991" y="4210346"/>
            <a:ext cx="142254" cy="217753"/>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5" name="Freeform 119"/>
          <p:cNvSpPr/>
          <p:nvPr/>
        </p:nvSpPr>
        <p:spPr bwMode="auto">
          <a:xfrm>
            <a:off x="4196816" y="4290915"/>
            <a:ext cx="89174" cy="115410"/>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6" name="Freeform 120"/>
          <p:cNvSpPr/>
          <p:nvPr/>
        </p:nvSpPr>
        <p:spPr bwMode="auto">
          <a:xfrm>
            <a:off x="3317820" y="3750888"/>
            <a:ext cx="303615" cy="111055"/>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7" name="Freeform 121"/>
          <p:cNvSpPr/>
          <p:nvPr/>
        </p:nvSpPr>
        <p:spPr bwMode="auto">
          <a:xfrm>
            <a:off x="3491921" y="3898960"/>
            <a:ext cx="70066" cy="3484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8" name="Freeform 122"/>
          <p:cNvSpPr/>
          <p:nvPr/>
        </p:nvSpPr>
        <p:spPr bwMode="auto">
          <a:xfrm>
            <a:off x="3816768" y="3896782"/>
            <a:ext cx="63695" cy="37019"/>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299" name="Freeform 123"/>
          <p:cNvSpPr>
            <a:spLocks noEditPoints="1"/>
          </p:cNvSpPr>
          <p:nvPr/>
        </p:nvSpPr>
        <p:spPr bwMode="auto">
          <a:xfrm>
            <a:off x="3663899" y="1072529"/>
            <a:ext cx="1768609" cy="1352245"/>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0" name="Freeform 124"/>
          <p:cNvSpPr>
            <a:spLocks noEditPoints="1"/>
          </p:cNvSpPr>
          <p:nvPr/>
        </p:nvSpPr>
        <p:spPr bwMode="auto">
          <a:xfrm>
            <a:off x="1682972" y="1096481"/>
            <a:ext cx="2569047" cy="2027279"/>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1" name="Freeform 125"/>
          <p:cNvSpPr>
            <a:spLocks noEditPoints="1"/>
          </p:cNvSpPr>
          <p:nvPr/>
        </p:nvSpPr>
        <p:spPr bwMode="auto">
          <a:xfrm>
            <a:off x="901642" y="1860794"/>
            <a:ext cx="2932111" cy="1846543"/>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chemeClr val="accent5"/>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02" name="Freeform 126"/>
          <p:cNvSpPr>
            <a:spLocks noEditPoints="1"/>
          </p:cNvSpPr>
          <p:nvPr/>
        </p:nvSpPr>
        <p:spPr bwMode="auto">
          <a:xfrm>
            <a:off x="5508941" y="3069321"/>
            <a:ext cx="369433" cy="270013"/>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3" name="Freeform 127"/>
          <p:cNvSpPr>
            <a:spLocks noEditPoints="1"/>
          </p:cNvSpPr>
          <p:nvPr/>
        </p:nvSpPr>
        <p:spPr bwMode="auto">
          <a:xfrm>
            <a:off x="6351843" y="3139002"/>
            <a:ext cx="182593" cy="232996"/>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4" name="Freeform 128"/>
          <p:cNvSpPr/>
          <p:nvPr/>
        </p:nvSpPr>
        <p:spPr bwMode="auto">
          <a:xfrm>
            <a:off x="6691552" y="3341513"/>
            <a:ext cx="74312" cy="47906"/>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5" name="Freeform 129"/>
          <p:cNvSpPr/>
          <p:nvPr/>
        </p:nvSpPr>
        <p:spPr bwMode="auto">
          <a:xfrm>
            <a:off x="5077936" y="2106854"/>
            <a:ext cx="309984" cy="161137"/>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6" name="Freeform 130"/>
          <p:cNvSpPr/>
          <p:nvPr/>
        </p:nvSpPr>
        <p:spPr bwMode="auto">
          <a:xfrm>
            <a:off x="5477094" y="2625106"/>
            <a:ext cx="131637" cy="148072"/>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7" name="Freeform 131"/>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08" name="Freeform 132"/>
          <p:cNvSpPr>
            <a:spLocks noEditPoints="1"/>
          </p:cNvSpPr>
          <p:nvPr/>
        </p:nvSpPr>
        <p:spPr bwMode="auto">
          <a:xfrm>
            <a:off x="5540789" y="2381222"/>
            <a:ext cx="292999" cy="457281"/>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09" name="Freeform 133"/>
          <p:cNvSpPr>
            <a:spLocks noEditPoints="1"/>
          </p:cNvSpPr>
          <p:nvPr/>
        </p:nvSpPr>
        <p:spPr bwMode="auto">
          <a:xfrm>
            <a:off x="6012135" y="2514052"/>
            <a:ext cx="138007" cy="135007"/>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0" name="Freeform 134"/>
          <p:cNvSpPr>
            <a:spLocks noEditPoints="1"/>
          </p:cNvSpPr>
          <p:nvPr/>
        </p:nvSpPr>
        <p:spPr bwMode="auto">
          <a:xfrm>
            <a:off x="6107677" y="1974025"/>
            <a:ext cx="356694" cy="646726"/>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1" name="Freeform 135"/>
          <p:cNvSpPr>
            <a:spLocks noEditPoints="1"/>
          </p:cNvSpPr>
          <p:nvPr/>
        </p:nvSpPr>
        <p:spPr bwMode="auto">
          <a:xfrm>
            <a:off x="6400676" y="2429128"/>
            <a:ext cx="182593" cy="91456"/>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2" name="Freeform 136"/>
          <p:cNvSpPr/>
          <p:nvPr/>
        </p:nvSpPr>
        <p:spPr bwMode="auto">
          <a:xfrm>
            <a:off x="6736138" y="4312690"/>
            <a:ext cx="231427" cy="289612"/>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3" name="Freeform 137"/>
          <p:cNvSpPr/>
          <p:nvPr/>
        </p:nvSpPr>
        <p:spPr bwMode="auto">
          <a:xfrm>
            <a:off x="6608747" y="4334466"/>
            <a:ext cx="157115" cy="167670"/>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4" name="Freeform 138"/>
          <p:cNvSpPr/>
          <p:nvPr/>
        </p:nvSpPr>
        <p:spPr bwMode="auto">
          <a:xfrm>
            <a:off x="7385831" y="3003995"/>
            <a:ext cx="511687" cy="302677"/>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5" name="Freeform 139"/>
          <p:cNvSpPr>
            <a:spLocks noEditPoints="1"/>
          </p:cNvSpPr>
          <p:nvPr/>
        </p:nvSpPr>
        <p:spPr bwMode="auto">
          <a:xfrm>
            <a:off x="5922961" y="1292459"/>
            <a:ext cx="747359" cy="1210705"/>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6" name="Freeform 140"/>
          <p:cNvSpPr/>
          <p:nvPr/>
        </p:nvSpPr>
        <p:spPr bwMode="auto">
          <a:xfrm>
            <a:off x="11192692" y="2259281"/>
            <a:ext cx="97666" cy="37019"/>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7" name="Freeform 141"/>
          <p:cNvSpPr>
            <a:spLocks noEditPoints="1"/>
          </p:cNvSpPr>
          <p:nvPr/>
        </p:nvSpPr>
        <p:spPr bwMode="auto">
          <a:xfrm>
            <a:off x="9483532" y="3006174"/>
            <a:ext cx="494701" cy="505186"/>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18" name="Freeform 142"/>
          <p:cNvSpPr>
            <a:spLocks noEditPoints="1"/>
          </p:cNvSpPr>
          <p:nvPr/>
        </p:nvSpPr>
        <p:spPr bwMode="auto">
          <a:xfrm>
            <a:off x="7910257" y="2699142"/>
            <a:ext cx="1730392" cy="1230304"/>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chemeClr val="accent1"/>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19" name="Freeform 143"/>
          <p:cNvSpPr>
            <a:spLocks noEditPoints="1"/>
          </p:cNvSpPr>
          <p:nvPr/>
        </p:nvSpPr>
        <p:spPr bwMode="auto">
          <a:xfrm>
            <a:off x="9124715" y="3905492"/>
            <a:ext cx="278137" cy="400665"/>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0" name="Freeform 144"/>
          <p:cNvSpPr>
            <a:spLocks noEditPoints="1"/>
          </p:cNvSpPr>
          <p:nvPr/>
        </p:nvSpPr>
        <p:spPr bwMode="auto">
          <a:xfrm>
            <a:off x="9814748" y="4550040"/>
            <a:ext cx="365187" cy="237351"/>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1" name="Freeform 145"/>
          <p:cNvSpPr/>
          <p:nvPr/>
        </p:nvSpPr>
        <p:spPr bwMode="auto">
          <a:xfrm>
            <a:off x="8073741" y="4177684"/>
            <a:ext cx="61573" cy="121942"/>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2" name="Freeform 146"/>
          <p:cNvSpPr/>
          <p:nvPr/>
        </p:nvSpPr>
        <p:spPr bwMode="auto">
          <a:xfrm>
            <a:off x="6999412" y="4809167"/>
            <a:ext cx="214442" cy="435506"/>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3" name="Freeform 147"/>
          <p:cNvSpPr>
            <a:spLocks noEditPoints="1"/>
          </p:cNvSpPr>
          <p:nvPr/>
        </p:nvSpPr>
        <p:spPr bwMode="auto">
          <a:xfrm>
            <a:off x="6990920" y="3888072"/>
            <a:ext cx="346079" cy="215576"/>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4" name="Freeform 148"/>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25" name="Freeform 149"/>
          <p:cNvSpPr>
            <a:spLocks noEditPoints="1"/>
          </p:cNvSpPr>
          <p:nvPr/>
        </p:nvSpPr>
        <p:spPr bwMode="auto">
          <a:xfrm>
            <a:off x="10211783" y="4628431"/>
            <a:ext cx="233550" cy="172025"/>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6" name="Freeform 150"/>
          <p:cNvSpPr>
            <a:spLocks noEditPoints="1"/>
          </p:cNvSpPr>
          <p:nvPr/>
        </p:nvSpPr>
        <p:spPr bwMode="auto">
          <a:xfrm>
            <a:off x="8999447" y="4785213"/>
            <a:ext cx="1182611" cy="1080054"/>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chemeClr val="accent3"/>
          </a:solidFill>
          <a:ln w="1" cap="flat">
            <a:noFill/>
            <a:prstDash val="solid"/>
            <a:miter lim="800000"/>
          </a:ln>
        </p:spPr>
        <p:txBody>
          <a:bodyPr vert="horz" wrap="square" lIns="91440" tIns="45720" rIns="91440" bIns="45720" numCol="1" anchor="t" anchorCtr="0" compatLnSpc="1"/>
          <a:lstStyle/>
          <a:p>
            <a:endParaRPr lang="zh-CN" altLang="en-US"/>
          </a:p>
        </p:txBody>
      </p:sp>
      <p:sp>
        <p:nvSpPr>
          <p:cNvPr id="327" name="Freeform 151"/>
          <p:cNvSpPr>
            <a:spLocks noEditPoints="1"/>
          </p:cNvSpPr>
          <p:nvPr/>
        </p:nvSpPr>
        <p:spPr bwMode="auto">
          <a:xfrm>
            <a:off x="10547245" y="5553881"/>
            <a:ext cx="360940" cy="439861"/>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8" name="Freeform 152"/>
          <p:cNvSpPr>
            <a:spLocks noEditPoints="1"/>
          </p:cNvSpPr>
          <p:nvPr/>
        </p:nvSpPr>
        <p:spPr bwMode="auto">
          <a:xfrm>
            <a:off x="10863598" y="4955060"/>
            <a:ext cx="78558" cy="74036"/>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29" name="Freeform 153"/>
          <p:cNvSpPr/>
          <p:nvPr/>
        </p:nvSpPr>
        <p:spPr bwMode="auto">
          <a:xfrm>
            <a:off x="7286042" y="3108517"/>
            <a:ext cx="414021" cy="267837"/>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0" name="Freeform 154"/>
          <p:cNvSpPr/>
          <p:nvPr/>
        </p:nvSpPr>
        <p:spPr bwMode="auto">
          <a:xfrm>
            <a:off x="7035507" y="3204328"/>
            <a:ext cx="569012" cy="494299"/>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1" name="Freeform 155"/>
          <p:cNvSpPr>
            <a:spLocks noEditPoints="1"/>
          </p:cNvSpPr>
          <p:nvPr/>
        </p:nvSpPr>
        <p:spPr bwMode="auto">
          <a:xfrm>
            <a:off x="7109818" y="2620751"/>
            <a:ext cx="1171995" cy="566157"/>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2" name="Freeform 156"/>
          <p:cNvSpPr>
            <a:spLocks noEditPoints="1"/>
          </p:cNvSpPr>
          <p:nvPr/>
        </p:nvSpPr>
        <p:spPr bwMode="auto">
          <a:xfrm>
            <a:off x="6336980" y="1227133"/>
            <a:ext cx="4923653" cy="1935823"/>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chemeClr val="bg1">
              <a:lumMod val="75000"/>
              <a:alpha val="75000"/>
            </a:schemeClr>
          </a:solidFill>
          <a:ln w="9525">
            <a:noFill/>
            <a:round/>
          </a:ln>
        </p:spPr>
        <p:txBody>
          <a:bodyPr vert="horz" wrap="square" lIns="91440" tIns="45720" rIns="91440" bIns="45720" numCol="1" anchor="t" anchorCtr="0" compatLnSpc="1"/>
          <a:lstStyle/>
          <a:p>
            <a:endParaRPr lang="zh-CN" altLang="en-US"/>
          </a:p>
        </p:txBody>
      </p:sp>
      <p:sp>
        <p:nvSpPr>
          <p:cNvPr id="333" name="Freeform 158"/>
          <p:cNvSpPr/>
          <p:nvPr/>
        </p:nvSpPr>
        <p:spPr bwMode="auto">
          <a:xfrm>
            <a:off x="6128909" y="4293092"/>
            <a:ext cx="528672" cy="570512"/>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4" name="Freeform 159"/>
          <p:cNvSpPr/>
          <p:nvPr/>
        </p:nvSpPr>
        <p:spPr bwMode="auto">
          <a:xfrm>
            <a:off x="6600255" y="4530443"/>
            <a:ext cx="46710" cy="63149"/>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5" name="Freeform 160"/>
          <p:cNvSpPr/>
          <p:nvPr/>
        </p:nvSpPr>
        <p:spPr bwMode="auto">
          <a:xfrm>
            <a:off x="6627857" y="4774326"/>
            <a:ext cx="307862" cy="505186"/>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6" name="Freeform 161"/>
          <p:cNvSpPr/>
          <p:nvPr/>
        </p:nvSpPr>
        <p:spPr bwMode="auto">
          <a:xfrm>
            <a:off x="6610871" y="4486892"/>
            <a:ext cx="312108" cy="326629"/>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7" name="Freeform 162"/>
          <p:cNvSpPr/>
          <p:nvPr/>
        </p:nvSpPr>
        <p:spPr bwMode="auto">
          <a:xfrm>
            <a:off x="6702167" y="4746018"/>
            <a:ext cx="95544" cy="230818"/>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8" name="Freeform 163"/>
          <p:cNvSpPr/>
          <p:nvPr/>
        </p:nvSpPr>
        <p:spPr bwMode="auto">
          <a:xfrm>
            <a:off x="10483550" y="5077002"/>
            <a:ext cx="97666" cy="78391"/>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39" name="Freeform 164"/>
          <p:cNvSpPr/>
          <p:nvPr/>
        </p:nvSpPr>
        <p:spPr bwMode="auto">
          <a:xfrm>
            <a:off x="7725540" y="3171666"/>
            <a:ext cx="222934" cy="152427"/>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0" name="Freeform 165"/>
          <p:cNvSpPr/>
          <p:nvPr/>
        </p:nvSpPr>
        <p:spPr bwMode="auto">
          <a:xfrm>
            <a:off x="3500413" y="3689917"/>
            <a:ext cx="25478" cy="54439"/>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1" name="Freeform 166"/>
          <p:cNvSpPr/>
          <p:nvPr/>
        </p:nvSpPr>
        <p:spPr bwMode="auto">
          <a:xfrm>
            <a:off x="3976005" y="4138488"/>
            <a:ext cx="33971" cy="28309"/>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2" name="Freeform 167"/>
          <p:cNvSpPr/>
          <p:nvPr/>
        </p:nvSpPr>
        <p:spPr bwMode="auto">
          <a:xfrm>
            <a:off x="7016398" y="3156422"/>
            <a:ext cx="95544" cy="84924"/>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3" name="Freeform 168"/>
          <p:cNvSpPr>
            <a:spLocks noEditPoints="1"/>
          </p:cNvSpPr>
          <p:nvPr/>
        </p:nvSpPr>
        <p:spPr bwMode="auto">
          <a:xfrm>
            <a:off x="7060985" y="3136825"/>
            <a:ext cx="142254" cy="119765"/>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4" name="Freeform 169"/>
          <p:cNvSpPr/>
          <p:nvPr/>
        </p:nvSpPr>
        <p:spPr bwMode="auto">
          <a:xfrm>
            <a:off x="7517468" y="3260944"/>
            <a:ext cx="414021" cy="302677"/>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5" name="Freeform 170"/>
          <p:cNvSpPr/>
          <p:nvPr/>
        </p:nvSpPr>
        <p:spPr bwMode="auto">
          <a:xfrm>
            <a:off x="7534454" y="3306672"/>
            <a:ext cx="475592" cy="439861"/>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6" name="Freeform 171"/>
          <p:cNvSpPr>
            <a:spLocks noEditPoints="1"/>
          </p:cNvSpPr>
          <p:nvPr/>
        </p:nvSpPr>
        <p:spPr bwMode="auto">
          <a:xfrm>
            <a:off x="8487762" y="4290915"/>
            <a:ext cx="1326988" cy="494299"/>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7" name="Freeform 172"/>
          <p:cNvSpPr>
            <a:spLocks noEditPoints="1"/>
          </p:cNvSpPr>
          <p:nvPr/>
        </p:nvSpPr>
        <p:spPr bwMode="auto">
          <a:xfrm>
            <a:off x="9324294" y="4709000"/>
            <a:ext cx="93420" cy="41374"/>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8" name="Freeform 173"/>
          <p:cNvSpPr/>
          <p:nvPr/>
        </p:nvSpPr>
        <p:spPr bwMode="auto">
          <a:xfrm>
            <a:off x="6152265" y="2951735"/>
            <a:ext cx="97666" cy="54439"/>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49" name="Freeform 174"/>
          <p:cNvSpPr>
            <a:spLocks noEditPoints="1"/>
          </p:cNvSpPr>
          <p:nvPr/>
        </p:nvSpPr>
        <p:spPr bwMode="auto">
          <a:xfrm>
            <a:off x="5971794" y="2945203"/>
            <a:ext cx="331216" cy="370180"/>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0" name="Freeform 175"/>
          <p:cNvSpPr/>
          <p:nvPr/>
        </p:nvSpPr>
        <p:spPr bwMode="auto">
          <a:xfrm>
            <a:off x="6303010" y="3082386"/>
            <a:ext cx="36095" cy="45729"/>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sp>
        <p:nvSpPr>
          <p:cNvPr id="351" name="Freeform 176"/>
          <p:cNvSpPr/>
          <p:nvPr/>
        </p:nvSpPr>
        <p:spPr bwMode="auto">
          <a:xfrm>
            <a:off x="6311502" y="2977865"/>
            <a:ext cx="121022" cy="145895"/>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chemeClr val="bg1">
              <a:lumMod val="75000"/>
              <a:alpha val="75000"/>
            </a:schemeClr>
          </a:solidFill>
          <a:ln w="1" cap="flat">
            <a:solidFill>
              <a:srgbClr val="FFFFFF"/>
            </a:solidFill>
            <a:prstDash val="solid"/>
            <a:miter lim="800000"/>
          </a:ln>
        </p:spPr>
        <p:txBody>
          <a:bodyPr vert="horz" wrap="square" lIns="91440" tIns="45720" rIns="91440" bIns="45720" numCol="1" anchor="t" anchorCtr="0" compatLnSpc="1"/>
          <a:lstStyle/>
          <a:p>
            <a:endParaRPr lang="zh-CN" altLang="en-US"/>
          </a:p>
        </p:txBody>
      </p:sp>
      <p:grpSp>
        <p:nvGrpSpPr>
          <p:cNvPr id="352" name="Group 3"/>
          <p:cNvGrpSpPr/>
          <p:nvPr/>
        </p:nvGrpSpPr>
        <p:grpSpPr bwMode="auto">
          <a:xfrm flipH="1">
            <a:off x="3256390" y="3055741"/>
            <a:ext cx="389927" cy="391260"/>
            <a:chOff x="3607592" y="2403133"/>
            <a:chExt cx="718723" cy="718723"/>
          </a:xfrm>
        </p:grpSpPr>
        <p:sp>
          <p:nvSpPr>
            <p:cNvPr id="353"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4"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5" name="Oval 374"/>
            <p:cNvSpPr/>
            <p:nvPr/>
          </p:nvSpPr>
          <p:spPr>
            <a:xfrm>
              <a:off x="3852529" y="2646892"/>
              <a:ext cx="228847" cy="231210"/>
            </a:xfrm>
            <a:prstGeom prst="ellipse">
              <a:avLst/>
            </a:prstGeom>
            <a:solidFill>
              <a:schemeClr val="accent5"/>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56" name="Group 3"/>
          <p:cNvGrpSpPr/>
          <p:nvPr/>
        </p:nvGrpSpPr>
        <p:grpSpPr bwMode="auto">
          <a:xfrm flipH="1">
            <a:off x="4339718" y="4502136"/>
            <a:ext cx="439820" cy="441324"/>
            <a:chOff x="3607592" y="2403133"/>
            <a:chExt cx="718723" cy="718723"/>
          </a:xfrm>
        </p:grpSpPr>
        <p:sp>
          <p:nvSpPr>
            <p:cNvPr id="357"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8"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59" name="Oval 374"/>
            <p:cNvSpPr/>
            <p:nvPr/>
          </p:nvSpPr>
          <p:spPr>
            <a:xfrm>
              <a:off x="3852529" y="2646892"/>
              <a:ext cx="228847" cy="231210"/>
            </a:xfrm>
            <a:prstGeom prst="ellipse">
              <a:avLst/>
            </a:prstGeom>
            <a:solidFill>
              <a:schemeClr val="accent4"/>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60" name="Group 3"/>
          <p:cNvGrpSpPr/>
          <p:nvPr/>
        </p:nvGrpSpPr>
        <p:grpSpPr bwMode="auto">
          <a:xfrm flipH="1">
            <a:off x="9107728" y="5165327"/>
            <a:ext cx="375804" cy="377090"/>
            <a:chOff x="3607592" y="2403133"/>
            <a:chExt cx="718723" cy="718723"/>
          </a:xfrm>
        </p:grpSpPr>
        <p:sp>
          <p:nvSpPr>
            <p:cNvPr id="361"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2"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3" name="Oval 374"/>
            <p:cNvSpPr/>
            <p:nvPr/>
          </p:nvSpPr>
          <p:spPr>
            <a:xfrm>
              <a:off x="3852529" y="2646892"/>
              <a:ext cx="228847" cy="231210"/>
            </a:xfrm>
            <a:prstGeom prst="ellipse">
              <a:avLst/>
            </a:prstGeom>
            <a:solidFill>
              <a:schemeClr val="accent3"/>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grpSp>
        <p:nvGrpSpPr>
          <p:cNvPr id="364" name="Group 3"/>
          <p:cNvGrpSpPr/>
          <p:nvPr/>
        </p:nvGrpSpPr>
        <p:grpSpPr bwMode="auto">
          <a:xfrm flipH="1">
            <a:off x="8756021" y="2919355"/>
            <a:ext cx="665940" cy="668217"/>
            <a:chOff x="3607592" y="2403133"/>
            <a:chExt cx="718723" cy="718723"/>
          </a:xfrm>
        </p:grpSpPr>
        <p:sp>
          <p:nvSpPr>
            <p:cNvPr id="365" name="Oval 372"/>
            <p:cNvSpPr/>
            <p:nvPr/>
          </p:nvSpPr>
          <p:spPr>
            <a:xfrm>
              <a:off x="3607592" y="2403133"/>
              <a:ext cx="718723" cy="718723"/>
            </a:xfrm>
            <a:prstGeom prst="ellipse">
              <a:avLst/>
            </a:prstGeom>
            <a:solidFill>
              <a:schemeClr val="bg1">
                <a:alpha val="39000"/>
              </a:schemeClr>
            </a:solidFill>
            <a:ln w="3175">
              <a:solidFill>
                <a:schemeClr val="bg1">
                  <a:lumMod val="8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6" name="Oval 373"/>
            <p:cNvSpPr/>
            <p:nvPr/>
          </p:nvSpPr>
          <p:spPr>
            <a:xfrm>
              <a:off x="3713076" y="2512466"/>
              <a:ext cx="498816" cy="500060"/>
            </a:xfrm>
            <a:prstGeom prst="ellipse">
              <a:avLst/>
            </a:prstGeom>
            <a:gradFill>
              <a:gsLst>
                <a:gs pos="0">
                  <a:schemeClr val="bg1"/>
                </a:gs>
                <a:gs pos="100000">
                  <a:schemeClr val="bg1">
                    <a:lumMod val="85000"/>
                  </a:schemeClr>
                </a:gs>
              </a:gsLst>
              <a:lin ang="5400000" scaled="0"/>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
          <p:nvSpPr>
            <p:cNvPr id="367" name="Oval 374"/>
            <p:cNvSpPr/>
            <p:nvPr/>
          </p:nvSpPr>
          <p:spPr>
            <a:xfrm>
              <a:off x="3852529" y="2646892"/>
              <a:ext cx="228847" cy="231210"/>
            </a:xfrm>
            <a:prstGeom prst="ellipse">
              <a:avLst/>
            </a:prstGeom>
            <a:solidFill>
              <a:schemeClr val="accent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b-NO" sz="1350">
                <a:solidFill>
                  <a:srgbClr val="FFFFFF"/>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sp>
        <p:nvSpPr>
          <p:cNvPr id="368" name="任意多边形 367"/>
          <p:cNvSpPr/>
          <p:nvPr/>
        </p:nvSpPr>
        <p:spPr>
          <a:xfrm>
            <a:off x="3641541" y="2745263"/>
            <a:ext cx="5129604"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69" name="任意多边形 368"/>
          <p:cNvSpPr/>
          <p:nvPr/>
        </p:nvSpPr>
        <p:spPr>
          <a:xfrm rot="1154146">
            <a:off x="3554405" y="3680740"/>
            <a:ext cx="5869390" cy="641573"/>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0" name="任意多边形 369"/>
          <p:cNvSpPr/>
          <p:nvPr/>
        </p:nvSpPr>
        <p:spPr>
          <a:xfrm rot="20539229">
            <a:off x="4542134" y="3413330"/>
            <a:ext cx="4242131" cy="554535"/>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6D100"/>
              </a:solidFill>
            </a:endParaRPr>
          </a:p>
        </p:txBody>
      </p:sp>
      <p:sp>
        <p:nvSpPr>
          <p:cNvPr id="371" name="任意多边形 370"/>
          <p:cNvSpPr/>
          <p:nvPr/>
        </p:nvSpPr>
        <p:spPr>
          <a:xfrm rot="15480000">
            <a:off x="7834002" y="4169401"/>
            <a:ext cx="1991265" cy="271244"/>
          </a:xfrm>
          <a:custGeom>
            <a:avLst/>
            <a:gdLst>
              <a:gd name="connsiteX0" fmla="*/ 0 w 5586047"/>
              <a:gd name="connsiteY0" fmla="*/ 0 h 41031"/>
              <a:gd name="connsiteX1" fmla="*/ 5586047 w 5586047"/>
              <a:gd name="connsiteY1" fmla="*/ 41031 h 41031"/>
              <a:gd name="connsiteX0-1" fmla="*/ 0 w 5586047"/>
              <a:gd name="connsiteY0-2" fmla="*/ 347952 h 388983"/>
              <a:gd name="connsiteX1-3" fmla="*/ 5586047 w 5586047"/>
              <a:gd name="connsiteY1-4" fmla="*/ 388983 h 388983"/>
              <a:gd name="connsiteX0-5" fmla="*/ 0 w 5586047"/>
              <a:gd name="connsiteY0-6" fmla="*/ 534939 h 575970"/>
              <a:gd name="connsiteX1-7" fmla="*/ 5586047 w 5586047"/>
              <a:gd name="connsiteY1-8" fmla="*/ 575970 h 575970"/>
              <a:gd name="connsiteX0-9" fmla="*/ 0 w 5586047"/>
              <a:gd name="connsiteY0-10" fmla="*/ 562848 h 603879"/>
              <a:gd name="connsiteX1-11" fmla="*/ 5586047 w 5586047"/>
              <a:gd name="connsiteY1-12" fmla="*/ 603879 h 603879"/>
            </a:gdLst>
            <a:ahLst/>
            <a:cxnLst>
              <a:cxn ang="0">
                <a:pos x="connsiteX0-1" y="connsiteY0-2"/>
              </a:cxn>
              <a:cxn ang="0">
                <a:pos x="connsiteX1-3" y="connsiteY1-4"/>
              </a:cxn>
            </a:cxnLst>
            <a:rect l="l" t="t" r="r" b="b"/>
            <a:pathLst>
              <a:path w="5586047" h="603879">
                <a:moveTo>
                  <a:pt x="0" y="562848"/>
                </a:moveTo>
                <a:cubicBezTo>
                  <a:pt x="1609970" y="-56521"/>
                  <a:pt x="3407508" y="-324199"/>
                  <a:pt x="5586047" y="603879"/>
                </a:cubicBezTo>
              </a:path>
            </a:pathLst>
          </a:cu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2B000"/>
              </a:solidFill>
            </a:endParaRPr>
          </a:p>
        </p:txBody>
      </p:sp>
      <p:sp>
        <p:nvSpPr>
          <p:cNvPr id="373" name="矩形 372"/>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5779" y="1588154"/>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accent1"/>
                </a:solidFill>
              </a:rPr>
              <a:t>目录修改：</a:t>
            </a:r>
            <a:endParaRPr lang="zh-CN" altLang="en-US" dirty="0">
              <a:solidFill>
                <a:schemeClr val="accent1"/>
              </a:solidFill>
            </a:endParaRPr>
          </a:p>
        </p:txBody>
      </p:sp>
      <p:sp>
        <p:nvSpPr>
          <p:cNvPr id="4" name="文本框 3"/>
          <p:cNvSpPr txBox="1"/>
          <p:nvPr/>
        </p:nvSpPr>
        <p:spPr>
          <a:xfrm>
            <a:off x="1055779" y="3995162"/>
            <a:ext cx="2449710"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accent1"/>
                </a:solidFill>
              </a:rPr>
              <a:t>目录调整：</a:t>
            </a:r>
            <a:endParaRPr lang="zh-CN" altLang="en-US" dirty="0">
              <a:solidFill>
                <a:schemeClr val="accent1"/>
              </a:solidFill>
            </a:endParaRPr>
          </a:p>
        </p:txBody>
      </p:sp>
      <p:sp>
        <p:nvSpPr>
          <p:cNvPr id="6" name="文本框 5"/>
          <p:cNvSpPr txBox="1"/>
          <p:nvPr/>
        </p:nvSpPr>
        <p:spPr>
          <a:xfrm>
            <a:off x="1652243" y="4524226"/>
            <a:ext cx="7266733" cy="400110"/>
          </a:xfrm>
          <a:prstGeom prst="rect">
            <a:avLst/>
          </a:prstGeom>
          <a:noFill/>
        </p:spPr>
        <p:txBody>
          <a:bodyPr wrap="none" rtlCol="0">
            <a:sp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rPr>
              <a:t>选中左侧缩略图文件 </a:t>
            </a: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右键“版式”</a:t>
            </a:r>
            <a:r>
              <a:rPr lang="en-US" altLang="zh-CN" sz="2000" dirty="0" smtClean="0">
                <a:solidFill>
                  <a:schemeClr val="accent1"/>
                </a:solidFill>
                <a:latin typeface="微软雅黑" panose="020B0503020204020204" pitchFamily="34" charset="-122"/>
                <a:ea typeface="微软雅黑" panose="020B0503020204020204" pitchFamily="34" charset="-122"/>
              </a:rPr>
              <a:t>— </a:t>
            </a:r>
            <a:r>
              <a:rPr lang="zh-CN" altLang="en-US" sz="2000" dirty="0" smtClean="0">
                <a:solidFill>
                  <a:schemeClr val="accent1"/>
                </a:solidFill>
                <a:latin typeface="微软雅黑" panose="020B0503020204020204" pitchFamily="34" charset="-122"/>
                <a:ea typeface="微软雅黑" panose="020B0503020204020204" pitchFamily="34" charset="-122"/>
              </a:rPr>
              <a:t>选择需要调整的版式</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652243" y="2069189"/>
            <a:ext cx="9804280" cy="1741613"/>
            <a:chOff x="1853300" y="2990984"/>
            <a:chExt cx="9804280" cy="1741613"/>
          </a:xfrm>
        </p:grpSpPr>
        <p:pic>
          <p:nvPicPr>
            <p:cNvPr id="5" name="图片 4"/>
            <p:cNvPicPr>
              <a:picLocks noChangeAspect="1"/>
            </p:cNvPicPr>
            <p:nvPr/>
          </p:nvPicPr>
          <p:blipFill>
            <a:blip r:embed="rId1">
              <a:grayscl/>
            </a:blip>
            <a:stretch>
              <a:fillRect/>
            </a:stretch>
          </p:blipFill>
          <p:spPr>
            <a:xfrm>
              <a:off x="1853300" y="3171597"/>
              <a:ext cx="9804280" cy="1561000"/>
            </a:xfrm>
            <a:prstGeom prst="rect">
              <a:avLst/>
            </a:prstGeom>
          </p:spPr>
        </p:pic>
        <p:sp>
          <p:nvSpPr>
            <p:cNvPr id="7" name="矩形 6"/>
            <p:cNvSpPr/>
            <p:nvPr/>
          </p:nvSpPr>
          <p:spPr>
            <a:xfrm>
              <a:off x="8291471" y="3280330"/>
              <a:ext cx="583964" cy="462120"/>
            </a:xfrm>
            <a:prstGeom prst="rect">
              <a:avLst/>
            </a:prstGeom>
            <a:solidFill>
              <a:schemeClr val="accent1">
                <a:alpha val="37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8" name="矩形 7"/>
            <p:cNvSpPr/>
            <p:nvPr/>
          </p:nvSpPr>
          <p:spPr>
            <a:xfrm>
              <a:off x="4780404" y="3721036"/>
              <a:ext cx="801912" cy="812597"/>
            </a:xfrm>
            <a:prstGeom prst="rect">
              <a:avLst/>
            </a:prstGeom>
            <a:solidFill>
              <a:schemeClr val="accent1">
                <a:alpha val="37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9" name="椭圆 8"/>
            <p:cNvSpPr/>
            <p:nvPr/>
          </p:nvSpPr>
          <p:spPr>
            <a:xfrm>
              <a:off x="8414001" y="2990984"/>
              <a:ext cx="338903" cy="338903"/>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1</a:t>
              </a:r>
              <a:endParaRPr lang="zh-CN" altLang="en-US" dirty="0">
                <a:solidFill>
                  <a:schemeClr val="tx1"/>
                </a:solidFill>
              </a:endParaRPr>
            </a:p>
          </p:txBody>
        </p:sp>
        <p:sp>
          <p:nvSpPr>
            <p:cNvPr id="10" name="椭圆 9"/>
            <p:cNvSpPr/>
            <p:nvPr/>
          </p:nvSpPr>
          <p:spPr>
            <a:xfrm>
              <a:off x="5011908" y="3445160"/>
              <a:ext cx="338903" cy="338903"/>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2</a:t>
              </a:r>
              <a:endParaRPr lang="zh-CN" altLang="en-US" dirty="0">
                <a:solidFill>
                  <a:schemeClr val="tx1"/>
                </a:solidFill>
              </a:endParaRPr>
            </a:p>
          </p:txBody>
        </p:sp>
      </p:grpSp>
      <p:sp>
        <p:nvSpPr>
          <p:cNvPr id="13" name="文本框 12"/>
          <p:cNvSpPr txBox="1"/>
          <p:nvPr/>
        </p:nvSpPr>
        <p:spPr>
          <a:xfrm>
            <a:off x="1055779" y="5108696"/>
            <a:ext cx="1728358" cy="523220"/>
          </a:xfrm>
          <a:prstGeom prst="rect">
            <a:avLst/>
          </a:prstGeom>
          <a:noFill/>
        </p:spPr>
        <p:txBody>
          <a:bodyPr wrap="none">
            <a:spAutoFit/>
          </a:bodyPr>
          <a:lstStyle>
            <a:defPPr>
              <a:defRPr lang="zh-CN"/>
            </a:defPPr>
            <a:lvl1pPr algn="ctr">
              <a:defRPr sz="2800" b="1">
                <a:solidFill>
                  <a:srgbClr val="E6013C"/>
                </a:solidFill>
                <a:latin typeface="方正正黑简体" panose="02000000000000000000" pitchFamily="2" charset="-122"/>
                <a:ea typeface="方正正黑简体" panose="02000000000000000000" pitchFamily="2" charset="-122"/>
              </a:defRPr>
            </a:lvl1pPr>
          </a:lstStyle>
          <a:p>
            <a:pPr marL="457200" indent="-457200">
              <a:buFont typeface="Wingdings" panose="05000000000000000000" pitchFamily="2" charset="2"/>
              <a:buChar char="l"/>
            </a:pPr>
            <a:r>
              <a:rPr lang="zh-CN" altLang="en-US" dirty="0">
                <a:solidFill>
                  <a:schemeClr val="accent1"/>
                </a:solidFill>
              </a:rPr>
              <a:t>字体：</a:t>
            </a:r>
            <a:endParaRPr lang="zh-CN" altLang="en-US" dirty="0">
              <a:solidFill>
                <a:schemeClr val="accent1"/>
              </a:solidFill>
            </a:endParaRPr>
          </a:p>
        </p:txBody>
      </p:sp>
      <p:sp>
        <p:nvSpPr>
          <p:cNvPr id="14" name="文本框 13"/>
          <p:cNvSpPr txBox="1"/>
          <p:nvPr/>
        </p:nvSpPr>
        <p:spPr>
          <a:xfrm>
            <a:off x="1652243" y="5637760"/>
            <a:ext cx="6596678" cy="400110"/>
          </a:xfrm>
          <a:prstGeom prst="rect">
            <a:avLst/>
          </a:prstGeom>
          <a:noFill/>
        </p:spPr>
        <p:txBody>
          <a:bodyPr wrap="none" rtlCol="0">
            <a:spAutoFit/>
          </a:bodyPr>
          <a:lstStyle/>
          <a:p>
            <a:r>
              <a:rPr lang="zh-CN" altLang="en-US" sz="2000" dirty="0" smtClean="0">
                <a:solidFill>
                  <a:schemeClr val="accent1"/>
                </a:solidFill>
                <a:latin typeface="微软雅黑" panose="020B0503020204020204" pitchFamily="34" charset="-122"/>
                <a:ea typeface="微软雅黑" panose="020B0503020204020204" pitchFamily="34" charset="-122"/>
              </a:rPr>
              <a:t>封面艺术字体：</a:t>
            </a:r>
            <a:r>
              <a:rPr lang="zh-CN" altLang="en-US" sz="2000" b="1" dirty="0">
                <a:solidFill>
                  <a:schemeClr val="accent1"/>
                </a:solidFill>
                <a:latin typeface="微软雅黑" panose="020B0503020204020204" pitchFamily="34" charset="-122"/>
                <a:ea typeface="微软雅黑" panose="020B0503020204020204" pitchFamily="34" charset="-122"/>
              </a:rPr>
              <a:t>中山行书百年纪念版</a:t>
            </a:r>
            <a:r>
              <a:rPr lang="zh-CN" altLang="en-US" sz="2000" dirty="0" smtClean="0">
                <a:solidFill>
                  <a:schemeClr val="accent1"/>
                </a:solidFill>
                <a:latin typeface="微软雅黑" panose="020B0503020204020204" pitchFamily="34" charset="-122"/>
                <a:ea typeface="微软雅黑" panose="020B0503020204020204" pitchFamily="34" charset="-122"/>
              </a:rPr>
              <a:t>，烦请自行下载安装</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7" name="矩形 16"/>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705748" y="2912981"/>
            <a:ext cx="2826415" cy="1015663"/>
          </a:xfrm>
          <a:prstGeom prst="rect">
            <a:avLst/>
          </a:prstGeom>
          <a:noFill/>
        </p:spPr>
        <p:txBody>
          <a:bodyPr wrap="none">
            <a:spAutoFit/>
          </a:bodyPr>
          <a:lstStyle/>
          <a:p>
            <a:pPr algn="dist"/>
            <a:r>
              <a:rPr lang="pt-BR" altLang="zh-CN" sz="6000" b="1" dirty="0" smtClean="0">
                <a:solidFill>
                  <a:schemeClr val="bg1"/>
                </a:solidFill>
                <a:latin typeface="造字工房尚黑 G0v1 特细体" pitchFamily="50" charset="-122"/>
                <a:ea typeface="造字工房尚黑 G0v1 特细体" pitchFamily="50" charset="-122"/>
              </a:rPr>
              <a:t>THANKS</a:t>
            </a:r>
            <a:endParaRPr lang="pt-BR" altLang="zh-CN" sz="6000" b="1" dirty="0">
              <a:solidFill>
                <a:schemeClr val="bg1"/>
              </a:solidFill>
              <a:latin typeface="造字工房尚黑 G0v1 特细体" pitchFamily="50" charset="-122"/>
              <a:ea typeface="造字工房尚黑 G0v1 特细体" pitchFamily="50" charset="-122"/>
            </a:endParaRPr>
          </a:p>
        </p:txBody>
      </p:sp>
      <p:sp>
        <p:nvSpPr>
          <p:cNvPr id="33" name="矩形 32"/>
          <p:cNvSpPr/>
          <p:nvPr/>
        </p:nvSpPr>
        <p:spPr>
          <a:xfrm>
            <a:off x="4618672" y="2003269"/>
            <a:ext cx="2954655" cy="923330"/>
          </a:xfrm>
          <a:prstGeom prst="rect">
            <a:avLst/>
          </a:prstGeom>
          <a:noFill/>
        </p:spPr>
        <p:txBody>
          <a:bodyPr wrap="none">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谢谢大家</a:t>
            </a:r>
            <a:endParaRPr lang="pt-BR" altLang="zh-CN" sz="54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5130981" y="4314242"/>
            <a:ext cx="2079625" cy="368300"/>
          </a:xfrm>
          <a:prstGeom prst="rect">
            <a:avLst/>
          </a:prstGeom>
          <a:noFill/>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汇报人：</a:t>
            </a:r>
            <a:r>
              <a:rPr lang="zh-CN" dirty="0">
                <a:solidFill>
                  <a:schemeClr val="bg1"/>
                </a:solidFill>
                <a:latin typeface="微软雅黑" panose="020B0503020204020204" pitchFamily="34" charset="-122"/>
                <a:ea typeface="微软雅黑" panose="020B0503020204020204" pitchFamily="34" charset="-122"/>
              </a:rPr>
              <a:t>小鹿模板</a:t>
            </a:r>
            <a:r>
              <a:rPr lang="en-US" altLang="zh-CN" dirty="0">
                <a:solidFill>
                  <a:schemeClr val="bg1"/>
                </a:solidFill>
                <a:latin typeface="微软雅黑" panose="020B0503020204020204" pitchFamily="34" charset="-122"/>
                <a:ea typeface="微软雅黑" panose="020B0503020204020204" pitchFamily="34" charset="-122"/>
              </a:rPr>
              <a:t> </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4786493" y="4725366"/>
            <a:ext cx="2768600" cy="39878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汇报时间：</a:t>
            </a:r>
            <a:r>
              <a:rPr lang="en-US" altLang="zh-CN" sz="2000" dirty="0" smtClean="0">
                <a:solidFill>
                  <a:schemeClr val="bg1"/>
                </a:solidFill>
                <a:latin typeface="微软雅黑" panose="020B0503020204020204" pitchFamily="34" charset="-122"/>
                <a:ea typeface="微软雅黑" panose="020B0503020204020204" pitchFamily="34" charset="-122"/>
              </a:rPr>
              <a:t>2020.03.26</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5268686" y="4046176"/>
            <a:ext cx="1654628" cy="58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055394"/>
            <a:ext cx="12192000" cy="3088106"/>
          </a:xfrm>
          <a:prstGeom prst="rect">
            <a:avLst/>
          </a:prstGeom>
          <a:solidFill>
            <a:schemeClr val="accent2">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048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44000" y="2055394"/>
            <a:ext cx="0" cy="3096000"/>
          </a:xfrm>
          <a:prstGeom prst="line">
            <a:avLst/>
          </a:prstGeom>
          <a:ln>
            <a:solidFill>
              <a:srgbClr val="343434"/>
            </a:solidFill>
            <a:prstDash val="dash"/>
          </a:ln>
        </p:spPr>
        <p:style>
          <a:lnRef idx="1">
            <a:schemeClr val="accent1"/>
          </a:lnRef>
          <a:fillRef idx="0">
            <a:schemeClr val="accent1"/>
          </a:fillRef>
          <a:effectRef idx="0">
            <a:schemeClr val="accent1"/>
          </a:effectRef>
          <a:fontRef idx="minor">
            <a:schemeClr val="tx1"/>
          </a:fontRef>
        </p:style>
      </p:cxnSp>
      <p:sp>
        <p:nvSpPr>
          <p:cNvPr id="13" name="KSO_Shape"/>
          <p:cNvSpPr/>
          <p:nvPr/>
        </p:nvSpPr>
        <p:spPr bwMode="auto">
          <a:xfrm>
            <a:off x="1162192" y="2390814"/>
            <a:ext cx="985977" cy="1316208"/>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KSO_Shape"/>
          <p:cNvSpPr/>
          <p:nvPr/>
        </p:nvSpPr>
        <p:spPr bwMode="auto">
          <a:xfrm>
            <a:off x="9952281" y="2390814"/>
            <a:ext cx="1319011" cy="131620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ln>
            <a:noFill/>
          </a:ln>
        </p:spPr>
        <p:style>
          <a:lnRef idx="2">
            <a:schemeClr val="accent5">
              <a:shade val="50000"/>
            </a:schemeClr>
          </a:lnRef>
          <a:fillRef idx="1">
            <a:schemeClr val="accent5"/>
          </a:fillRef>
          <a:effectRef idx="0">
            <a:schemeClr val="accent5"/>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KSO_Shape"/>
          <p:cNvSpPr/>
          <p:nvPr/>
        </p:nvSpPr>
        <p:spPr bwMode="auto">
          <a:xfrm>
            <a:off x="3925503" y="2390814"/>
            <a:ext cx="1319011" cy="1316208"/>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ln>
            <a:noFill/>
          </a:ln>
        </p:spPr>
        <p:style>
          <a:lnRef idx="2">
            <a:schemeClr val="accent2">
              <a:shade val="50000"/>
            </a:schemeClr>
          </a:lnRef>
          <a:fillRef idx="1">
            <a:schemeClr val="accent2"/>
          </a:fillRef>
          <a:effectRef idx="0">
            <a:schemeClr val="accent2"/>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KSO_Shape"/>
          <p:cNvSpPr/>
          <p:nvPr/>
        </p:nvSpPr>
        <p:spPr bwMode="auto">
          <a:xfrm>
            <a:off x="7021848" y="2390814"/>
            <a:ext cx="1153098" cy="1316208"/>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ln>
            <a:noFill/>
          </a:ln>
        </p:spPr>
        <p:style>
          <a:lnRef idx="2">
            <a:schemeClr val="accent4">
              <a:shade val="50000"/>
            </a:schemeClr>
          </a:lnRef>
          <a:fillRef idx="1">
            <a:schemeClr val="accent4"/>
          </a:fillRef>
          <a:effectRef idx="0">
            <a:schemeClr val="accent4"/>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矩形 16"/>
          <p:cNvSpPr/>
          <p:nvPr/>
        </p:nvSpPr>
        <p:spPr>
          <a:xfrm>
            <a:off x="458378" y="4042442"/>
            <a:ext cx="2393605" cy="800219"/>
          </a:xfrm>
          <a:prstGeom prst="rect">
            <a:avLst/>
          </a:prstGeom>
          <a:noFill/>
        </p:spPr>
        <p:txBody>
          <a:bodyPr wrap="none">
            <a:spAutoFit/>
          </a:bodyPr>
          <a:lstStyle/>
          <a:p>
            <a:pPr algn="ctr"/>
            <a:r>
              <a:rPr lang="zh-CN" altLang="en-US" sz="2800" b="1" dirty="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rPr>
              <a:t>时间</a:t>
            </a:r>
            <a:r>
              <a:rPr lang="zh-CN" altLang="en-US"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rPr>
              <a:t>管理</a:t>
            </a:r>
            <a:endParaRPr lang="en-US" altLang="zh-CN"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solidFill>
                  <a:schemeClr val="accent1"/>
                </a:solidFill>
                <a:latin typeface="方正兰亭超细黑简体" panose="02000000000000000000" pitchFamily="2" charset="-122"/>
                <a:ea typeface="方正兰亭超细黑简体" panose="02000000000000000000" pitchFamily="2" charset="-122"/>
              </a:rPr>
              <a:t>Time management</a:t>
            </a:r>
            <a:endParaRPr lang="zh-CN" altLang="en-US" dirty="0">
              <a:solidFill>
                <a:schemeClr val="accent1"/>
              </a:solidFill>
              <a:latin typeface="方正兰亭超细黑简体" panose="02000000000000000000" pitchFamily="2" charset="-122"/>
              <a:ea typeface="方正兰亭超细黑简体" panose="02000000000000000000" pitchFamily="2" charset="-122"/>
            </a:endParaRPr>
          </a:p>
        </p:txBody>
      </p:sp>
      <p:sp>
        <p:nvSpPr>
          <p:cNvPr id="18" name="矩形 17"/>
          <p:cNvSpPr/>
          <p:nvPr/>
        </p:nvSpPr>
        <p:spPr>
          <a:xfrm>
            <a:off x="3367367" y="4042442"/>
            <a:ext cx="2435283" cy="800219"/>
          </a:xfrm>
          <a:prstGeom prst="rect">
            <a:avLst/>
          </a:prstGeom>
          <a:noFill/>
        </p:spPr>
        <p:txBody>
          <a:bodyPr wrap="none">
            <a:spAutoFit/>
          </a:bodyPr>
          <a:lstStyle/>
          <a:p>
            <a:pPr algn="ctr"/>
            <a:r>
              <a:rPr lang="zh-CN" altLang="en-US"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rPr>
              <a:t>管理能力</a:t>
            </a:r>
            <a:endParaRPr lang="en-US" altLang="zh-CN"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solidFill>
                  <a:schemeClr val="accent1"/>
                </a:solidFill>
                <a:latin typeface="方正兰亭超细黑简体" panose="02000000000000000000" pitchFamily="2" charset="-122"/>
                <a:ea typeface="方正兰亭超细黑简体" panose="02000000000000000000" pitchFamily="2" charset="-122"/>
              </a:rPr>
              <a:t>Management ability</a:t>
            </a:r>
            <a:endParaRPr lang="zh-CN" altLang="en-US" dirty="0">
              <a:solidFill>
                <a:schemeClr val="accent1"/>
              </a:solidFill>
              <a:latin typeface="方正兰亭超细黑简体" panose="02000000000000000000" pitchFamily="2" charset="-122"/>
              <a:ea typeface="方正兰亭超细黑简体" panose="02000000000000000000" pitchFamily="2" charset="-122"/>
            </a:endParaRPr>
          </a:p>
        </p:txBody>
      </p:sp>
      <p:sp>
        <p:nvSpPr>
          <p:cNvPr id="19" name="矩形 18"/>
          <p:cNvSpPr/>
          <p:nvPr/>
        </p:nvSpPr>
        <p:spPr>
          <a:xfrm>
            <a:off x="6603300" y="4042442"/>
            <a:ext cx="1901483" cy="800219"/>
          </a:xfrm>
          <a:prstGeom prst="rect">
            <a:avLst/>
          </a:prstGeom>
          <a:noFill/>
        </p:spPr>
        <p:txBody>
          <a:bodyPr wrap="none">
            <a:spAutoFit/>
          </a:bodyPr>
          <a:lstStyle/>
          <a:p>
            <a:pPr algn="ctr"/>
            <a:r>
              <a:rPr lang="zh-CN" altLang="en-US"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rPr>
              <a:t>应变能力</a:t>
            </a:r>
            <a:endParaRPr lang="en-US" altLang="zh-CN"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a:solidFill>
                  <a:schemeClr val="accent1"/>
                </a:solidFill>
                <a:latin typeface="方正兰亭超细黑简体" panose="02000000000000000000" pitchFamily="2" charset="-122"/>
                <a:ea typeface="方正兰亭超细黑简体" panose="02000000000000000000" pitchFamily="2" charset="-122"/>
              </a:rPr>
              <a:t>Strain capacity</a:t>
            </a:r>
            <a:endParaRPr lang="zh-CN" altLang="en-US" dirty="0">
              <a:solidFill>
                <a:schemeClr val="accent1"/>
              </a:solidFill>
              <a:latin typeface="方正兰亭超细黑简体" panose="02000000000000000000" pitchFamily="2" charset="-122"/>
              <a:ea typeface="方正兰亭超细黑简体" panose="02000000000000000000" pitchFamily="2" charset="-122"/>
            </a:endParaRPr>
          </a:p>
        </p:txBody>
      </p:sp>
      <p:sp>
        <p:nvSpPr>
          <p:cNvPr id="21" name="矩形 20"/>
          <p:cNvSpPr/>
          <p:nvPr/>
        </p:nvSpPr>
        <p:spPr>
          <a:xfrm>
            <a:off x="9570851" y="4050336"/>
            <a:ext cx="2116285" cy="800219"/>
          </a:xfrm>
          <a:prstGeom prst="rect">
            <a:avLst/>
          </a:prstGeom>
          <a:noFill/>
        </p:spPr>
        <p:txBody>
          <a:bodyPr wrap="none">
            <a:spAutoFit/>
          </a:bodyPr>
          <a:lstStyle/>
          <a:p>
            <a:pPr algn="ctr"/>
            <a:r>
              <a:rPr lang="zh-CN" altLang="en-US"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rPr>
              <a:t>协作能力</a:t>
            </a:r>
            <a:endParaRPr lang="en-US" altLang="zh-CN" sz="2800" b="1" dirty="0" smtClean="0">
              <a:solidFill>
                <a:schemeClr val="accent1"/>
              </a:solidFill>
              <a:latin typeface="方正兰亭超细黑简体" panose="02000000000000000000" pitchFamily="2" charset="-122"/>
              <a:ea typeface="方正兰亭超细黑简体" panose="02000000000000000000" pitchFamily="2" charset="-122"/>
              <a:sym typeface="Calibri" panose="020F0502020204030204" pitchFamily="34" charset="0"/>
            </a:endParaRPr>
          </a:p>
          <a:p>
            <a:pPr algn="ctr"/>
            <a:r>
              <a:rPr lang="en-US" altLang="zh-CN" dirty="0" smtClean="0">
                <a:solidFill>
                  <a:schemeClr val="accent1"/>
                </a:solidFill>
                <a:latin typeface="方正兰亭超细黑简体" panose="02000000000000000000" pitchFamily="2" charset="-122"/>
                <a:ea typeface="方正兰亭超细黑简体" panose="02000000000000000000" pitchFamily="2" charset="-122"/>
              </a:rPr>
              <a:t>Teamwork ability</a:t>
            </a:r>
            <a:endParaRPr lang="zh-CN" altLang="en-US" dirty="0">
              <a:solidFill>
                <a:schemeClr val="accent1"/>
              </a:solidFill>
              <a:latin typeface="方正兰亭超细黑简体" panose="02000000000000000000" pitchFamily="2" charset="-122"/>
              <a:ea typeface="方正兰亭超细黑简体" panose="02000000000000000000" pitchFamily="2" charset="-122"/>
            </a:endParaRPr>
          </a:p>
        </p:txBody>
      </p:sp>
      <p:sp>
        <p:nvSpPr>
          <p:cNvPr id="20" name="矩形 19"/>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5"/>
          <p:cNvSpPr/>
          <p:nvPr/>
        </p:nvSpPr>
        <p:spPr bwMode="auto">
          <a:xfrm>
            <a:off x="4165715" y="1259307"/>
            <a:ext cx="1935173" cy="1387851"/>
          </a:xfrm>
          <a:custGeom>
            <a:avLst/>
            <a:gdLst>
              <a:gd name="T0" fmla="*/ 83 w 83"/>
              <a:gd name="T1" fmla="*/ 0 h 59"/>
              <a:gd name="T2" fmla="*/ 0 w 83"/>
              <a:gd name="T3" fmla="*/ 23 h 59"/>
              <a:gd name="T4" fmla="*/ 20 w 83"/>
              <a:gd name="T5" fmla="*/ 59 h 59"/>
              <a:gd name="T6" fmla="*/ 83 w 83"/>
              <a:gd name="T7" fmla="*/ 42 h 59"/>
              <a:gd name="T8" fmla="*/ 83 w 83"/>
              <a:gd name="T9" fmla="*/ 0 h 59"/>
            </a:gdLst>
            <a:ahLst/>
            <a:cxnLst>
              <a:cxn ang="0">
                <a:pos x="T0" y="T1"/>
              </a:cxn>
              <a:cxn ang="0">
                <a:pos x="T2" y="T3"/>
              </a:cxn>
              <a:cxn ang="0">
                <a:pos x="T4" y="T5"/>
              </a:cxn>
              <a:cxn ang="0">
                <a:pos x="T6" y="T7"/>
              </a:cxn>
              <a:cxn ang="0">
                <a:pos x="T8" y="T9"/>
              </a:cxn>
            </a:cxnLst>
            <a:rect l="0" t="0" r="r" b="b"/>
            <a:pathLst>
              <a:path w="83" h="59">
                <a:moveTo>
                  <a:pt x="83" y="0"/>
                </a:moveTo>
                <a:cubicBezTo>
                  <a:pt x="52" y="0"/>
                  <a:pt x="26" y="8"/>
                  <a:pt x="0" y="23"/>
                </a:cubicBezTo>
                <a:cubicBezTo>
                  <a:pt x="20" y="59"/>
                  <a:pt x="20" y="59"/>
                  <a:pt x="20" y="59"/>
                </a:cubicBezTo>
                <a:cubicBezTo>
                  <a:pt x="40" y="47"/>
                  <a:pt x="60" y="42"/>
                  <a:pt x="83" y="42"/>
                </a:cubicBezTo>
                <a:cubicBezTo>
                  <a:pt x="83" y="0"/>
                  <a:pt x="83" y="0"/>
                  <a:pt x="83" y="0"/>
                </a:cubicBezTo>
              </a:path>
            </a:pathLst>
          </a:custGeom>
          <a:solidFill>
            <a:schemeClr val="accent2">
              <a:lumMod val="20000"/>
              <a:lumOff val="80000"/>
              <a:alpha val="50000"/>
            </a:schemeClr>
          </a:solidFill>
          <a:ln>
            <a:noFill/>
          </a:ln>
        </p:spPr>
        <p:txBody>
          <a:bodyPr vert="horz" wrap="square" lIns="91440" tIns="45720" rIns="91440" bIns="45720" numCol="1" anchor="t" anchorCtr="0" compatLnSpc="1"/>
          <a:lstStyle/>
          <a:p>
            <a:endParaRPr lang="zh-CN" altLang="en-US"/>
          </a:p>
        </p:txBody>
      </p:sp>
      <p:sp>
        <p:nvSpPr>
          <p:cNvPr id="37" name="Freeform 6"/>
          <p:cNvSpPr>
            <a:spLocks noEditPoints="1"/>
          </p:cNvSpPr>
          <p:nvPr/>
        </p:nvSpPr>
        <p:spPr bwMode="auto">
          <a:xfrm>
            <a:off x="2719222" y="1796855"/>
            <a:ext cx="3381665" cy="3410985"/>
          </a:xfrm>
          <a:custGeom>
            <a:avLst/>
            <a:gdLst>
              <a:gd name="T0" fmla="*/ 145 w 145"/>
              <a:gd name="T1" fmla="*/ 145 h 145"/>
              <a:gd name="T2" fmla="*/ 145 w 145"/>
              <a:gd name="T3" fmla="*/ 145 h 145"/>
              <a:gd name="T4" fmla="*/ 62 w 145"/>
              <a:gd name="T5" fmla="*/ 0 h 145"/>
              <a:gd name="T6" fmla="*/ 0 w 145"/>
              <a:gd name="T7" fmla="*/ 61 h 145"/>
              <a:gd name="T8" fmla="*/ 32 w 145"/>
              <a:gd name="T9" fmla="*/ 79 h 145"/>
              <a:gd name="T10" fmla="*/ 80 w 145"/>
              <a:gd name="T11" fmla="*/ 31 h 145"/>
              <a:gd name="T12" fmla="*/ 145 w 145"/>
              <a:gd name="T13" fmla="*/ 145 h 145"/>
              <a:gd name="T14" fmla="*/ 82 w 145"/>
              <a:gd name="T15" fmla="*/ 36 h 145"/>
              <a:gd name="T16" fmla="*/ 82 w 145"/>
              <a:gd name="T17" fmla="*/ 36 h 145"/>
              <a:gd name="T18" fmla="*/ 62 w 14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5" h="145">
                <a:moveTo>
                  <a:pt x="145" y="145"/>
                </a:moveTo>
                <a:cubicBezTo>
                  <a:pt x="145" y="145"/>
                  <a:pt x="145" y="145"/>
                  <a:pt x="145" y="145"/>
                </a:cubicBezTo>
                <a:moveTo>
                  <a:pt x="62" y="0"/>
                </a:moveTo>
                <a:cubicBezTo>
                  <a:pt x="35" y="15"/>
                  <a:pt x="16" y="34"/>
                  <a:pt x="0" y="61"/>
                </a:cubicBezTo>
                <a:cubicBezTo>
                  <a:pt x="32" y="79"/>
                  <a:pt x="32" y="79"/>
                  <a:pt x="32" y="79"/>
                </a:cubicBezTo>
                <a:cubicBezTo>
                  <a:pt x="44" y="58"/>
                  <a:pt x="59" y="43"/>
                  <a:pt x="80" y="31"/>
                </a:cubicBezTo>
                <a:cubicBezTo>
                  <a:pt x="145" y="145"/>
                  <a:pt x="145" y="145"/>
                  <a:pt x="145" y="145"/>
                </a:cubicBezTo>
                <a:cubicBezTo>
                  <a:pt x="82" y="36"/>
                  <a:pt x="82" y="36"/>
                  <a:pt x="82" y="36"/>
                </a:cubicBezTo>
                <a:cubicBezTo>
                  <a:pt x="82" y="36"/>
                  <a:pt x="82" y="36"/>
                  <a:pt x="82" y="36"/>
                </a:cubicBezTo>
                <a:cubicBezTo>
                  <a:pt x="62" y="0"/>
                  <a:pt x="62" y="0"/>
                  <a:pt x="62" y="0"/>
                </a:cubicBezTo>
              </a:path>
            </a:pathLst>
          </a:custGeom>
          <a:solidFill>
            <a:schemeClr val="accent2">
              <a:lumMod val="20000"/>
              <a:lumOff val="80000"/>
              <a:alpha val="50000"/>
            </a:schemeClr>
          </a:solidFill>
          <a:ln>
            <a:noFill/>
          </a:ln>
        </p:spPr>
        <p:txBody>
          <a:bodyPr vert="horz" wrap="square" lIns="91440" tIns="45720" rIns="91440" bIns="45720" numCol="1" anchor="t" anchorCtr="0" compatLnSpc="1"/>
          <a:lstStyle/>
          <a:p>
            <a:endParaRPr lang="zh-CN" altLang="en-US"/>
          </a:p>
        </p:txBody>
      </p:sp>
      <p:sp>
        <p:nvSpPr>
          <p:cNvPr id="38" name="Freeform 7"/>
          <p:cNvSpPr/>
          <p:nvPr/>
        </p:nvSpPr>
        <p:spPr bwMode="auto">
          <a:xfrm>
            <a:off x="2210995" y="3233574"/>
            <a:ext cx="3889892" cy="1974267"/>
          </a:xfrm>
          <a:custGeom>
            <a:avLst/>
            <a:gdLst>
              <a:gd name="T0" fmla="*/ 22 w 167"/>
              <a:gd name="T1" fmla="*/ 0 h 84"/>
              <a:gd name="T2" fmla="*/ 0 w 167"/>
              <a:gd name="T3" fmla="*/ 84 h 84"/>
              <a:gd name="T4" fmla="*/ 167 w 167"/>
              <a:gd name="T5" fmla="*/ 84 h 84"/>
              <a:gd name="T6" fmla="*/ 56 w 167"/>
              <a:gd name="T7" fmla="*/ 84 h 84"/>
              <a:gd name="T8" fmla="*/ 71 w 167"/>
              <a:gd name="T9" fmla="*/ 28 h 84"/>
              <a:gd name="T10" fmla="*/ 54 w 167"/>
              <a:gd name="T11" fmla="*/ 18 h 84"/>
              <a:gd name="T12" fmla="*/ 54 w 167"/>
              <a:gd name="T13" fmla="*/ 18 h 84"/>
              <a:gd name="T14" fmla="*/ 22 w 167"/>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84">
                <a:moveTo>
                  <a:pt x="22" y="0"/>
                </a:moveTo>
                <a:cubicBezTo>
                  <a:pt x="7" y="27"/>
                  <a:pt x="0" y="53"/>
                  <a:pt x="0" y="84"/>
                </a:cubicBezTo>
                <a:cubicBezTo>
                  <a:pt x="167" y="84"/>
                  <a:pt x="167" y="84"/>
                  <a:pt x="167" y="84"/>
                </a:cubicBezTo>
                <a:cubicBezTo>
                  <a:pt x="56" y="84"/>
                  <a:pt x="56" y="84"/>
                  <a:pt x="56" y="84"/>
                </a:cubicBezTo>
                <a:cubicBezTo>
                  <a:pt x="56" y="63"/>
                  <a:pt x="61" y="46"/>
                  <a:pt x="71" y="28"/>
                </a:cubicBezTo>
                <a:cubicBezTo>
                  <a:pt x="54" y="18"/>
                  <a:pt x="54" y="18"/>
                  <a:pt x="54" y="18"/>
                </a:cubicBezTo>
                <a:cubicBezTo>
                  <a:pt x="54" y="18"/>
                  <a:pt x="54" y="18"/>
                  <a:pt x="54" y="18"/>
                </a:cubicBezTo>
                <a:cubicBezTo>
                  <a:pt x="22" y="0"/>
                  <a:pt x="22" y="0"/>
                  <a:pt x="22" y="0"/>
                </a:cubicBezTo>
              </a:path>
            </a:pathLst>
          </a:custGeom>
          <a:solidFill>
            <a:schemeClr val="accent2">
              <a:lumMod val="20000"/>
              <a:lumOff val="80000"/>
              <a:alpha val="50000"/>
            </a:schemeClr>
          </a:solidFill>
          <a:ln>
            <a:noFill/>
          </a:ln>
        </p:spPr>
        <p:txBody>
          <a:bodyPr vert="horz" wrap="square" lIns="91440" tIns="45720" rIns="91440" bIns="45720" numCol="1" anchor="t" anchorCtr="0" compatLnSpc="1"/>
          <a:lstStyle/>
          <a:p>
            <a:endParaRPr lang="zh-CN" altLang="en-US"/>
          </a:p>
        </p:txBody>
      </p:sp>
      <p:sp>
        <p:nvSpPr>
          <p:cNvPr id="39" name="Freeform 8"/>
          <p:cNvSpPr/>
          <p:nvPr/>
        </p:nvSpPr>
        <p:spPr bwMode="auto">
          <a:xfrm>
            <a:off x="6100887" y="3233574"/>
            <a:ext cx="3880119" cy="1974267"/>
          </a:xfrm>
          <a:custGeom>
            <a:avLst/>
            <a:gdLst>
              <a:gd name="T0" fmla="*/ 145 w 167"/>
              <a:gd name="T1" fmla="*/ 0 h 84"/>
              <a:gd name="T2" fmla="*/ 97 w 167"/>
              <a:gd name="T3" fmla="*/ 28 h 84"/>
              <a:gd name="T4" fmla="*/ 97 w 167"/>
              <a:gd name="T5" fmla="*/ 28 h 84"/>
              <a:gd name="T6" fmla="*/ 0 w 167"/>
              <a:gd name="T7" fmla="*/ 84 h 84"/>
              <a:gd name="T8" fmla="*/ 109 w 167"/>
              <a:gd name="T9" fmla="*/ 21 h 84"/>
              <a:gd name="T10" fmla="*/ 125 w 167"/>
              <a:gd name="T11" fmla="*/ 84 h 84"/>
              <a:gd name="T12" fmla="*/ 0 w 167"/>
              <a:gd name="T13" fmla="*/ 84 h 84"/>
              <a:gd name="T14" fmla="*/ 167 w 167"/>
              <a:gd name="T15" fmla="*/ 84 h 84"/>
              <a:gd name="T16" fmla="*/ 145 w 167"/>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84">
                <a:moveTo>
                  <a:pt x="145" y="0"/>
                </a:moveTo>
                <a:cubicBezTo>
                  <a:pt x="97" y="28"/>
                  <a:pt x="97" y="28"/>
                  <a:pt x="97" y="28"/>
                </a:cubicBezTo>
                <a:cubicBezTo>
                  <a:pt x="97" y="28"/>
                  <a:pt x="97" y="28"/>
                  <a:pt x="97" y="28"/>
                </a:cubicBezTo>
                <a:cubicBezTo>
                  <a:pt x="0" y="84"/>
                  <a:pt x="0" y="84"/>
                  <a:pt x="0" y="84"/>
                </a:cubicBezTo>
                <a:cubicBezTo>
                  <a:pt x="109" y="21"/>
                  <a:pt x="109" y="21"/>
                  <a:pt x="109" y="21"/>
                </a:cubicBezTo>
                <a:cubicBezTo>
                  <a:pt x="120" y="41"/>
                  <a:pt x="125" y="60"/>
                  <a:pt x="125" y="84"/>
                </a:cubicBezTo>
                <a:cubicBezTo>
                  <a:pt x="0" y="84"/>
                  <a:pt x="0" y="84"/>
                  <a:pt x="0" y="84"/>
                </a:cubicBezTo>
                <a:cubicBezTo>
                  <a:pt x="167" y="84"/>
                  <a:pt x="167" y="84"/>
                  <a:pt x="167" y="84"/>
                </a:cubicBezTo>
                <a:cubicBezTo>
                  <a:pt x="167" y="53"/>
                  <a:pt x="160" y="27"/>
                  <a:pt x="145" y="0"/>
                </a:cubicBezTo>
              </a:path>
            </a:pathLst>
          </a:custGeom>
          <a:solidFill>
            <a:schemeClr val="accent2">
              <a:lumMod val="20000"/>
              <a:lumOff val="80000"/>
              <a:alpha val="50000"/>
            </a:schemeClr>
          </a:solidFill>
          <a:ln>
            <a:noFill/>
          </a:ln>
        </p:spPr>
        <p:txBody>
          <a:bodyPr vert="horz" wrap="square" lIns="91440" tIns="45720" rIns="91440" bIns="45720" numCol="1" anchor="t" anchorCtr="0" compatLnSpc="1"/>
          <a:lstStyle/>
          <a:p>
            <a:endParaRPr lang="zh-CN" altLang="en-US"/>
          </a:p>
        </p:txBody>
      </p:sp>
      <p:sp>
        <p:nvSpPr>
          <p:cNvPr id="40" name="Freeform 9"/>
          <p:cNvSpPr>
            <a:spLocks noEditPoints="1"/>
          </p:cNvSpPr>
          <p:nvPr/>
        </p:nvSpPr>
        <p:spPr bwMode="auto">
          <a:xfrm>
            <a:off x="6100887" y="1796855"/>
            <a:ext cx="3371892" cy="3410985"/>
          </a:xfrm>
          <a:custGeom>
            <a:avLst/>
            <a:gdLst>
              <a:gd name="T0" fmla="*/ 0 w 145"/>
              <a:gd name="T1" fmla="*/ 145 h 145"/>
              <a:gd name="T2" fmla="*/ 0 w 145"/>
              <a:gd name="T3" fmla="*/ 145 h 145"/>
              <a:gd name="T4" fmla="*/ 84 w 145"/>
              <a:gd name="T5" fmla="*/ 0 h 145"/>
              <a:gd name="T6" fmla="*/ 72 w 145"/>
              <a:gd name="T7" fmla="*/ 20 h 145"/>
              <a:gd name="T8" fmla="*/ 72 w 145"/>
              <a:gd name="T9" fmla="*/ 20 h 145"/>
              <a:gd name="T10" fmla="*/ 56 w 145"/>
              <a:gd name="T11" fmla="*/ 48 h 145"/>
              <a:gd name="T12" fmla="*/ 97 w 145"/>
              <a:gd name="T13" fmla="*/ 89 h 145"/>
              <a:gd name="T14" fmla="*/ 145 w 145"/>
              <a:gd name="T15" fmla="*/ 61 h 145"/>
              <a:gd name="T16" fmla="*/ 84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0" y="145"/>
                </a:moveTo>
                <a:cubicBezTo>
                  <a:pt x="0" y="145"/>
                  <a:pt x="0" y="145"/>
                  <a:pt x="0" y="145"/>
                </a:cubicBezTo>
                <a:moveTo>
                  <a:pt x="84" y="0"/>
                </a:moveTo>
                <a:cubicBezTo>
                  <a:pt x="72" y="20"/>
                  <a:pt x="72" y="20"/>
                  <a:pt x="72" y="20"/>
                </a:cubicBezTo>
                <a:cubicBezTo>
                  <a:pt x="72" y="20"/>
                  <a:pt x="72" y="20"/>
                  <a:pt x="72" y="20"/>
                </a:cubicBezTo>
                <a:cubicBezTo>
                  <a:pt x="56" y="48"/>
                  <a:pt x="56" y="48"/>
                  <a:pt x="56" y="48"/>
                </a:cubicBezTo>
                <a:cubicBezTo>
                  <a:pt x="74" y="58"/>
                  <a:pt x="86" y="71"/>
                  <a:pt x="97" y="89"/>
                </a:cubicBezTo>
                <a:cubicBezTo>
                  <a:pt x="145" y="61"/>
                  <a:pt x="145" y="61"/>
                  <a:pt x="145" y="61"/>
                </a:cubicBezTo>
                <a:cubicBezTo>
                  <a:pt x="129" y="34"/>
                  <a:pt x="110" y="15"/>
                  <a:pt x="84" y="0"/>
                </a:cubicBezTo>
              </a:path>
            </a:pathLst>
          </a:custGeom>
          <a:solidFill>
            <a:schemeClr val="accent2">
              <a:lumMod val="20000"/>
              <a:lumOff val="80000"/>
              <a:alpha val="50000"/>
            </a:schemeClr>
          </a:solidFill>
          <a:ln>
            <a:noFill/>
          </a:ln>
        </p:spPr>
        <p:txBody>
          <a:bodyPr vert="horz" wrap="square" lIns="91440" tIns="45720" rIns="91440" bIns="45720" numCol="1" anchor="t" anchorCtr="0" compatLnSpc="1"/>
          <a:lstStyle/>
          <a:p>
            <a:endParaRPr lang="zh-CN" altLang="en-US"/>
          </a:p>
        </p:txBody>
      </p:sp>
      <p:sp>
        <p:nvSpPr>
          <p:cNvPr id="41" name="Freeform 10"/>
          <p:cNvSpPr/>
          <p:nvPr/>
        </p:nvSpPr>
        <p:spPr bwMode="auto">
          <a:xfrm>
            <a:off x="6100887" y="1259307"/>
            <a:ext cx="1954720" cy="3948533"/>
          </a:xfrm>
          <a:custGeom>
            <a:avLst/>
            <a:gdLst>
              <a:gd name="T0" fmla="*/ 0 w 84"/>
              <a:gd name="T1" fmla="*/ 0 h 168"/>
              <a:gd name="T2" fmla="*/ 0 w 84"/>
              <a:gd name="T3" fmla="*/ 42 h 168"/>
              <a:gd name="T4" fmla="*/ 0 w 84"/>
              <a:gd name="T5" fmla="*/ 42 h 168"/>
              <a:gd name="T6" fmla="*/ 0 w 84"/>
              <a:gd name="T7" fmla="*/ 168 h 168"/>
              <a:gd name="T8" fmla="*/ 0 w 84"/>
              <a:gd name="T9" fmla="*/ 24 h 168"/>
              <a:gd name="T10" fmla="*/ 72 w 84"/>
              <a:gd name="T11" fmla="*/ 43 h 168"/>
              <a:gd name="T12" fmla="*/ 84 w 84"/>
              <a:gd name="T13" fmla="*/ 23 h 168"/>
              <a:gd name="T14" fmla="*/ 0 w 84"/>
              <a:gd name="T15" fmla="*/ 0 h 1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68">
                <a:moveTo>
                  <a:pt x="0" y="0"/>
                </a:moveTo>
                <a:cubicBezTo>
                  <a:pt x="0" y="42"/>
                  <a:pt x="0" y="42"/>
                  <a:pt x="0" y="42"/>
                </a:cubicBezTo>
                <a:cubicBezTo>
                  <a:pt x="0" y="42"/>
                  <a:pt x="0" y="42"/>
                  <a:pt x="0" y="42"/>
                </a:cubicBezTo>
                <a:cubicBezTo>
                  <a:pt x="0" y="168"/>
                  <a:pt x="0" y="168"/>
                  <a:pt x="0" y="168"/>
                </a:cubicBezTo>
                <a:cubicBezTo>
                  <a:pt x="0" y="24"/>
                  <a:pt x="0" y="24"/>
                  <a:pt x="0" y="24"/>
                </a:cubicBezTo>
                <a:cubicBezTo>
                  <a:pt x="26" y="24"/>
                  <a:pt x="49" y="30"/>
                  <a:pt x="72" y="43"/>
                </a:cubicBezTo>
                <a:cubicBezTo>
                  <a:pt x="84" y="23"/>
                  <a:pt x="84" y="23"/>
                  <a:pt x="84" y="23"/>
                </a:cubicBezTo>
                <a:cubicBezTo>
                  <a:pt x="57" y="8"/>
                  <a:pt x="31" y="0"/>
                  <a:pt x="0" y="0"/>
                </a:cubicBezTo>
              </a:path>
            </a:pathLst>
          </a:custGeom>
          <a:solidFill>
            <a:schemeClr val="accent2">
              <a:lumMod val="20000"/>
              <a:lumOff val="80000"/>
              <a:alpha val="50000"/>
            </a:schemeClr>
          </a:solidFill>
          <a:ln>
            <a:noFill/>
          </a:ln>
        </p:spPr>
        <p:txBody>
          <a:bodyPr vert="horz" wrap="square" lIns="91440" tIns="45720" rIns="91440" bIns="45720" numCol="1" anchor="t" anchorCtr="0" compatLnSpc="1"/>
          <a:lstStyle/>
          <a:p>
            <a:endParaRPr lang="zh-CN" altLang="en-US"/>
          </a:p>
        </p:txBody>
      </p:sp>
      <p:sp>
        <p:nvSpPr>
          <p:cNvPr id="42" name="Freeform 11"/>
          <p:cNvSpPr/>
          <p:nvPr/>
        </p:nvSpPr>
        <p:spPr bwMode="auto">
          <a:xfrm>
            <a:off x="4634847" y="2246440"/>
            <a:ext cx="1466040" cy="2961400"/>
          </a:xfrm>
          <a:custGeom>
            <a:avLst/>
            <a:gdLst>
              <a:gd name="T0" fmla="*/ 63 w 63"/>
              <a:gd name="T1" fmla="*/ 0 h 126"/>
              <a:gd name="T2" fmla="*/ 0 w 63"/>
              <a:gd name="T3" fmla="*/ 17 h 126"/>
              <a:gd name="T4" fmla="*/ 63 w 63"/>
              <a:gd name="T5" fmla="*/ 126 h 126"/>
              <a:gd name="T6" fmla="*/ 63 w 63"/>
              <a:gd name="T7" fmla="*/ 0 h 126"/>
            </a:gdLst>
            <a:ahLst/>
            <a:cxnLst>
              <a:cxn ang="0">
                <a:pos x="T0" y="T1"/>
              </a:cxn>
              <a:cxn ang="0">
                <a:pos x="T2" y="T3"/>
              </a:cxn>
              <a:cxn ang="0">
                <a:pos x="T4" y="T5"/>
              </a:cxn>
              <a:cxn ang="0">
                <a:pos x="T6" y="T7"/>
              </a:cxn>
            </a:cxnLst>
            <a:rect l="0" t="0" r="r" b="b"/>
            <a:pathLst>
              <a:path w="63" h="126">
                <a:moveTo>
                  <a:pt x="63" y="0"/>
                </a:moveTo>
                <a:cubicBezTo>
                  <a:pt x="40" y="0"/>
                  <a:pt x="20" y="5"/>
                  <a:pt x="0" y="17"/>
                </a:cubicBezTo>
                <a:cubicBezTo>
                  <a:pt x="63" y="126"/>
                  <a:pt x="63" y="126"/>
                  <a:pt x="63" y="126"/>
                </a:cubicBezTo>
                <a:cubicBezTo>
                  <a:pt x="63" y="0"/>
                  <a:pt x="63" y="0"/>
                  <a:pt x="63" y="0"/>
                </a:cubicBezTo>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43" name="Freeform 12"/>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close/>
              </a:path>
            </a:pathLst>
          </a:custGeom>
          <a:solidFill>
            <a:srgbClr val="33A9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
          <p:cNvSpPr/>
          <p:nvPr/>
        </p:nvSpPr>
        <p:spPr bwMode="auto">
          <a:xfrm>
            <a:off x="4634847" y="2647158"/>
            <a:ext cx="1466040" cy="2560682"/>
          </a:xfrm>
          <a:custGeom>
            <a:avLst/>
            <a:gdLst>
              <a:gd name="T0" fmla="*/ 0 w 150"/>
              <a:gd name="T1" fmla="*/ 0 h 262"/>
              <a:gd name="T2" fmla="*/ 0 w 150"/>
              <a:gd name="T3" fmla="*/ 0 h 262"/>
              <a:gd name="T4" fmla="*/ 150 w 150"/>
              <a:gd name="T5" fmla="*/ 262 h 262"/>
              <a:gd name="T6" fmla="*/ 0 w 150"/>
              <a:gd name="T7" fmla="*/ 0 h 262"/>
            </a:gdLst>
            <a:ahLst/>
            <a:cxnLst>
              <a:cxn ang="0">
                <a:pos x="T0" y="T1"/>
              </a:cxn>
              <a:cxn ang="0">
                <a:pos x="T2" y="T3"/>
              </a:cxn>
              <a:cxn ang="0">
                <a:pos x="T4" y="T5"/>
              </a:cxn>
              <a:cxn ang="0">
                <a:pos x="T6" y="T7"/>
              </a:cxn>
            </a:cxnLst>
            <a:rect l="0" t="0" r="r" b="b"/>
            <a:pathLst>
              <a:path w="150" h="262">
                <a:moveTo>
                  <a:pt x="0" y="0"/>
                </a:moveTo>
                <a:lnTo>
                  <a:pt x="0" y="0"/>
                </a:lnTo>
                <a:lnTo>
                  <a:pt x="150" y="26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4"/>
          <p:cNvSpPr/>
          <p:nvPr/>
        </p:nvSpPr>
        <p:spPr bwMode="auto">
          <a:xfrm>
            <a:off x="3471789" y="2536360"/>
            <a:ext cx="2629098" cy="2677965"/>
          </a:xfrm>
          <a:custGeom>
            <a:avLst/>
            <a:gdLst>
              <a:gd name="T0" fmla="*/ 48 w 113"/>
              <a:gd name="T1" fmla="*/ 0 h 114"/>
              <a:gd name="T2" fmla="*/ 0 w 113"/>
              <a:gd name="T3" fmla="*/ 48 h 114"/>
              <a:gd name="T4" fmla="*/ 17 w 113"/>
              <a:gd name="T5" fmla="*/ 58 h 114"/>
              <a:gd name="T6" fmla="*/ 17 w 113"/>
              <a:gd name="T7" fmla="*/ 58 h 114"/>
              <a:gd name="T8" fmla="*/ 113 w 113"/>
              <a:gd name="T9" fmla="*/ 114 h 114"/>
              <a:gd name="T10" fmla="*/ 48 w 113"/>
              <a:gd name="T11" fmla="*/ 0 h 114"/>
            </a:gdLst>
            <a:ahLst/>
            <a:cxnLst>
              <a:cxn ang="0">
                <a:pos x="T0" y="T1"/>
              </a:cxn>
              <a:cxn ang="0">
                <a:pos x="T2" y="T3"/>
              </a:cxn>
              <a:cxn ang="0">
                <a:pos x="T4" y="T5"/>
              </a:cxn>
              <a:cxn ang="0">
                <a:pos x="T6" y="T7"/>
              </a:cxn>
              <a:cxn ang="0">
                <a:pos x="T8" y="T9"/>
              </a:cxn>
              <a:cxn ang="0">
                <a:pos x="T10" y="T11"/>
              </a:cxn>
            </a:cxnLst>
            <a:rect l="0" t="0" r="r" b="b"/>
            <a:pathLst>
              <a:path w="113" h="114">
                <a:moveTo>
                  <a:pt x="48" y="0"/>
                </a:moveTo>
                <a:cubicBezTo>
                  <a:pt x="27" y="12"/>
                  <a:pt x="12" y="27"/>
                  <a:pt x="0" y="48"/>
                </a:cubicBezTo>
                <a:cubicBezTo>
                  <a:pt x="17" y="58"/>
                  <a:pt x="17" y="58"/>
                  <a:pt x="17" y="58"/>
                </a:cubicBezTo>
                <a:cubicBezTo>
                  <a:pt x="17" y="58"/>
                  <a:pt x="17" y="58"/>
                  <a:pt x="17" y="58"/>
                </a:cubicBezTo>
                <a:cubicBezTo>
                  <a:pt x="113" y="114"/>
                  <a:pt x="113" y="114"/>
                  <a:pt x="113" y="114"/>
                </a:cubicBezTo>
                <a:cubicBezTo>
                  <a:pt x="48" y="0"/>
                  <a:pt x="48" y="0"/>
                  <a:pt x="48" y="0"/>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7" name="Freeform 16"/>
          <p:cNvSpPr/>
          <p:nvPr/>
        </p:nvSpPr>
        <p:spPr bwMode="auto">
          <a:xfrm>
            <a:off x="3510884" y="3898178"/>
            <a:ext cx="2590004" cy="1309662"/>
          </a:xfrm>
          <a:custGeom>
            <a:avLst/>
            <a:gdLst>
              <a:gd name="T0" fmla="*/ 15 w 111"/>
              <a:gd name="T1" fmla="*/ 0 h 56"/>
              <a:gd name="T2" fmla="*/ 15 w 111"/>
              <a:gd name="T3" fmla="*/ 0 h 56"/>
              <a:gd name="T4" fmla="*/ 0 w 111"/>
              <a:gd name="T5" fmla="*/ 56 h 56"/>
              <a:gd name="T6" fmla="*/ 111 w 111"/>
              <a:gd name="T7" fmla="*/ 56 h 56"/>
              <a:gd name="T8" fmla="*/ 15 w 111"/>
              <a:gd name="T9" fmla="*/ 0 h 56"/>
            </a:gdLst>
            <a:ahLst/>
            <a:cxnLst>
              <a:cxn ang="0">
                <a:pos x="T0" y="T1"/>
              </a:cxn>
              <a:cxn ang="0">
                <a:pos x="T2" y="T3"/>
              </a:cxn>
              <a:cxn ang="0">
                <a:pos x="T4" y="T5"/>
              </a:cxn>
              <a:cxn ang="0">
                <a:pos x="T6" y="T7"/>
              </a:cxn>
              <a:cxn ang="0">
                <a:pos x="T8" y="T9"/>
              </a:cxn>
            </a:cxnLst>
            <a:rect l="0" t="0" r="r" b="b"/>
            <a:pathLst>
              <a:path w="111" h="56">
                <a:moveTo>
                  <a:pt x="15" y="0"/>
                </a:moveTo>
                <a:cubicBezTo>
                  <a:pt x="15" y="0"/>
                  <a:pt x="15" y="0"/>
                  <a:pt x="15" y="0"/>
                </a:cubicBezTo>
                <a:cubicBezTo>
                  <a:pt x="5" y="18"/>
                  <a:pt x="0" y="35"/>
                  <a:pt x="0" y="56"/>
                </a:cubicBezTo>
                <a:cubicBezTo>
                  <a:pt x="111" y="56"/>
                  <a:pt x="111" y="56"/>
                  <a:pt x="111" y="56"/>
                </a:cubicBezTo>
                <a:cubicBezTo>
                  <a:pt x="15" y="0"/>
                  <a:pt x="15" y="0"/>
                  <a:pt x="15" y="0"/>
                </a:cubicBezTo>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48" name="Freeform 17"/>
          <p:cNvSpPr/>
          <p:nvPr/>
        </p:nvSpPr>
        <p:spPr bwMode="auto">
          <a:xfrm>
            <a:off x="6100887" y="3732027"/>
            <a:ext cx="2902759" cy="1475813"/>
          </a:xfrm>
          <a:custGeom>
            <a:avLst/>
            <a:gdLst>
              <a:gd name="T0" fmla="*/ 109 w 125"/>
              <a:gd name="T1" fmla="*/ 0 h 63"/>
              <a:gd name="T2" fmla="*/ 0 w 125"/>
              <a:gd name="T3" fmla="*/ 63 h 63"/>
              <a:gd name="T4" fmla="*/ 125 w 125"/>
              <a:gd name="T5" fmla="*/ 63 h 63"/>
              <a:gd name="T6" fmla="*/ 109 w 125"/>
              <a:gd name="T7" fmla="*/ 0 h 63"/>
            </a:gdLst>
            <a:ahLst/>
            <a:cxnLst>
              <a:cxn ang="0">
                <a:pos x="T0" y="T1"/>
              </a:cxn>
              <a:cxn ang="0">
                <a:pos x="T2" y="T3"/>
              </a:cxn>
              <a:cxn ang="0">
                <a:pos x="T4" y="T5"/>
              </a:cxn>
              <a:cxn ang="0">
                <a:pos x="T6" y="T7"/>
              </a:cxn>
            </a:cxnLst>
            <a:rect l="0" t="0" r="r" b="b"/>
            <a:pathLst>
              <a:path w="125" h="63">
                <a:moveTo>
                  <a:pt x="109" y="0"/>
                </a:moveTo>
                <a:cubicBezTo>
                  <a:pt x="0" y="63"/>
                  <a:pt x="0" y="63"/>
                  <a:pt x="0" y="63"/>
                </a:cubicBezTo>
                <a:cubicBezTo>
                  <a:pt x="125" y="63"/>
                  <a:pt x="125" y="63"/>
                  <a:pt x="125" y="63"/>
                </a:cubicBezTo>
                <a:cubicBezTo>
                  <a:pt x="125" y="39"/>
                  <a:pt x="120" y="20"/>
                  <a:pt x="109" y="0"/>
                </a:cubicBezTo>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49" name="Freeform 18"/>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close/>
              </a:path>
            </a:pathLst>
          </a:custGeom>
          <a:solidFill>
            <a:srgbClr val="405C6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9"/>
          <p:cNvSpPr/>
          <p:nvPr/>
        </p:nvSpPr>
        <p:spPr bwMode="auto">
          <a:xfrm>
            <a:off x="6100887" y="3898178"/>
            <a:ext cx="2257701" cy="1309662"/>
          </a:xfrm>
          <a:custGeom>
            <a:avLst/>
            <a:gdLst>
              <a:gd name="T0" fmla="*/ 231 w 231"/>
              <a:gd name="T1" fmla="*/ 0 h 134"/>
              <a:gd name="T2" fmla="*/ 0 w 231"/>
              <a:gd name="T3" fmla="*/ 134 h 134"/>
              <a:gd name="T4" fmla="*/ 231 w 231"/>
              <a:gd name="T5" fmla="*/ 0 h 134"/>
              <a:gd name="T6" fmla="*/ 231 w 231"/>
              <a:gd name="T7" fmla="*/ 0 h 134"/>
            </a:gdLst>
            <a:ahLst/>
            <a:cxnLst>
              <a:cxn ang="0">
                <a:pos x="T0" y="T1"/>
              </a:cxn>
              <a:cxn ang="0">
                <a:pos x="T2" y="T3"/>
              </a:cxn>
              <a:cxn ang="0">
                <a:pos x="T4" y="T5"/>
              </a:cxn>
              <a:cxn ang="0">
                <a:pos x="T6" y="T7"/>
              </a:cxn>
            </a:cxnLst>
            <a:rect l="0" t="0" r="r" b="b"/>
            <a:pathLst>
              <a:path w="231" h="134">
                <a:moveTo>
                  <a:pt x="231" y="0"/>
                </a:moveTo>
                <a:lnTo>
                  <a:pt x="0" y="134"/>
                </a:lnTo>
                <a:lnTo>
                  <a:pt x="231" y="0"/>
                </a:lnTo>
                <a:lnTo>
                  <a:pt x="23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0"/>
          <p:cNvSpPr/>
          <p:nvPr/>
        </p:nvSpPr>
        <p:spPr bwMode="auto">
          <a:xfrm>
            <a:off x="6100887" y="2930592"/>
            <a:ext cx="2257701" cy="2277248"/>
          </a:xfrm>
          <a:custGeom>
            <a:avLst/>
            <a:gdLst>
              <a:gd name="T0" fmla="*/ 56 w 97"/>
              <a:gd name="T1" fmla="*/ 0 h 97"/>
              <a:gd name="T2" fmla="*/ 0 w 97"/>
              <a:gd name="T3" fmla="*/ 97 h 97"/>
              <a:gd name="T4" fmla="*/ 97 w 97"/>
              <a:gd name="T5" fmla="*/ 41 h 97"/>
              <a:gd name="T6" fmla="*/ 56 w 97"/>
              <a:gd name="T7" fmla="*/ 0 h 97"/>
            </a:gdLst>
            <a:ahLst/>
            <a:cxnLst>
              <a:cxn ang="0">
                <a:pos x="T0" y="T1"/>
              </a:cxn>
              <a:cxn ang="0">
                <a:pos x="T2" y="T3"/>
              </a:cxn>
              <a:cxn ang="0">
                <a:pos x="T4" y="T5"/>
              </a:cxn>
              <a:cxn ang="0">
                <a:pos x="T6" y="T7"/>
              </a:cxn>
            </a:cxnLst>
            <a:rect l="0" t="0" r="r" b="b"/>
            <a:pathLst>
              <a:path w="97" h="97">
                <a:moveTo>
                  <a:pt x="56" y="0"/>
                </a:moveTo>
                <a:cubicBezTo>
                  <a:pt x="0" y="97"/>
                  <a:pt x="0" y="97"/>
                  <a:pt x="0" y="97"/>
                </a:cubicBezTo>
                <a:cubicBezTo>
                  <a:pt x="97" y="41"/>
                  <a:pt x="97" y="41"/>
                  <a:pt x="97" y="41"/>
                </a:cubicBezTo>
                <a:cubicBezTo>
                  <a:pt x="86" y="23"/>
                  <a:pt x="74" y="10"/>
                  <a:pt x="56" y="0"/>
                </a:cubicBezTo>
              </a:path>
            </a:pathLst>
          </a:custGeom>
          <a:solidFill>
            <a:schemeClr val="accent2">
              <a:lumMod val="60000"/>
              <a:lumOff val="40000"/>
            </a:schemeClr>
          </a:solidFill>
          <a:ln>
            <a:noFill/>
          </a:ln>
        </p:spPr>
        <p:txBody>
          <a:bodyPr vert="horz" wrap="square" lIns="91440" tIns="45720" rIns="91440" bIns="45720" numCol="1" anchor="t" anchorCtr="0" compatLnSpc="1"/>
          <a:lstStyle/>
          <a:p>
            <a:endParaRPr lang="zh-CN" altLang="en-US"/>
          </a:p>
        </p:txBody>
      </p:sp>
      <p:sp>
        <p:nvSpPr>
          <p:cNvPr id="52" name="Freeform 21"/>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close/>
              </a:path>
            </a:pathLst>
          </a:custGeom>
          <a:solidFill>
            <a:srgbClr val="E27B1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2"/>
          <p:cNvSpPr/>
          <p:nvPr/>
        </p:nvSpPr>
        <p:spPr bwMode="auto">
          <a:xfrm>
            <a:off x="6100887" y="2275761"/>
            <a:ext cx="1671285" cy="2932079"/>
          </a:xfrm>
          <a:custGeom>
            <a:avLst/>
            <a:gdLst>
              <a:gd name="T0" fmla="*/ 171 w 171"/>
              <a:gd name="T1" fmla="*/ 0 h 300"/>
              <a:gd name="T2" fmla="*/ 0 w 171"/>
              <a:gd name="T3" fmla="*/ 300 h 300"/>
              <a:gd name="T4" fmla="*/ 133 w 171"/>
              <a:gd name="T5" fmla="*/ 67 h 300"/>
              <a:gd name="T6" fmla="*/ 171 w 171"/>
              <a:gd name="T7" fmla="*/ 0 h 300"/>
              <a:gd name="T8" fmla="*/ 171 w 171"/>
              <a:gd name="T9" fmla="*/ 0 h 300"/>
            </a:gdLst>
            <a:ahLst/>
            <a:cxnLst>
              <a:cxn ang="0">
                <a:pos x="T0" y="T1"/>
              </a:cxn>
              <a:cxn ang="0">
                <a:pos x="T2" y="T3"/>
              </a:cxn>
              <a:cxn ang="0">
                <a:pos x="T4" y="T5"/>
              </a:cxn>
              <a:cxn ang="0">
                <a:pos x="T6" y="T7"/>
              </a:cxn>
              <a:cxn ang="0">
                <a:pos x="T8" y="T9"/>
              </a:cxn>
            </a:cxnLst>
            <a:rect l="0" t="0" r="r" b="b"/>
            <a:pathLst>
              <a:path w="171" h="300">
                <a:moveTo>
                  <a:pt x="171" y="0"/>
                </a:moveTo>
                <a:lnTo>
                  <a:pt x="0" y="300"/>
                </a:lnTo>
                <a:lnTo>
                  <a:pt x="133" y="67"/>
                </a:lnTo>
                <a:lnTo>
                  <a:pt x="171" y="0"/>
                </a:lnTo>
                <a:lnTo>
                  <a:pt x="1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
          <p:cNvSpPr/>
          <p:nvPr/>
        </p:nvSpPr>
        <p:spPr bwMode="auto">
          <a:xfrm>
            <a:off x="6100887" y="1826176"/>
            <a:ext cx="1671285" cy="3381664"/>
          </a:xfrm>
          <a:custGeom>
            <a:avLst/>
            <a:gdLst>
              <a:gd name="T0" fmla="*/ 0 w 72"/>
              <a:gd name="T1" fmla="*/ 0 h 144"/>
              <a:gd name="T2" fmla="*/ 0 w 72"/>
              <a:gd name="T3" fmla="*/ 144 h 144"/>
              <a:gd name="T4" fmla="*/ 72 w 72"/>
              <a:gd name="T5" fmla="*/ 19 h 144"/>
              <a:gd name="T6" fmla="*/ 0 w 72"/>
              <a:gd name="T7" fmla="*/ 0 h 144"/>
            </a:gdLst>
            <a:ahLst/>
            <a:cxnLst>
              <a:cxn ang="0">
                <a:pos x="T0" y="T1"/>
              </a:cxn>
              <a:cxn ang="0">
                <a:pos x="T2" y="T3"/>
              </a:cxn>
              <a:cxn ang="0">
                <a:pos x="T4" y="T5"/>
              </a:cxn>
              <a:cxn ang="0">
                <a:pos x="T6" y="T7"/>
              </a:cxn>
            </a:cxnLst>
            <a:rect l="0" t="0" r="r" b="b"/>
            <a:pathLst>
              <a:path w="72" h="144">
                <a:moveTo>
                  <a:pt x="0" y="0"/>
                </a:moveTo>
                <a:cubicBezTo>
                  <a:pt x="0" y="144"/>
                  <a:pt x="0" y="144"/>
                  <a:pt x="0" y="144"/>
                </a:cubicBezTo>
                <a:cubicBezTo>
                  <a:pt x="72" y="19"/>
                  <a:pt x="72" y="19"/>
                  <a:pt x="72" y="19"/>
                </a:cubicBezTo>
                <a:cubicBezTo>
                  <a:pt x="49" y="6"/>
                  <a:pt x="26" y="0"/>
                  <a:pt x="0" y="0"/>
                </a:cubicBezTo>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55" name="矩形 54"/>
          <p:cNvSpPr/>
          <p:nvPr/>
        </p:nvSpPr>
        <p:spPr>
          <a:xfrm>
            <a:off x="3207296" y="5344857"/>
            <a:ext cx="5645841" cy="646331"/>
          </a:xfrm>
          <a:prstGeom prst="rect">
            <a:avLst/>
          </a:prstGeom>
        </p:spPr>
        <p:txBody>
          <a:bodyPr wrap="none">
            <a:spAutoFit/>
          </a:bodyPr>
          <a:lstStyle/>
          <a:p>
            <a:pPr algn="ctr"/>
            <a:r>
              <a:rPr lang="en-US" altLang="zh-CN" sz="3600" dirty="0" smtClean="0">
                <a:solidFill>
                  <a:schemeClr val="accent1"/>
                </a:solidFill>
                <a:latin typeface="微软雅黑" panose="020B0503020204020204" pitchFamily="34" charset="-122"/>
                <a:ea typeface="微软雅黑" panose="020B0503020204020204" pitchFamily="34" charset="-122"/>
              </a:rPr>
              <a:t>Click Here To Add A Title</a:t>
            </a:r>
            <a:endParaRPr lang="zh-CN" altLang="en-US" sz="3600" dirty="0">
              <a:solidFill>
                <a:schemeClr val="accent1"/>
              </a:solidFill>
              <a:latin typeface="微软雅黑" panose="020B0503020204020204" pitchFamily="34" charset="-122"/>
              <a:ea typeface="微软雅黑" panose="020B0503020204020204" pitchFamily="34" charset="-122"/>
            </a:endParaRPr>
          </a:p>
        </p:txBody>
      </p:sp>
      <p:sp>
        <p:nvSpPr>
          <p:cNvPr id="56" name="矩形 55"/>
          <p:cNvSpPr/>
          <p:nvPr/>
        </p:nvSpPr>
        <p:spPr>
          <a:xfrm>
            <a:off x="1728778" y="5958927"/>
            <a:ext cx="8734442" cy="338554"/>
          </a:xfrm>
          <a:prstGeom prst="rect">
            <a:avLst/>
          </a:prstGeom>
          <a:noFill/>
        </p:spPr>
        <p:txBody>
          <a:bodyPr wrap="none">
            <a:spAutoFit/>
          </a:bodyPr>
          <a:lstStyle/>
          <a:p>
            <a:pPr algn="ctr"/>
            <a:r>
              <a:rPr lang="en-US" altLang="zh-CN" sz="1600" dirty="0">
                <a:solidFill>
                  <a:schemeClr val="accent1"/>
                </a:solidFill>
                <a:latin typeface="微软雅黑" panose="020B0503020204020204" pitchFamily="34" charset="-122"/>
                <a:ea typeface="微软雅黑" panose="020B0503020204020204" pitchFamily="34" charset="-122"/>
              </a:rPr>
              <a:t>Welcome to use WPS original template, this template by </a:t>
            </a:r>
            <a:r>
              <a:rPr lang="en-US" altLang="zh-CN" sz="1600" dirty="0" err="1">
                <a:solidFill>
                  <a:schemeClr val="accent1"/>
                </a:solidFill>
                <a:latin typeface="微软雅黑" panose="020B0503020204020204" pitchFamily="34" charset="-122"/>
                <a:ea typeface="微软雅黑" panose="020B0503020204020204" pitchFamily="34" charset="-122"/>
              </a:rPr>
              <a:t>xiang</a:t>
            </a:r>
            <a:r>
              <a:rPr lang="en-US" altLang="zh-CN" sz="1600" dirty="0">
                <a:solidFill>
                  <a:schemeClr val="accent1"/>
                </a:solidFill>
                <a:latin typeface="微软雅黑" panose="020B0503020204020204" pitchFamily="34" charset="-122"/>
                <a:ea typeface="微软雅黑" panose="020B0503020204020204" pitchFamily="34" charset="-122"/>
              </a:rPr>
              <a:t> yang flower </a:t>
            </a:r>
            <a:r>
              <a:rPr lang="en-US" altLang="zh-CN" sz="1600" dirty="0" err="1">
                <a:solidFill>
                  <a:schemeClr val="accent1"/>
                </a:solidFill>
                <a:latin typeface="微软雅黑" panose="020B0503020204020204" pitchFamily="34" charset="-122"/>
                <a:ea typeface="微软雅黑" panose="020B0503020204020204" pitchFamily="34" charset="-122"/>
              </a:rPr>
              <a:t>ppt</a:t>
            </a:r>
            <a:r>
              <a:rPr lang="en-US" altLang="zh-CN" sz="1600" dirty="0">
                <a:solidFill>
                  <a:schemeClr val="accent1"/>
                </a:solidFill>
                <a:latin typeface="微软雅黑" panose="020B0503020204020204" pitchFamily="34" charset="-122"/>
                <a:ea typeface="微软雅黑" panose="020B0503020204020204" pitchFamily="34" charset="-122"/>
              </a:rPr>
              <a:t> original</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 name="矩形 1"/>
          <p:cNvSpPr/>
          <p:nvPr/>
        </p:nvSpPr>
        <p:spPr>
          <a:xfrm>
            <a:off x="2538639" y="4368343"/>
            <a:ext cx="761747" cy="461665"/>
          </a:xfrm>
          <a:prstGeom prst="rect">
            <a:avLst/>
          </a:prstGeom>
        </p:spPr>
        <p:txBody>
          <a:bodyPr wrap="none">
            <a:spAutoFit/>
          </a:bodyPr>
          <a:lstStyle/>
          <a:p>
            <a:pPr algn="ctr"/>
            <a:r>
              <a:rPr lang="en-US" altLang="zh-CN" sz="2400" dirty="0" smtClean="0">
                <a:solidFill>
                  <a:schemeClr val="accent1"/>
                </a:solidFill>
                <a:latin typeface="Kozuka Gothic Pro EL" panose="020B0200000000000000" pitchFamily="34" charset="-128"/>
                <a:ea typeface="Kozuka Gothic Pro EL" panose="020B0200000000000000" pitchFamily="34" charset="-128"/>
              </a:rPr>
              <a:t>50%</a:t>
            </a:r>
            <a:endParaRPr lang="zh-CN" altLang="en-US" sz="2400" dirty="0">
              <a:solidFill>
                <a:schemeClr val="accent1"/>
              </a:solidFill>
              <a:latin typeface="Kozuka Gothic Pro EL" panose="020B0200000000000000" pitchFamily="34" charset="-128"/>
              <a:ea typeface="Kozuka Gothic Pro EL" panose="020B0200000000000000" pitchFamily="34" charset="-128"/>
            </a:endParaRPr>
          </a:p>
        </p:txBody>
      </p:sp>
      <p:sp>
        <p:nvSpPr>
          <p:cNvPr id="26" name="矩形 25"/>
          <p:cNvSpPr/>
          <p:nvPr/>
        </p:nvSpPr>
        <p:spPr>
          <a:xfrm>
            <a:off x="3203313" y="2556890"/>
            <a:ext cx="761747" cy="461665"/>
          </a:xfrm>
          <a:prstGeom prst="rect">
            <a:avLst/>
          </a:prstGeom>
        </p:spPr>
        <p:txBody>
          <a:bodyPr wrap="none">
            <a:spAutoFit/>
          </a:bodyPr>
          <a:lstStyle/>
          <a:p>
            <a:pPr algn="ctr"/>
            <a:r>
              <a:rPr lang="en-US" altLang="zh-CN" sz="2400" dirty="0" smtClean="0">
                <a:solidFill>
                  <a:schemeClr val="accent1"/>
                </a:solidFill>
                <a:latin typeface="Kozuka Gothic Pro EL" panose="020B0200000000000000" pitchFamily="34" charset="-128"/>
                <a:ea typeface="Kozuka Gothic Pro EL" panose="020B0200000000000000" pitchFamily="34" charset="-128"/>
              </a:rPr>
              <a:t>70%</a:t>
            </a:r>
            <a:endParaRPr lang="zh-CN" altLang="en-US" sz="2400" dirty="0">
              <a:solidFill>
                <a:schemeClr val="accent1"/>
              </a:solidFill>
              <a:latin typeface="Kozuka Gothic Pro EL" panose="020B0200000000000000" pitchFamily="34" charset="-128"/>
              <a:ea typeface="Kozuka Gothic Pro EL" panose="020B0200000000000000" pitchFamily="34" charset="-128"/>
            </a:endParaRPr>
          </a:p>
        </p:txBody>
      </p:sp>
      <p:sp>
        <p:nvSpPr>
          <p:cNvPr id="27" name="矩形 26"/>
          <p:cNvSpPr/>
          <p:nvPr/>
        </p:nvSpPr>
        <p:spPr>
          <a:xfrm>
            <a:off x="4857939" y="1773560"/>
            <a:ext cx="761747" cy="461665"/>
          </a:xfrm>
          <a:prstGeom prst="rect">
            <a:avLst/>
          </a:prstGeom>
        </p:spPr>
        <p:txBody>
          <a:bodyPr wrap="none">
            <a:spAutoFit/>
          </a:bodyPr>
          <a:lstStyle/>
          <a:p>
            <a:pPr algn="ctr"/>
            <a:r>
              <a:rPr lang="en-US" altLang="zh-CN" sz="2400" dirty="0" smtClean="0">
                <a:solidFill>
                  <a:schemeClr val="accent1"/>
                </a:solidFill>
                <a:latin typeface="Kozuka Gothic Pro EL" panose="020B0200000000000000" pitchFamily="34" charset="-128"/>
                <a:ea typeface="Kozuka Gothic Pro EL" panose="020B0200000000000000" pitchFamily="34" charset="-128"/>
              </a:rPr>
              <a:t>68%</a:t>
            </a:r>
            <a:endParaRPr lang="zh-CN" altLang="en-US" sz="2400" dirty="0">
              <a:solidFill>
                <a:schemeClr val="accent1"/>
              </a:solidFill>
              <a:latin typeface="Kozuka Gothic Pro EL" panose="020B0200000000000000" pitchFamily="34" charset="-128"/>
              <a:ea typeface="Kozuka Gothic Pro EL" panose="020B0200000000000000" pitchFamily="34" charset="-128"/>
            </a:endParaRPr>
          </a:p>
        </p:txBody>
      </p:sp>
      <p:sp>
        <p:nvSpPr>
          <p:cNvPr id="28" name="矩形 27"/>
          <p:cNvSpPr/>
          <p:nvPr/>
        </p:nvSpPr>
        <p:spPr>
          <a:xfrm>
            <a:off x="6605536" y="1413010"/>
            <a:ext cx="761747" cy="461665"/>
          </a:xfrm>
          <a:prstGeom prst="rect">
            <a:avLst/>
          </a:prstGeom>
        </p:spPr>
        <p:txBody>
          <a:bodyPr wrap="none">
            <a:spAutoFit/>
          </a:bodyPr>
          <a:lstStyle/>
          <a:p>
            <a:pPr algn="ctr"/>
            <a:r>
              <a:rPr lang="en-US" altLang="zh-CN" sz="2400" dirty="0" smtClean="0">
                <a:solidFill>
                  <a:schemeClr val="accent1"/>
                </a:solidFill>
                <a:latin typeface="Kozuka Gothic Pro EL" panose="020B0200000000000000" pitchFamily="34" charset="-128"/>
                <a:ea typeface="Kozuka Gothic Pro EL" panose="020B0200000000000000" pitchFamily="34" charset="-128"/>
              </a:rPr>
              <a:t>82%</a:t>
            </a:r>
            <a:endParaRPr lang="zh-CN" altLang="en-US" sz="2400" dirty="0">
              <a:solidFill>
                <a:schemeClr val="accent1"/>
              </a:solidFill>
              <a:latin typeface="Kozuka Gothic Pro EL" panose="020B0200000000000000" pitchFamily="34" charset="-128"/>
              <a:ea typeface="Kozuka Gothic Pro EL" panose="020B0200000000000000" pitchFamily="34" charset="-128"/>
            </a:endParaRPr>
          </a:p>
        </p:txBody>
      </p:sp>
      <p:sp>
        <p:nvSpPr>
          <p:cNvPr id="29" name="矩形 28"/>
          <p:cNvSpPr/>
          <p:nvPr/>
        </p:nvSpPr>
        <p:spPr>
          <a:xfrm>
            <a:off x="8040946" y="2753515"/>
            <a:ext cx="761747" cy="461665"/>
          </a:xfrm>
          <a:prstGeom prst="rect">
            <a:avLst/>
          </a:prstGeom>
        </p:spPr>
        <p:txBody>
          <a:bodyPr wrap="none">
            <a:spAutoFit/>
          </a:bodyPr>
          <a:lstStyle/>
          <a:p>
            <a:pPr algn="ctr"/>
            <a:r>
              <a:rPr lang="en-US" altLang="zh-CN" sz="2400" dirty="0" smtClean="0">
                <a:solidFill>
                  <a:schemeClr val="accent1"/>
                </a:solidFill>
                <a:latin typeface="Kozuka Gothic Pro EL" panose="020B0200000000000000" pitchFamily="34" charset="-128"/>
                <a:ea typeface="Kozuka Gothic Pro EL" panose="020B0200000000000000" pitchFamily="34" charset="-128"/>
              </a:rPr>
              <a:t>60%</a:t>
            </a:r>
            <a:endParaRPr lang="zh-CN" altLang="en-US" sz="2400" dirty="0">
              <a:solidFill>
                <a:schemeClr val="accent1"/>
              </a:solidFill>
              <a:latin typeface="Kozuka Gothic Pro EL" panose="020B0200000000000000" pitchFamily="34" charset="-128"/>
              <a:ea typeface="Kozuka Gothic Pro EL" panose="020B0200000000000000" pitchFamily="34" charset="-128"/>
            </a:endParaRPr>
          </a:p>
        </p:txBody>
      </p:sp>
      <p:sp>
        <p:nvSpPr>
          <p:cNvPr id="30" name="矩形 29"/>
          <p:cNvSpPr/>
          <p:nvPr/>
        </p:nvSpPr>
        <p:spPr>
          <a:xfrm>
            <a:off x="9038890" y="4279199"/>
            <a:ext cx="761747" cy="461665"/>
          </a:xfrm>
          <a:prstGeom prst="rect">
            <a:avLst/>
          </a:prstGeom>
        </p:spPr>
        <p:txBody>
          <a:bodyPr wrap="none">
            <a:spAutoFit/>
          </a:bodyPr>
          <a:lstStyle/>
          <a:p>
            <a:pPr algn="ctr"/>
            <a:r>
              <a:rPr lang="en-US" altLang="zh-CN" sz="2400" dirty="0" smtClean="0">
                <a:solidFill>
                  <a:schemeClr val="accent1"/>
                </a:solidFill>
                <a:latin typeface="Kozuka Gothic Pro EL" panose="020B0200000000000000" pitchFamily="34" charset="-128"/>
                <a:ea typeface="Kozuka Gothic Pro EL" panose="020B0200000000000000" pitchFamily="34" charset="-128"/>
              </a:rPr>
              <a:t>55%</a:t>
            </a:r>
            <a:endParaRPr lang="zh-CN" altLang="en-US" sz="2400" dirty="0">
              <a:solidFill>
                <a:schemeClr val="accent1"/>
              </a:solidFill>
              <a:latin typeface="Kozuka Gothic Pro EL" panose="020B0200000000000000" pitchFamily="34" charset="-128"/>
              <a:ea typeface="Kozuka Gothic Pro EL" panose="020B0200000000000000" pitchFamily="34" charset="-128"/>
            </a:endParaRPr>
          </a:p>
        </p:txBody>
      </p:sp>
      <p:sp>
        <p:nvSpPr>
          <p:cNvPr id="31" name="矩形 30"/>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5"/>
          <p:cNvGrpSpPr/>
          <p:nvPr/>
        </p:nvGrpSpPr>
        <p:grpSpPr>
          <a:xfrm rot="10800000">
            <a:off x="2107235" y="1777877"/>
            <a:ext cx="3661219" cy="1901651"/>
            <a:chOff x="2274097" y="1463540"/>
            <a:chExt cx="3547082" cy="1842368"/>
          </a:xfrm>
          <a:solidFill>
            <a:srgbClr val="EB6DEF"/>
          </a:solidFill>
        </p:grpSpPr>
        <p:sp>
          <p:nvSpPr>
            <p:cNvPr id="17" name="Rounded Rectangle 1"/>
            <p:cNvSpPr/>
            <p:nvPr/>
          </p:nvSpPr>
          <p:spPr>
            <a:xfrm>
              <a:off x="2274097" y="1463540"/>
              <a:ext cx="3299389" cy="1842368"/>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Isosceles Triangle 2"/>
            <p:cNvSpPr/>
            <p:nvPr/>
          </p:nvSpPr>
          <p:spPr>
            <a:xfrm rot="5400000">
              <a:off x="5577997" y="2261118"/>
              <a:ext cx="239151" cy="247212"/>
            </a:xfrm>
            <a:prstGeom prst="triangl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Group 16"/>
          <p:cNvGrpSpPr/>
          <p:nvPr/>
        </p:nvGrpSpPr>
        <p:grpSpPr>
          <a:xfrm rot="10800000">
            <a:off x="2107235" y="3898743"/>
            <a:ext cx="3661219" cy="1901651"/>
            <a:chOff x="2274097" y="1463540"/>
            <a:chExt cx="3547082" cy="1842368"/>
          </a:xfrm>
          <a:solidFill>
            <a:schemeClr val="accent4"/>
          </a:solidFill>
        </p:grpSpPr>
        <p:sp>
          <p:nvSpPr>
            <p:cNvPr id="20" name="Rounded Rectangle 17"/>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Isosceles Triangle 18"/>
            <p:cNvSpPr/>
            <p:nvPr/>
          </p:nvSpPr>
          <p:spPr>
            <a:xfrm rot="5400000">
              <a:off x="5577997"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26"/>
          <p:cNvGrpSpPr/>
          <p:nvPr/>
        </p:nvGrpSpPr>
        <p:grpSpPr>
          <a:xfrm rot="10800000">
            <a:off x="7854875" y="1777877"/>
            <a:ext cx="3661219" cy="1901651"/>
            <a:chOff x="2274097" y="1463540"/>
            <a:chExt cx="3547082" cy="1842368"/>
          </a:xfrm>
          <a:solidFill>
            <a:srgbClr val="FF5072"/>
          </a:solidFill>
        </p:grpSpPr>
        <p:sp>
          <p:nvSpPr>
            <p:cNvPr id="23" name="Rounded Rectangle 27"/>
            <p:cNvSpPr/>
            <p:nvPr/>
          </p:nvSpPr>
          <p:spPr>
            <a:xfrm>
              <a:off x="2274097" y="1463540"/>
              <a:ext cx="3299389" cy="1842368"/>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Isosceles Triangle 28"/>
            <p:cNvSpPr/>
            <p:nvPr/>
          </p:nvSpPr>
          <p:spPr>
            <a:xfrm rot="5400000">
              <a:off x="5577997" y="2261118"/>
              <a:ext cx="239151" cy="247212"/>
            </a:xfrm>
            <a:prstGeom prst="triangl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Group 29"/>
          <p:cNvGrpSpPr/>
          <p:nvPr/>
        </p:nvGrpSpPr>
        <p:grpSpPr>
          <a:xfrm rot="10800000">
            <a:off x="7859277" y="3898744"/>
            <a:ext cx="3656817" cy="1901651"/>
            <a:chOff x="2274097" y="1463540"/>
            <a:chExt cx="3542817" cy="1842368"/>
          </a:xfrm>
          <a:solidFill>
            <a:schemeClr val="accent5"/>
          </a:solidFill>
        </p:grpSpPr>
        <p:sp>
          <p:nvSpPr>
            <p:cNvPr id="26" name="Rounded Rectangle 30"/>
            <p:cNvSpPr/>
            <p:nvPr/>
          </p:nvSpPr>
          <p:spPr>
            <a:xfrm>
              <a:off x="2274097" y="1463540"/>
              <a:ext cx="3299389" cy="18423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Isosceles Triangle 31"/>
            <p:cNvSpPr/>
            <p:nvPr/>
          </p:nvSpPr>
          <p:spPr>
            <a:xfrm rot="5400000">
              <a:off x="5573732" y="2261118"/>
              <a:ext cx="239151" cy="24721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a:off x="2543283" y="2007615"/>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endParaRPr lang="en-US" altLang="zh-CN" sz="2000" b="1" dirty="0" smtClean="0">
              <a:latin typeface="方正兰亭超细黑简体" panose="02000000000000000000" pitchFamily="2" charset="-122"/>
              <a:ea typeface="方正兰亭超细黑简体" panose="02000000000000000000" pitchFamily="2" charset="-122"/>
            </a:endParaRP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sp>
        <p:nvSpPr>
          <p:cNvPr id="29" name="矩形 28"/>
          <p:cNvSpPr/>
          <p:nvPr/>
        </p:nvSpPr>
        <p:spPr>
          <a:xfrm>
            <a:off x="8278543" y="2007615"/>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endParaRPr lang="en-US" altLang="zh-CN" sz="2000" b="1" dirty="0" smtClean="0">
              <a:latin typeface="方正兰亭超细黑简体" panose="02000000000000000000" pitchFamily="2" charset="-122"/>
              <a:ea typeface="方正兰亭超细黑简体" panose="02000000000000000000" pitchFamily="2" charset="-122"/>
            </a:endParaRP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sp>
        <p:nvSpPr>
          <p:cNvPr id="30" name="矩形 29"/>
          <p:cNvSpPr/>
          <p:nvPr/>
        </p:nvSpPr>
        <p:spPr>
          <a:xfrm>
            <a:off x="8313810" y="419077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endParaRPr lang="en-US" altLang="zh-CN" sz="2000" b="1" dirty="0" smtClean="0">
              <a:latin typeface="方正兰亭超细黑简体" panose="02000000000000000000" pitchFamily="2" charset="-122"/>
              <a:ea typeface="方正兰亭超细黑简体" panose="02000000000000000000" pitchFamily="2" charset="-122"/>
            </a:endParaRP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sp>
        <p:nvSpPr>
          <p:cNvPr id="31" name="矩形 30"/>
          <p:cNvSpPr/>
          <p:nvPr/>
        </p:nvSpPr>
        <p:spPr>
          <a:xfrm>
            <a:off x="2531344" y="4132967"/>
            <a:ext cx="3054803" cy="1446550"/>
          </a:xfrm>
          <a:prstGeom prst="rect">
            <a:avLst/>
          </a:prstGeom>
        </p:spPr>
        <p:txBody>
          <a:bodyPr wrap="square">
            <a:spAutoFit/>
          </a:bodyPr>
          <a:lstStyle/>
          <a:p>
            <a:r>
              <a:rPr lang="en-US" altLang="zh-CN" sz="2000" b="1" dirty="0">
                <a:latin typeface="方正兰亭超细黑简体" panose="02000000000000000000" pitchFamily="2" charset="-122"/>
                <a:ea typeface="方正兰亭超细黑简体" panose="02000000000000000000" pitchFamily="2" charset="-122"/>
              </a:rPr>
              <a:t>Short Statement</a:t>
            </a:r>
            <a:r>
              <a:rPr lang="en-US" altLang="zh-CN" sz="2000" b="1" dirty="0" smtClean="0">
                <a:latin typeface="方正兰亭超细黑简体" panose="02000000000000000000" pitchFamily="2" charset="-122"/>
                <a:ea typeface="方正兰亭超细黑简体" panose="02000000000000000000" pitchFamily="2" charset="-122"/>
              </a:rPr>
              <a:t>.</a:t>
            </a:r>
            <a:endParaRPr lang="en-US" altLang="zh-CN" sz="2000" b="1" dirty="0" smtClean="0">
              <a:latin typeface="方正兰亭超细黑简体" panose="02000000000000000000" pitchFamily="2" charset="-122"/>
              <a:ea typeface="方正兰亭超细黑简体" panose="02000000000000000000" pitchFamily="2" charset="-122"/>
            </a:endParaRPr>
          </a:p>
          <a:p>
            <a:endParaRPr lang="en-US" altLang="zh-CN" sz="2000" b="1" dirty="0" smtClean="0">
              <a:latin typeface="方正兰亭超细黑简体" panose="02000000000000000000" pitchFamily="2" charset="-122"/>
              <a:ea typeface="方正兰亭超细黑简体" panose="02000000000000000000" pitchFamily="2" charset="-122"/>
            </a:endParaRPr>
          </a:p>
          <a:p>
            <a:r>
              <a:rPr lang="en-US" altLang="zh-CN" sz="1200" dirty="0">
                <a:latin typeface="方正兰亭超细黑简体" panose="02000000000000000000" pitchFamily="2" charset="-122"/>
                <a:ea typeface="方正兰亭超细黑简体" panose="02000000000000000000" pitchFamily="2" charset="-122"/>
              </a:rPr>
              <a:t>Welcome to use WPS </a:t>
            </a:r>
            <a:r>
              <a:rPr lang="en-US" altLang="zh-CN" sz="1200" dirty="0" err="1" smtClean="0">
                <a:latin typeface="方正兰亭超细黑简体" panose="02000000000000000000" pitchFamily="2" charset="-122"/>
                <a:ea typeface="方正兰亭超细黑简体" panose="02000000000000000000" pitchFamily="2" charset="-122"/>
              </a:rPr>
              <a:t>orig</a:t>
            </a:r>
            <a:r>
              <a:rPr lang="en-US" altLang="zh-CN" sz="1200" dirty="0" smtClean="0">
                <a:latin typeface="方正兰亭超细黑简体" panose="02000000000000000000" pitchFamily="2" charset="-122"/>
                <a:ea typeface="方正兰亭超细黑简体" panose="02000000000000000000" pitchFamily="2" charset="-122"/>
              </a:rPr>
              <a:t>  </a:t>
            </a:r>
            <a:r>
              <a:rPr lang="en-US" altLang="zh-CN" sz="1200" dirty="0">
                <a:latin typeface="方正兰亭超细黑简体" panose="02000000000000000000" pitchFamily="2" charset="-122"/>
                <a:ea typeface="方正兰亭超细黑简体" panose="02000000000000000000" pitchFamily="2" charset="-122"/>
              </a:rPr>
              <a:t>template, this template by </a:t>
            </a:r>
            <a:r>
              <a:rPr lang="en-US" altLang="zh-CN" sz="1200" dirty="0" err="1">
                <a:latin typeface="方正兰亭超细黑简体" panose="02000000000000000000" pitchFamily="2" charset="-122"/>
                <a:ea typeface="方正兰亭超细黑简体" panose="02000000000000000000" pitchFamily="2" charset="-122"/>
              </a:rPr>
              <a:t>xiang</a:t>
            </a:r>
            <a:r>
              <a:rPr lang="en-US" altLang="zh-CN" sz="1200" dirty="0">
                <a:latin typeface="方正兰亭超细黑简体" panose="02000000000000000000" pitchFamily="2" charset="-122"/>
                <a:ea typeface="方正兰亭超细黑简体" panose="02000000000000000000" pitchFamily="2" charset="-122"/>
              </a:rPr>
              <a:t> yang flower </a:t>
            </a:r>
            <a:r>
              <a:rPr lang="en-US" altLang="zh-CN" sz="1200" dirty="0" err="1">
                <a:latin typeface="方正兰亭超细黑简体" panose="02000000000000000000" pitchFamily="2" charset="-122"/>
                <a:ea typeface="方正兰亭超细黑简体" panose="02000000000000000000" pitchFamily="2" charset="-122"/>
              </a:rPr>
              <a:t>ppt</a:t>
            </a:r>
            <a:r>
              <a:rPr lang="en-US" altLang="zh-CN" sz="1200" dirty="0">
                <a:latin typeface="方正兰亭超细黑简体" panose="02000000000000000000" pitchFamily="2" charset="-122"/>
                <a:ea typeface="方正兰亭超细黑简体" panose="02000000000000000000" pitchFamily="2" charset="-122"/>
              </a:rPr>
              <a:t> original, you can to modify different settings according to their own needs</a:t>
            </a:r>
            <a:r>
              <a:rPr lang="en-US" altLang="zh-CN" sz="1200" dirty="0" smtClean="0">
                <a:latin typeface="方正兰亭超细黑简体" panose="02000000000000000000" pitchFamily="2" charset="-122"/>
                <a:ea typeface="方正兰亭超细黑简体" panose="02000000000000000000" pitchFamily="2" charset="-122"/>
              </a:rPr>
              <a:t>,</a:t>
            </a:r>
            <a:endParaRPr lang="zh-CN" altLang="en-US" sz="1200" dirty="0">
              <a:latin typeface="方正兰亭超细黑简体" panose="02000000000000000000" pitchFamily="2" charset="-122"/>
              <a:ea typeface="方正兰亭超细黑简体" panose="02000000000000000000" pitchFamily="2" charset="-122"/>
            </a:endParaRPr>
          </a:p>
        </p:txBody>
      </p:sp>
      <p:pic>
        <p:nvPicPr>
          <p:cNvPr id="32" name="图片 31"/>
          <p:cNvPicPr>
            <a:picLocks noChangeAspect="1"/>
          </p:cNvPicPr>
          <p:nvPr/>
        </p:nvPicPr>
        <p:blipFill rotWithShape="1">
          <a:blip r:embed="rId1" cstate="print">
            <a:grayscl/>
            <a:extLst>
              <a:ext uri="{28A0092B-C50C-407E-A947-70E740481C1C}">
                <a14:useLocalDpi xmlns:a14="http://schemas.microsoft.com/office/drawing/2010/main" val="0"/>
              </a:ext>
            </a:extLst>
          </a:blip>
          <a:srcRect l="11921" t="3794" r="38053" b="21206"/>
          <a:stretch>
            <a:fillRect/>
          </a:stretch>
        </p:blipFill>
        <p:spPr>
          <a:xfrm>
            <a:off x="611047" y="2007615"/>
            <a:ext cx="1348383" cy="1348383"/>
          </a:xfrm>
          <a:prstGeom prst="ellipse">
            <a:avLst/>
          </a:prstGeom>
          <a:solidFill>
            <a:schemeClr val="accent1"/>
          </a:solidFill>
          <a:ln w="57150">
            <a:solidFill>
              <a:schemeClr val="accent1"/>
            </a:solidFill>
          </a:ln>
        </p:spPr>
      </p:pic>
      <p:pic>
        <p:nvPicPr>
          <p:cNvPr id="33" name="图片 32"/>
          <p:cNvPicPr>
            <a:picLocks noChangeAspect="1"/>
          </p:cNvPicPr>
          <p:nvPr/>
        </p:nvPicPr>
        <p:blipFill rotWithShape="1">
          <a:blip r:embed="rId2" cstate="print">
            <a:grayscl/>
            <a:extLst>
              <a:ext uri="{28A0092B-C50C-407E-A947-70E740481C1C}">
                <a14:useLocalDpi xmlns:a14="http://schemas.microsoft.com/office/drawing/2010/main" val="0"/>
              </a:ext>
            </a:extLst>
          </a:blip>
          <a:srcRect l="27378" t="12500" r="17122" b="12500"/>
          <a:stretch>
            <a:fillRect/>
          </a:stretch>
        </p:blipFill>
        <p:spPr>
          <a:xfrm>
            <a:off x="611048" y="4182051"/>
            <a:ext cx="1348382" cy="1348382"/>
          </a:xfrm>
          <a:prstGeom prst="ellipse">
            <a:avLst/>
          </a:prstGeom>
          <a:solidFill>
            <a:srgbClr val="CE4A41"/>
          </a:solidFill>
          <a:ln w="57150">
            <a:solidFill>
              <a:schemeClr val="accent4"/>
            </a:solidFill>
          </a:ln>
        </p:spPr>
      </p:pic>
      <p:pic>
        <p:nvPicPr>
          <p:cNvPr id="34" name="图片 33"/>
          <p:cNvPicPr>
            <a:picLocks noChangeAspect="1"/>
          </p:cNvPicPr>
          <p:nvPr/>
        </p:nvPicPr>
        <p:blipFill rotWithShape="1">
          <a:blip r:embed="rId3">
            <a:grayscl/>
            <a:extLst>
              <a:ext uri="{28A0092B-C50C-407E-A947-70E740481C1C}">
                <a14:useLocalDpi xmlns:a14="http://schemas.microsoft.com/office/drawing/2010/main" val="0"/>
              </a:ext>
            </a:extLst>
          </a:blip>
          <a:srcRect l="44697" t="12500" r="3553" b="12500"/>
          <a:stretch>
            <a:fillRect/>
          </a:stretch>
        </p:blipFill>
        <p:spPr>
          <a:xfrm>
            <a:off x="6439354" y="2070875"/>
            <a:ext cx="1348382" cy="1348382"/>
          </a:xfrm>
          <a:prstGeom prst="ellipse">
            <a:avLst/>
          </a:prstGeom>
          <a:solidFill>
            <a:srgbClr val="DE6BAB"/>
          </a:solidFill>
          <a:ln w="57150">
            <a:solidFill>
              <a:schemeClr val="accent2"/>
            </a:solidFill>
          </a:ln>
        </p:spPr>
      </p:pic>
      <p:pic>
        <p:nvPicPr>
          <p:cNvPr id="35" name="图片 34"/>
          <p:cNvPicPr>
            <a:picLocks noChangeAspect="1"/>
          </p:cNvPicPr>
          <p:nvPr/>
        </p:nvPicPr>
        <p:blipFill rotWithShape="1">
          <a:blip r:embed="rId4">
            <a:grayscl/>
            <a:extLst>
              <a:ext uri="{28A0092B-C50C-407E-A947-70E740481C1C}">
                <a14:useLocalDpi xmlns:a14="http://schemas.microsoft.com/office/drawing/2010/main" val="0"/>
              </a:ext>
            </a:extLst>
          </a:blip>
          <a:srcRect l="51799" t="-116" r="1282" b="29791"/>
          <a:stretch>
            <a:fillRect/>
          </a:stretch>
        </p:blipFill>
        <p:spPr>
          <a:xfrm>
            <a:off x="6439354" y="4190777"/>
            <a:ext cx="1348382" cy="1348382"/>
          </a:xfrm>
          <a:prstGeom prst="ellipse">
            <a:avLst/>
          </a:prstGeom>
          <a:noFill/>
          <a:ln w="57150">
            <a:solidFill>
              <a:schemeClr val="accent5"/>
            </a:solidFill>
          </a:ln>
        </p:spPr>
      </p:pic>
      <p:sp>
        <p:nvSpPr>
          <p:cNvPr id="36" name="矩形 35"/>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a:spLocks noChangeArrowheads="1"/>
          </p:cNvSpPr>
          <p:nvPr/>
        </p:nvSpPr>
        <p:spPr bwMode="auto">
          <a:xfrm>
            <a:off x="1693272" y="3827807"/>
            <a:ext cx="9519225" cy="629040"/>
          </a:xfrm>
          <a:prstGeom prst="roundRect">
            <a:avLst>
              <a:gd name="adj" fmla="val 50000"/>
            </a:avLst>
          </a:prstGeom>
        </p:spPr>
        <p:style>
          <a:lnRef idx="1">
            <a:schemeClr val="accent4"/>
          </a:lnRef>
          <a:fillRef idx="3">
            <a:schemeClr val="accent4"/>
          </a:fillRef>
          <a:effectRef idx="2">
            <a:schemeClr val="accent4"/>
          </a:effectRef>
          <a:fontRef idx="minor">
            <a:schemeClr val="lt1"/>
          </a:fontRef>
        </p:style>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AutoShape 5"/>
          <p:cNvSpPr>
            <a:spLocks noChangeArrowheads="1"/>
          </p:cNvSpPr>
          <p:nvPr/>
        </p:nvSpPr>
        <p:spPr bwMode="auto">
          <a:xfrm>
            <a:off x="855437" y="3827807"/>
            <a:ext cx="7573782" cy="629040"/>
          </a:xfrm>
          <a:prstGeom prst="roundRect">
            <a:avLst>
              <a:gd name="adj" fmla="val 50000"/>
            </a:avLst>
          </a:prstGeom>
          <a:solidFill>
            <a:schemeClr val="accent2">
              <a:lumMod val="50000"/>
            </a:schemeClr>
          </a:solidFill>
        </p:spPr>
        <p:style>
          <a:lnRef idx="1">
            <a:schemeClr val="accent2"/>
          </a:lnRef>
          <a:fillRef idx="3">
            <a:schemeClr val="accent2"/>
          </a:fillRef>
          <a:effectRef idx="2">
            <a:schemeClr val="accent2"/>
          </a:effectRef>
          <a:fontRef idx="minor">
            <a:schemeClr val="lt1"/>
          </a:fontRef>
        </p:style>
        <p:txBody>
          <a:bodyPr wrap="none" anchor="ctr"/>
          <a:lstStyle/>
          <a:p>
            <a:pPr defTabSz="685800">
              <a:defRPr/>
            </a:pPr>
            <a:endParaRPr lang="zh-CN" altLang="en-US" sz="1400" kern="0">
              <a:solidFill>
                <a:srgbClr val="11111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Line 7"/>
          <p:cNvSpPr>
            <a:spLocks noChangeShapeType="1"/>
          </p:cNvSpPr>
          <p:nvPr/>
        </p:nvSpPr>
        <p:spPr bwMode="auto">
          <a:xfrm>
            <a:off x="2522385"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8" name="Line 8"/>
          <p:cNvSpPr>
            <a:spLocks noChangeShapeType="1"/>
          </p:cNvSpPr>
          <p:nvPr/>
        </p:nvSpPr>
        <p:spPr bwMode="auto">
          <a:xfrm>
            <a:off x="4559508"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9" name="Line 9"/>
          <p:cNvSpPr>
            <a:spLocks noChangeShapeType="1"/>
          </p:cNvSpPr>
          <p:nvPr/>
        </p:nvSpPr>
        <p:spPr bwMode="auto">
          <a:xfrm>
            <a:off x="6596631"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10" name="Line 10"/>
          <p:cNvSpPr>
            <a:spLocks noChangeShapeType="1"/>
          </p:cNvSpPr>
          <p:nvPr/>
        </p:nvSpPr>
        <p:spPr bwMode="auto">
          <a:xfrm>
            <a:off x="8633754" y="2197565"/>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11" name="Line 11"/>
          <p:cNvSpPr>
            <a:spLocks noChangeShapeType="1"/>
          </p:cNvSpPr>
          <p:nvPr/>
        </p:nvSpPr>
        <p:spPr bwMode="auto">
          <a:xfrm>
            <a:off x="10670878" y="2179893"/>
            <a:ext cx="0" cy="2259282"/>
          </a:xfrm>
          <a:prstGeom prst="line">
            <a:avLst/>
          </a:prstGeom>
          <a:noFill/>
          <a:ln w="12700">
            <a:solidFill>
              <a:schemeClr val="bg1">
                <a:lumMod val="7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400">
              <a:solidFill>
                <a:srgbClr val="111111"/>
              </a:solidFill>
              <a:latin typeface="微软雅黑" panose="020B0503020204020204" pitchFamily="34" charset="-122"/>
              <a:ea typeface="微软雅黑" panose="020B0503020204020204" pitchFamily="34" charset="-122"/>
            </a:endParaRPr>
          </a:p>
        </p:txBody>
      </p:sp>
      <p:sp>
        <p:nvSpPr>
          <p:cNvPr id="12" name="Content Placeholder 7"/>
          <p:cNvSpPr txBox="1">
            <a:spLocks noChangeAspect="1"/>
          </p:cNvSpPr>
          <p:nvPr/>
        </p:nvSpPr>
        <p:spPr>
          <a:xfrm>
            <a:off x="1016339"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2011</a:t>
            </a:r>
            <a:endParaRPr lang="id-ID"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55"/>
          <p:cNvSpPr>
            <a:spLocks noChangeAspect="1" noEditPoints="1"/>
          </p:cNvSpPr>
          <p:nvPr/>
        </p:nvSpPr>
        <p:spPr bwMode="auto">
          <a:xfrm>
            <a:off x="7762092" y="3999606"/>
            <a:ext cx="277552" cy="29986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tx1"/>
          </a:solidFill>
          <a:ln>
            <a:noFill/>
          </a:ln>
        </p:spPr>
        <p:txBody>
          <a:bodyPr vert="horz" wrap="square" lIns="68580" tIns="34290" rIns="68580" bIns="34290" numCol="1" anchor="t" anchorCtr="0" compatLnSpc="1"/>
          <a:lstStyle/>
          <a:p>
            <a:endParaRPr lang="en-US" sz="1400"/>
          </a:p>
        </p:txBody>
      </p:sp>
      <p:cxnSp>
        <p:nvCxnSpPr>
          <p:cNvPr id="377" name="Straight Connector 399"/>
          <p:cNvCxnSpPr/>
          <p:nvPr/>
        </p:nvCxnSpPr>
        <p:spPr>
          <a:xfrm>
            <a:off x="568840" y="5155443"/>
            <a:ext cx="11054321" cy="0"/>
          </a:xfrm>
          <a:prstGeom prst="line">
            <a:avLst/>
          </a:prstGeom>
          <a:ln w="12700">
            <a:solidFill>
              <a:schemeClr val="bg1">
                <a:lumMod val="75000"/>
              </a:schemeClr>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378" name="TextBox 400"/>
          <p:cNvSpPr txBox="1"/>
          <p:nvPr/>
        </p:nvSpPr>
        <p:spPr>
          <a:xfrm>
            <a:off x="720842" y="5370586"/>
            <a:ext cx="11006171" cy="627428"/>
          </a:xfrm>
          <a:prstGeom prst="rect">
            <a:avLst/>
          </a:prstGeom>
          <a:noFill/>
        </p:spPr>
        <p:txBody>
          <a:bodyPr wrap="square" rIns="108000" bIns="27000" numCol="1" spcCol="360000">
            <a:spAutoFit/>
          </a:bodyPr>
          <a:lstStyle/>
          <a:p>
            <a:pPr algn="ctr">
              <a:lnSpc>
                <a:spcPct val="150000"/>
              </a:lnSpc>
              <a:defRPr/>
            </a:pPr>
            <a:r>
              <a:rPr lang="en-US" sz="12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Welcome to use WPS original template, this template by </a:t>
            </a:r>
            <a:r>
              <a:rPr lang="en-US" sz="1200" dirty="0" err="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xiang</a:t>
            </a:r>
            <a:r>
              <a:rPr lang="en-US" sz="12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 yang flower </a:t>
            </a:r>
            <a:r>
              <a:rPr lang="en-US" sz="1200" dirty="0" err="1">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ppt</a:t>
            </a:r>
            <a:r>
              <a:rPr lang="en-US" sz="12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 original, you can to modify different settings according </a:t>
            </a:r>
            <a:r>
              <a:rPr lang="en-US" sz="1200" dirty="0" smtClean="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to</a:t>
            </a:r>
            <a:endParaRPr lang="en-US" sz="1200" dirty="0" smtClean="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defRPr/>
            </a:pPr>
            <a:r>
              <a:rPr lang="en-US" sz="1200" dirty="0" smtClean="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12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rPr>
              <a:t>their own needs, in order to better expression meaning of your speech, if there is more to please search</a:t>
            </a:r>
            <a:endParaRPr lang="en-US" sz="1200" dirty="0">
              <a:solidFill>
                <a:srgbClr val="26262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2" name="Content Placeholder 7"/>
          <p:cNvSpPr txBox="1">
            <a:spLocks noChangeAspect="1"/>
          </p:cNvSpPr>
          <p:nvPr/>
        </p:nvSpPr>
        <p:spPr>
          <a:xfrm>
            <a:off x="3051553" y="2197565"/>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2012</a:t>
            </a:r>
            <a:endParaRPr lang="id-ID"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3" name="Content Placeholder 7"/>
          <p:cNvSpPr txBox="1">
            <a:spLocks noChangeAspect="1"/>
          </p:cNvSpPr>
          <p:nvPr/>
        </p:nvSpPr>
        <p:spPr>
          <a:xfrm>
            <a:off x="5086767" y="2179893"/>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2013</a:t>
            </a:r>
            <a:endParaRPr lang="id-ID"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4" name="Content Placeholder 7"/>
          <p:cNvSpPr txBox="1">
            <a:spLocks noChangeAspect="1"/>
          </p:cNvSpPr>
          <p:nvPr/>
        </p:nvSpPr>
        <p:spPr>
          <a:xfrm>
            <a:off x="7121981" y="2162222"/>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2014</a:t>
            </a:r>
            <a:endParaRPr lang="id-ID"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5" name="Content Placeholder 7"/>
          <p:cNvSpPr txBox="1">
            <a:spLocks noChangeAspect="1"/>
          </p:cNvSpPr>
          <p:nvPr/>
        </p:nvSpPr>
        <p:spPr>
          <a:xfrm>
            <a:off x="9157195" y="2145458"/>
            <a:ext cx="1509269" cy="1220333"/>
          </a:xfrm>
          <a:prstGeom prst="rect">
            <a:avLst/>
          </a:prstGeom>
        </p:spPr>
        <p:txBody>
          <a:bodyPr vert="horz" wrap="square" lIns="68580" tIns="34290" rIns="68580" bIns="34290" rtlCol="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en-US" sz="2400" b="1"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2015</a:t>
            </a:r>
            <a:endParaRPr lang="id-ID"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buNone/>
            </a:pPr>
            <a:endParaRPr lang="id-ID" sz="9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en-US"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The keywords</a:t>
            </a:r>
            <a:endParaRPr lang="id-ID"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lgn="r">
              <a:spcBef>
                <a:spcPts val="0"/>
              </a:spcBef>
              <a:buNone/>
              <a:defRPr/>
            </a:pP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T</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here are many variations of passages of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Lorem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800" dirty="0" err="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Ipsum</a:t>
            </a:r>
            <a:r>
              <a:rPr lang="en-US"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 available</a:t>
            </a:r>
            <a:r>
              <a:rPr lang="id-ID" sz="8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a:t>
            </a:r>
            <a:endParaRPr lang="en-US" sz="8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6" name="KSO_Shape"/>
          <p:cNvSpPr/>
          <p:nvPr/>
        </p:nvSpPr>
        <p:spPr bwMode="auto">
          <a:xfrm>
            <a:off x="10196476" y="3999606"/>
            <a:ext cx="314506" cy="31383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tx1">
              <a:lumMod val="75000"/>
              <a:lumOff val="25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矩形 20"/>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4469396" y="4150295"/>
            <a:ext cx="3262432" cy="707886"/>
          </a:xfrm>
          <a:prstGeom prst="rect">
            <a:avLst/>
          </a:prstGeom>
          <a:noFill/>
        </p:spPr>
        <p:txBody>
          <a:bodyPr wrap="none">
            <a:spAutoFit/>
          </a:bodyPr>
          <a:lstStyle/>
          <a:p>
            <a:pPr algn="ctr"/>
            <a:r>
              <a:rPr lang="zh-CN" altLang="en-US" sz="4000" dirty="0">
                <a:solidFill>
                  <a:schemeClr val="bg1"/>
                </a:solidFill>
                <a:latin typeface="微软雅黑" panose="020B0503020204020204" pitchFamily="34" charset="-122"/>
                <a:ea typeface="微软雅黑" panose="020B0503020204020204" pitchFamily="34" charset="-122"/>
              </a:rPr>
              <a:t>点击添加标题</a:t>
            </a:r>
            <a:endParaRPr lang="en-US" altLang="zh-CN" sz="40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4949688" y="4818000"/>
            <a:ext cx="2301848" cy="338554"/>
          </a:xfrm>
          <a:prstGeom prst="rect">
            <a:avLst/>
          </a:prstGeom>
          <a:noFill/>
        </p:spPr>
        <p:txBody>
          <a:bodyPr wrap="none">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Click To Add The Title</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452162" y="1492659"/>
            <a:ext cx="1253869" cy="2646878"/>
          </a:xfrm>
          <a:prstGeom prst="rect">
            <a:avLst/>
          </a:prstGeom>
          <a:noFill/>
        </p:spPr>
        <p:txBody>
          <a:bodyPr wrap="none" rtlCol="0">
            <a:spAutoFit/>
          </a:bodyPr>
          <a:lstStyle/>
          <a:p>
            <a:pPr algn="ctr"/>
            <a:r>
              <a:rPr lang="en-US" altLang="zh-CN" sz="16600" dirty="0" smtClean="0">
                <a:solidFill>
                  <a:srgbClr val="006095"/>
                </a:solidFill>
                <a:latin typeface="Impact" panose="020B0806030902050204" pitchFamily="34" charset="0"/>
              </a:rPr>
              <a:t>2</a:t>
            </a:r>
            <a:endParaRPr lang="zh-CN" altLang="en-US" sz="16600" dirty="0">
              <a:solidFill>
                <a:srgbClr val="006095"/>
              </a:solidFill>
              <a:latin typeface="Impact" panose="020B0806030902050204" pitchFamily="34" charset="0"/>
            </a:endParaRPr>
          </a:p>
        </p:txBody>
      </p:sp>
      <p:sp>
        <p:nvSpPr>
          <p:cNvPr id="2" name="等腰三角形 1"/>
          <p:cNvSpPr/>
          <p:nvPr/>
        </p:nvSpPr>
        <p:spPr>
          <a:xfrm rot="10800000">
            <a:off x="5793686" y="5604734"/>
            <a:ext cx="604629" cy="412430"/>
          </a:xfrm>
          <a:prstGeom prs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3"/>
          <p:cNvSpPr txBox="1"/>
          <p:nvPr/>
        </p:nvSpPr>
        <p:spPr>
          <a:xfrm>
            <a:off x="2707686" y="4179558"/>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00" b="1" dirty="0">
                <a:solidFill>
                  <a:schemeClr val="accent1"/>
                </a:solidFill>
              </a:rPr>
              <a:t>You can to modify different settings according to their own needs</a:t>
            </a:r>
            <a:endParaRPr lang="en-US" sz="1000" b="1" dirty="0">
              <a:solidFill>
                <a:schemeClr val="accent1"/>
              </a:solidFill>
            </a:endParaRPr>
          </a:p>
        </p:txBody>
      </p:sp>
      <p:sp>
        <p:nvSpPr>
          <p:cNvPr id="58" name="Text Placeholder 3"/>
          <p:cNvSpPr txBox="1"/>
          <p:nvPr/>
        </p:nvSpPr>
        <p:spPr>
          <a:xfrm>
            <a:off x="7179462" y="4179558"/>
            <a:ext cx="2032709"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r">
              <a:spcBef>
                <a:spcPct val="20000"/>
              </a:spcBef>
              <a:defRPr/>
            </a:pPr>
            <a:r>
              <a:rPr lang="en-US" sz="1000" b="1" dirty="0">
                <a:solidFill>
                  <a:schemeClr val="accent1"/>
                </a:solidFill>
              </a:rPr>
              <a:t>You can to modify different settings according to their own needs</a:t>
            </a:r>
            <a:endParaRPr lang="en-US" sz="1000" b="1" dirty="0">
              <a:solidFill>
                <a:schemeClr val="accent1"/>
              </a:solidFill>
            </a:endParaRPr>
          </a:p>
        </p:txBody>
      </p:sp>
      <p:sp>
        <p:nvSpPr>
          <p:cNvPr id="59" name="Text Placeholder 3"/>
          <p:cNvSpPr txBox="1"/>
          <p:nvPr/>
        </p:nvSpPr>
        <p:spPr>
          <a:xfrm>
            <a:off x="7844805" y="1626918"/>
            <a:ext cx="2032709" cy="307777"/>
          </a:xfrm>
          <a:prstGeom prst="rect">
            <a:avLst/>
          </a:prstGeom>
          <a:ln>
            <a:noFill/>
          </a:ln>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en-US" sz="1000" b="1" dirty="0">
                <a:solidFill>
                  <a:schemeClr val="accent1"/>
                </a:solidFill>
              </a:rPr>
              <a:t>You can to modify different settings according to their own needs</a:t>
            </a:r>
            <a:endParaRPr lang="en-US" sz="1000" b="1" dirty="0">
              <a:solidFill>
                <a:schemeClr val="accent1"/>
              </a:solidFill>
            </a:endParaRPr>
          </a:p>
        </p:txBody>
      </p:sp>
      <p:cxnSp>
        <p:nvCxnSpPr>
          <p:cNvPr id="60" name="Straight Connector 212"/>
          <p:cNvCxnSpPr>
            <a:endCxn id="64" idx="6"/>
          </p:cNvCxnSpPr>
          <p:nvPr/>
        </p:nvCxnSpPr>
        <p:spPr>
          <a:xfrm flipH="1">
            <a:off x="4228858" y="2968584"/>
            <a:ext cx="557819" cy="0"/>
          </a:xfrm>
          <a:prstGeom prst="line">
            <a:avLst/>
          </a:prstGeom>
          <a:ln w="1905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61" name="Freeform 130"/>
          <p:cNvSpPr>
            <a:spLocks noEditPoints="1"/>
          </p:cNvSpPr>
          <p:nvPr/>
        </p:nvSpPr>
        <p:spPr bwMode="auto">
          <a:xfrm>
            <a:off x="4922400" y="1941189"/>
            <a:ext cx="2134378" cy="2054789"/>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6"/>
          </a:solidFill>
          <a:ln w="9525">
            <a:noFill/>
            <a:round/>
          </a:ln>
        </p:spPr>
        <p:txBody>
          <a:bodyPr vert="horz" wrap="square" lIns="91440" tIns="45720" rIns="91440" bIns="45720" numCol="1" anchor="t" anchorCtr="0" compatLnSpc="1"/>
          <a:lstStyle/>
          <a:p>
            <a:endParaRPr lang="en-US"/>
          </a:p>
        </p:txBody>
      </p:sp>
      <p:grpSp>
        <p:nvGrpSpPr>
          <p:cNvPr id="62" name="Group 210"/>
          <p:cNvGrpSpPr/>
          <p:nvPr/>
        </p:nvGrpSpPr>
        <p:grpSpPr>
          <a:xfrm>
            <a:off x="2473178" y="2090744"/>
            <a:ext cx="1755679" cy="1755679"/>
            <a:chOff x="2183615" y="1663567"/>
            <a:chExt cx="1293852" cy="1293852"/>
          </a:xfrm>
        </p:grpSpPr>
        <p:sp>
          <p:nvSpPr>
            <p:cNvPr id="63" name="Oval 195"/>
            <p:cNvSpPr/>
            <p:nvPr/>
          </p:nvSpPr>
          <p:spPr>
            <a:xfrm>
              <a:off x="2283175" y="1763127"/>
              <a:ext cx="1094733" cy="1094733"/>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1400" dirty="0"/>
            </a:p>
          </p:txBody>
        </p:sp>
        <p:sp>
          <p:nvSpPr>
            <p:cNvPr id="64" name="Oval 208"/>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grpSp>
        <p:nvGrpSpPr>
          <p:cNvPr id="65" name="Group 211"/>
          <p:cNvGrpSpPr/>
          <p:nvPr/>
        </p:nvGrpSpPr>
        <p:grpSpPr>
          <a:xfrm>
            <a:off x="597117" y="2309582"/>
            <a:ext cx="1318008" cy="1318005"/>
            <a:chOff x="864537" y="1822859"/>
            <a:chExt cx="971309" cy="971307"/>
          </a:xfrm>
        </p:grpSpPr>
        <p:sp>
          <p:nvSpPr>
            <p:cNvPr id="66" name="Oval 189"/>
            <p:cNvSpPr/>
            <p:nvPr/>
          </p:nvSpPr>
          <p:spPr>
            <a:xfrm>
              <a:off x="932451" y="1890773"/>
              <a:ext cx="835480" cy="835478"/>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en-US" sz="1400" dirty="0"/>
            </a:p>
          </p:txBody>
        </p:sp>
        <p:sp>
          <p:nvSpPr>
            <p:cNvPr id="67" name="Oval 209"/>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sp>
        <p:nvSpPr>
          <p:cNvPr id="68" name="Arc 214"/>
          <p:cNvSpPr/>
          <p:nvPr/>
        </p:nvSpPr>
        <p:spPr>
          <a:xfrm>
            <a:off x="4786675" y="1772190"/>
            <a:ext cx="2392787" cy="2392787"/>
          </a:xfrm>
          <a:prstGeom prst="arc">
            <a:avLst>
              <a:gd name="adj1" fmla="val 21578092"/>
              <a:gd name="adj2" fmla="val 16283076"/>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69" name="Straight Connector 219"/>
          <p:cNvCxnSpPr/>
          <p:nvPr/>
        </p:nvCxnSpPr>
        <p:spPr>
          <a:xfrm flipH="1">
            <a:off x="1915125" y="2968584"/>
            <a:ext cx="557819" cy="0"/>
          </a:xfrm>
          <a:prstGeom prst="line">
            <a:avLst/>
          </a:prstGeom>
          <a:ln w="1905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0" name="Straight Connector 220"/>
          <p:cNvCxnSpPr/>
          <p:nvPr/>
        </p:nvCxnSpPr>
        <p:spPr>
          <a:xfrm flipH="1">
            <a:off x="7179462" y="2968584"/>
            <a:ext cx="557819" cy="0"/>
          </a:xfrm>
          <a:prstGeom prst="line">
            <a:avLst/>
          </a:prstGeom>
          <a:ln w="1905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1" name="Group 221"/>
          <p:cNvGrpSpPr/>
          <p:nvPr/>
        </p:nvGrpSpPr>
        <p:grpSpPr>
          <a:xfrm>
            <a:off x="7737281" y="2090744"/>
            <a:ext cx="1755679" cy="1755679"/>
            <a:chOff x="2183615" y="1663567"/>
            <a:chExt cx="1293852" cy="1293852"/>
          </a:xfrm>
        </p:grpSpPr>
        <p:sp>
          <p:nvSpPr>
            <p:cNvPr id="72" name="Oval 222"/>
            <p:cNvSpPr/>
            <p:nvPr/>
          </p:nvSpPr>
          <p:spPr>
            <a:xfrm>
              <a:off x="2283175" y="1763127"/>
              <a:ext cx="1094733" cy="1094733"/>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en-US" sz="1400" dirty="0"/>
            </a:p>
          </p:txBody>
        </p:sp>
        <p:sp>
          <p:nvSpPr>
            <p:cNvPr id="73" name="Oval 223"/>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grpSp>
      <p:cxnSp>
        <p:nvCxnSpPr>
          <p:cNvPr id="74" name="Straight Connector 224"/>
          <p:cNvCxnSpPr/>
          <p:nvPr/>
        </p:nvCxnSpPr>
        <p:spPr>
          <a:xfrm flipH="1">
            <a:off x="9492960" y="2968584"/>
            <a:ext cx="557819" cy="0"/>
          </a:xfrm>
          <a:prstGeom prst="line">
            <a:avLst/>
          </a:prstGeom>
          <a:ln w="1905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5" name="Group 225"/>
          <p:cNvGrpSpPr/>
          <p:nvPr/>
        </p:nvGrpSpPr>
        <p:grpSpPr>
          <a:xfrm>
            <a:off x="10050779" y="2309582"/>
            <a:ext cx="1318008" cy="1318005"/>
            <a:chOff x="864537" y="1822859"/>
            <a:chExt cx="971309" cy="971307"/>
          </a:xfrm>
        </p:grpSpPr>
        <p:sp>
          <p:nvSpPr>
            <p:cNvPr id="76" name="Oval 226"/>
            <p:cNvSpPr/>
            <p:nvPr/>
          </p:nvSpPr>
          <p:spPr>
            <a:xfrm>
              <a:off x="932451" y="1890773"/>
              <a:ext cx="835480" cy="83547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US" sz="1400" dirty="0"/>
            </a:p>
          </p:txBody>
        </p:sp>
        <p:sp>
          <p:nvSpPr>
            <p:cNvPr id="77" name="Oval 227"/>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grpSp>
      <p:cxnSp>
        <p:nvCxnSpPr>
          <p:cNvPr id="78" name="Straight Connector 228"/>
          <p:cNvCxnSpPr/>
          <p:nvPr/>
        </p:nvCxnSpPr>
        <p:spPr>
          <a:xfrm flipH="1">
            <a:off x="6011978" y="1774693"/>
            <a:ext cx="916846" cy="0"/>
          </a:xfrm>
          <a:prstGeom prst="line">
            <a:avLst/>
          </a:prstGeom>
          <a:ln w="19050">
            <a:solidFill>
              <a:schemeClr val="bg1">
                <a:lumMod val="50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79" name="Group 232"/>
          <p:cNvGrpSpPr/>
          <p:nvPr/>
        </p:nvGrpSpPr>
        <p:grpSpPr>
          <a:xfrm>
            <a:off x="6956530" y="1361837"/>
            <a:ext cx="837946" cy="837940"/>
            <a:chOff x="864537" y="1822859"/>
            <a:chExt cx="971309" cy="971307"/>
          </a:xfrm>
        </p:grpSpPr>
        <p:sp>
          <p:nvSpPr>
            <p:cNvPr id="80" name="Oval 233"/>
            <p:cNvSpPr/>
            <p:nvPr/>
          </p:nvSpPr>
          <p:spPr>
            <a:xfrm>
              <a:off x="932451" y="1890773"/>
              <a:ext cx="835480" cy="835478"/>
            </a:xfrm>
            <a:prstGeom prst="ellipse">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en-US" sz="1400" b="1" dirty="0" smtClean="0">
                  <a:solidFill>
                    <a:schemeClr val="tx1">
                      <a:lumMod val="75000"/>
                      <a:lumOff val="25000"/>
                    </a:schemeClr>
                  </a:solidFill>
                </a:rPr>
                <a:t>02</a:t>
              </a:r>
              <a:endParaRPr lang="en-US" sz="1400" b="1" dirty="0">
                <a:solidFill>
                  <a:schemeClr val="tx1">
                    <a:lumMod val="75000"/>
                    <a:lumOff val="25000"/>
                  </a:schemeClr>
                </a:solidFill>
              </a:endParaRPr>
            </a:p>
          </p:txBody>
        </p:sp>
        <p:sp>
          <p:nvSpPr>
            <p:cNvPr id="81" name="Oval 234"/>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grpSp>
      <p:cxnSp>
        <p:nvCxnSpPr>
          <p:cNvPr id="82" name="Straight Connector 238"/>
          <p:cNvCxnSpPr/>
          <p:nvPr/>
        </p:nvCxnSpPr>
        <p:spPr>
          <a:xfrm>
            <a:off x="2166461" y="2991398"/>
            <a:ext cx="0" cy="897122"/>
          </a:xfrm>
          <a:prstGeom prst="line">
            <a:avLst/>
          </a:prstGeom>
          <a:ln w="1905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3" name="Group 240"/>
          <p:cNvGrpSpPr/>
          <p:nvPr/>
        </p:nvGrpSpPr>
        <p:grpSpPr>
          <a:xfrm>
            <a:off x="1747488" y="3914477"/>
            <a:ext cx="837946" cy="837940"/>
            <a:chOff x="864537" y="1822859"/>
            <a:chExt cx="971309" cy="971307"/>
          </a:xfrm>
        </p:grpSpPr>
        <p:sp>
          <p:nvSpPr>
            <p:cNvPr id="84" name="Oval 241"/>
            <p:cNvSpPr/>
            <p:nvPr/>
          </p:nvSpPr>
          <p:spPr>
            <a:xfrm>
              <a:off x="932451" y="1890773"/>
              <a:ext cx="835480" cy="835478"/>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en-US" sz="1400" b="1" dirty="0" smtClean="0">
                  <a:solidFill>
                    <a:schemeClr val="tx1">
                      <a:lumMod val="75000"/>
                      <a:lumOff val="25000"/>
                    </a:schemeClr>
                  </a:solidFill>
                </a:rPr>
                <a:t>01</a:t>
              </a:r>
              <a:endParaRPr lang="en-US" sz="1400" b="1" dirty="0">
                <a:solidFill>
                  <a:schemeClr val="tx1">
                    <a:lumMod val="75000"/>
                    <a:lumOff val="25000"/>
                  </a:schemeClr>
                </a:solidFill>
              </a:endParaRPr>
            </a:p>
          </p:txBody>
        </p:sp>
        <p:sp>
          <p:nvSpPr>
            <p:cNvPr id="85" name="Oval 242"/>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grpSp>
      <p:cxnSp>
        <p:nvCxnSpPr>
          <p:cNvPr id="86" name="Straight Connector 247"/>
          <p:cNvCxnSpPr/>
          <p:nvPr/>
        </p:nvCxnSpPr>
        <p:spPr>
          <a:xfrm>
            <a:off x="848306" y="5479115"/>
            <a:ext cx="1028497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248"/>
          <p:cNvCxnSpPr/>
          <p:nvPr/>
        </p:nvCxnSpPr>
        <p:spPr>
          <a:xfrm>
            <a:off x="9765321" y="2991398"/>
            <a:ext cx="0" cy="897122"/>
          </a:xfrm>
          <a:prstGeom prst="line">
            <a:avLst/>
          </a:prstGeom>
          <a:ln w="1905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8" name="Group 249"/>
          <p:cNvGrpSpPr/>
          <p:nvPr/>
        </p:nvGrpSpPr>
        <p:grpSpPr>
          <a:xfrm>
            <a:off x="9346348" y="3914477"/>
            <a:ext cx="837946" cy="837940"/>
            <a:chOff x="864537" y="1822859"/>
            <a:chExt cx="971309" cy="971307"/>
          </a:xfrm>
        </p:grpSpPr>
        <p:sp>
          <p:nvSpPr>
            <p:cNvPr id="89" name="Oval 250"/>
            <p:cNvSpPr/>
            <p:nvPr/>
          </p:nvSpPr>
          <p:spPr>
            <a:xfrm>
              <a:off x="932451" y="1890773"/>
              <a:ext cx="835480" cy="835478"/>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b="1" dirty="0" smtClean="0">
                  <a:solidFill>
                    <a:schemeClr val="tx1">
                      <a:lumMod val="75000"/>
                      <a:lumOff val="25000"/>
                    </a:schemeClr>
                  </a:solidFill>
                </a:rPr>
                <a:t>03</a:t>
              </a:r>
              <a:endParaRPr lang="en-US" sz="1400" b="1" dirty="0">
                <a:solidFill>
                  <a:schemeClr val="tx1">
                    <a:lumMod val="75000"/>
                    <a:lumOff val="25000"/>
                  </a:schemeClr>
                </a:solidFill>
              </a:endParaRPr>
            </a:p>
          </p:txBody>
        </p:sp>
        <p:sp>
          <p:nvSpPr>
            <p:cNvPr id="90" name="Oval 251"/>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FFC000"/>
                </a:solidFill>
              </a:endParaRPr>
            </a:p>
          </p:txBody>
        </p:sp>
      </p:grpSp>
      <p:sp>
        <p:nvSpPr>
          <p:cNvPr id="91" name="TextBox 256"/>
          <p:cNvSpPr txBox="1"/>
          <p:nvPr/>
        </p:nvSpPr>
        <p:spPr>
          <a:xfrm>
            <a:off x="839966" y="5744351"/>
            <a:ext cx="10301657" cy="307777"/>
          </a:xfrm>
          <a:prstGeom prst="rect">
            <a:avLst/>
          </a:prstGeom>
          <a:noFill/>
        </p:spPr>
        <p:txBody>
          <a:bodyPr wrap="square" lIns="0" tIns="0" rIns="0" bIns="0" rtlCol="0">
            <a:spAutoFit/>
          </a:bodyPr>
          <a:lstStyle/>
          <a:p>
            <a:pPr algn="ctr"/>
            <a:r>
              <a:rPr lang="en-US" sz="1000" b="1" dirty="0">
                <a:solidFill>
                  <a:schemeClr val="accent1"/>
                </a:solidFill>
              </a:rPr>
              <a:t>Welcome to use WPS original template, this template by </a:t>
            </a:r>
            <a:r>
              <a:rPr lang="en-US" sz="1000" b="1" dirty="0" err="1">
                <a:solidFill>
                  <a:schemeClr val="accent1"/>
                </a:solidFill>
              </a:rPr>
              <a:t>xiang</a:t>
            </a:r>
            <a:r>
              <a:rPr lang="en-US" sz="1000" b="1" dirty="0">
                <a:solidFill>
                  <a:schemeClr val="accent1"/>
                </a:solidFill>
              </a:rPr>
              <a:t> yang flower </a:t>
            </a:r>
            <a:r>
              <a:rPr lang="en-US" sz="1000" b="1" dirty="0" err="1">
                <a:solidFill>
                  <a:schemeClr val="accent1"/>
                </a:solidFill>
              </a:rPr>
              <a:t>ppt</a:t>
            </a:r>
            <a:r>
              <a:rPr lang="en-US" sz="1000" b="1" dirty="0">
                <a:solidFill>
                  <a:schemeClr val="accent1"/>
                </a:solidFill>
              </a:rPr>
              <a:t> original, you can to modify different settings according to their own needs, in order to better expression meaning of your speech, if there is more to please search.</a:t>
            </a:r>
            <a:endParaRPr lang="en-US" sz="1000" b="1" dirty="0">
              <a:solidFill>
                <a:schemeClr val="accent1"/>
              </a:solidFill>
            </a:endParaRPr>
          </a:p>
        </p:txBody>
      </p:sp>
      <p:sp>
        <p:nvSpPr>
          <p:cNvPr id="92" name="KSO_Shape"/>
          <p:cNvSpPr/>
          <p:nvPr/>
        </p:nvSpPr>
        <p:spPr bwMode="auto">
          <a:xfrm>
            <a:off x="1017801" y="2608485"/>
            <a:ext cx="515746" cy="688484"/>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3" name="KSO_Shape"/>
          <p:cNvSpPr/>
          <p:nvPr/>
        </p:nvSpPr>
        <p:spPr bwMode="auto">
          <a:xfrm>
            <a:off x="10383081" y="2624342"/>
            <a:ext cx="689950" cy="68848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4" name="KSO_Shape"/>
          <p:cNvSpPr/>
          <p:nvPr/>
        </p:nvSpPr>
        <p:spPr bwMode="auto">
          <a:xfrm>
            <a:off x="2996105" y="2624342"/>
            <a:ext cx="689950" cy="688484"/>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endParaRPr lang="zh-CN" altLang="en-US">
              <a:solidFill>
                <a:srgbClr val="FFFFFF"/>
              </a:solidFill>
            </a:endParaRPr>
          </a:p>
        </p:txBody>
      </p:sp>
      <p:sp>
        <p:nvSpPr>
          <p:cNvPr id="95" name="KSO_Shape"/>
          <p:cNvSpPr/>
          <p:nvPr/>
        </p:nvSpPr>
        <p:spPr bwMode="auto">
          <a:xfrm>
            <a:off x="8301148" y="2580051"/>
            <a:ext cx="603164" cy="688484"/>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accent1">
              <a:lumMod val="50000"/>
            </a:schemeClr>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3" name="矩形 42"/>
          <p:cNvSpPr/>
          <p:nvPr/>
        </p:nvSpPr>
        <p:spPr>
          <a:xfrm>
            <a:off x="4208304" y="217559"/>
            <a:ext cx="3775393" cy="523220"/>
          </a:xfrm>
          <a:prstGeom prst="rect">
            <a:avLst/>
          </a:prstGeom>
        </p:spPr>
        <p:txBody>
          <a:bodyPr wrap="none">
            <a:spAutoFit/>
          </a:bodyPr>
          <a:lstStyle/>
          <a:p>
            <a:pPr algn="ctr"/>
            <a:r>
              <a:rPr lang="zh-CN" altLang="en-US" sz="2800" dirty="0">
                <a:solidFill>
                  <a:schemeClr val="accent1"/>
                </a:solidFill>
                <a:latin typeface="微软雅黑" panose="020B0503020204020204" pitchFamily="34" charset="-122"/>
                <a:ea typeface="微软雅黑" panose="020B0503020204020204" pitchFamily="34" charset="-122"/>
              </a:rPr>
              <a:t>单击此处</a:t>
            </a:r>
            <a:r>
              <a:rPr lang="zh-CN" altLang="en-US" sz="2800" dirty="0" smtClean="0">
                <a:solidFill>
                  <a:schemeClr val="accent1"/>
                </a:solidFill>
                <a:latin typeface="微软雅黑" panose="020B0503020204020204" pitchFamily="34" charset="-122"/>
                <a:ea typeface="微软雅黑" panose="020B0503020204020204" pitchFamily="34" charset="-122"/>
              </a:rPr>
              <a:t>编辑标题</a:t>
            </a:r>
            <a:r>
              <a:rPr lang="zh-CN" altLang="en-US" sz="2800" dirty="0">
                <a:solidFill>
                  <a:schemeClr val="accent1"/>
                </a:solidFill>
                <a:latin typeface="微软雅黑" panose="020B0503020204020204" pitchFamily="34" charset="-122"/>
                <a:ea typeface="微软雅黑" panose="020B0503020204020204" pitchFamily="34" charset="-122"/>
              </a:rPr>
              <a:t>样式</a:t>
            </a:r>
            <a:endParaRPr lang="zh-CN" altLang="en-US" sz="28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不规则红色">
      <a:dk1>
        <a:srgbClr val="000000"/>
      </a:dk1>
      <a:lt1>
        <a:srgbClr val="F8F8F8"/>
      </a:lt1>
      <a:dk2>
        <a:srgbClr val="000000"/>
      </a:dk2>
      <a:lt2>
        <a:srgbClr val="F8F8F8"/>
      </a:lt2>
      <a:accent1>
        <a:srgbClr val="0788BB"/>
      </a:accent1>
      <a:accent2>
        <a:srgbClr val="0788BB"/>
      </a:accent2>
      <a:accent3>
        <a:srgbClr val="0788BB"/>
      </a:accent3>
      <a:accent4>
        <a:srgbClr val="0788BB"/>
      </a:accent4>
      <a:accent5>
        <a:srgbClr val="0788BB"/>
      </a:accent5>
      <a:accent6>
        <a:srgbClr val="0788BB"/>
      </a:accent6>
      <a:hlink>
        <a:srgbClr val="0788BB"/>
      </a:hlink>
      <a:folHlink>
        <a:srgbClr val="91919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C333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5957</Words>
  <Application>WPS 演示</Application>
  <PresentationFormat>宽屏</PresentationFormat>
  <Paragraphs>556</Paragraphs>
  <Slides>32</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Arial</vt:lpstr>
      <vt:lpstr>宋体</vt:lpstr>
      <vt:lpstr>Wingdings</vt:lpstr>
      <vt:lpstr>微软雅黑</vt:lpstr>
      <vt:lpstr>Impact</vt:lpstr>
      <vt:lpstr>方正兰亭超细黑简体</vt:lpstr>
      <vt:lpstr>Calibri</vt:lpstr>
      <vt:lpstr>Kozuka Gothic Pro EL</vt:lpstr>
      <vt:lpstr>Arial Unicode MS</vt:lpstr>
      <vt:lpstr>Franklin Gothic Book</vt:lpstr>
      <vt:lpstr>Arial</vt:lpstr>
      <vt:lpstr>方正正黑简体</vt:lpstr>
      <vt:lpstr>造字工房尚黑 G0v1 特细体</vt:lpstr>
      <vt:lpstr>Yu Gothic UI Light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Administrator</cp:lastModifiedBy>
  <cp:revision>809</cp:revision>
  <dcterms:created xsi:type="dcterms:W3CDTF">2014-08-08T03:06:00Z</dcterms:created>
  <dcterms:modified xsi:type="dcterms:W3CDTF">2017-07-10T15:16:03Z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2052-10.1.0.6638</vt:lpwstr>
  </property>
</Properties>
</file>