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58" r:id="rId3"/>
    <p:sldId id="259" r:id="rId4"/>
    <p:sldId id="260" r:id="rId5"/>
    <p:sldId id="264" r:id="rId6"/>
    <p:sldId id="266" r:id="rId7"/>
    <p:sldId id="265" r:id="rId8"/>
    <p:sldId id="269" r:id="rId9"/>
    <p:sldId id="261" r:id="rId10"/>
    <p:sldId id="267" r:id="rId11"/>
    <p:sldId id="268" r:id="rId12"/>
    <p:sldId id="270" r:id="rId13"/>
    <p:sldId id="262" r:id="rId14"/>
    <p:sldId id="271" r:id="rId15"/>
    <p:sldId id="272" r:id="rId16"/>
    <p:sldId id="263" r:id="rId17"/>
    <p:sldId id="273" r:id="rId18"/>
    <p:sldId id="274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96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D84FD2-3457-4A71-9C6D-37A4BECEF68B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027CE5-D675-4D06-8C31-587E17C2C8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813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27CE5-D675-4D06-8C31-587E17C2C8B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6634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27CE5-D675-4D06-8C31-587E17C2C8B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3021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27CE5-D675-4D06-8C31-587E17C2C8B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8974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27CE5-D675-4D06-8C31-587E17C2C8B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6457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27CE5-D675-4D06-8C31-587E17C2C8B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9842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27CE5-D675-4D06-8C31-587E17C2C8B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4135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27CE5-D675-4D06-8C31-587E17C2C8B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2455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27CE5-D675-4D06-8C31-587E17C2C8B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4919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27CE5-D675-4D06-8C31-587E17C2C8B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3435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27CE5-D675-4D06-8C31-587E17C2C8B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9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27CE5-D675-4D06-8C31-587E17C2C8B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58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27CE5-D675-4D06-8C31-587E17C2C8B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9258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27CE5-D675-4D06-8C31-587E17C2C8B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457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27CE5-D675-4D06-8C31-587E17C2C8B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467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27CE5-D675-4D06-8C31-587E17C2C8B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0057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27CE5-D675-4D06-8C31-587E17C2C8B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8612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27CE5-D675-4D06-8C31-587E17C2C8B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4363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27CE5-D675-4D06-8C31-587E17C2C8B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517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FBF869C-3DC7-4C43-845C-B2AAAE75CD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11F4B675-2143-45DD-915B-8617AAD0A5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555FDF7-2CE7-4DA4-8856-2C46BE798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E9AD7-E4B9-434D-A815-D94F0F29B412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3E5BC4D-FAA6-4F77-AD74-68ACCAA965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BFFAF36-FD7A-4008-BDB2-33B841780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7E573-24D0-4B3C-8F85-7FD2BA47B4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625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A9898E-32A3-43D4-B821-C9F5FD747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FAFDE74-B451-4A79-BB64-C61E29592D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A4AE983-6017-4C00-B36F-38699A7991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E9AD7-E4B9-434D-A815-D94F0F29B412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78B4416-56E0-48D8-889E-6B02E5DC6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B1371E9-0865-4599-9FFB-A37954A8F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7E573-24D0-4B3C-8F85-7FD2BA47B4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87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E02DC65-521B-4764-99B4-83382FFAEC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F46B6ABB-C25B-456B-BD9B-D849498CED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3C01838-2129-4B30-8355-DE2E715AB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E9AD7-E4B9-434D-A815-D94F0F29B412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808B83F-2F22-46E3-8314-102A917CB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0D7D8CE-6977-41CE-AE58-3C22862A3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7E573-24D0-4B3C-8F85-7FD2BA47B4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108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7E1CBC-011A-4DE4-9C98-3A941F616B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2A100F4-0FB3-4C5D-A190-2FBD181194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CA87F9D-43ED-4107-B321-ACFCE802E1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E9AD7-E4B9-434D-A815-D94F0F29B412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129C113-E5C7-410E-9B02-0485F65E92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FC6A490-7453-4973-9533-C00D6A7E0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7E573-24D0-4B3C-8F85-7FD2BA47B4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6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013143A-012F-4C3D-BA26-5284889643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C835A86-730C-441F-AFCD-0285549A1B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D27A743-6CD4-4436-BCEF-3659ADF41F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E9AD7-E4B9-434D-A815-D94F0F29B412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0183B37-F764-4A66-BBDE-2CD08E7A5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70F1689-61D0-49CA-AC21-2B51B436D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7E573-24D0-4B3C-8F85-7FD2BA47B4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579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108F2A7-E1C7-4F0A-9FAF-73F00EDF2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95DA4EA-04EA-4B02-A855-BE31C4D980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9B50494-5615-477A-A502-3AD033F833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1F4B11F-6DC3-4A3B-80EF-FEC9DABE4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E9AD7-E4B9-434D-A815-D94F0F29B412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0A2B1E0-5CEF-43D6-B6F3-CA981EB8E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CC8711C-93DD-4E48-87D9-9082874D5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7E573-24D0-4B3C-8F85-7FD2BA47B4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343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EE7780D-A892-4619-8E3F-7A1E26A93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3F5AC3B-5FFB-4077-BC97-A79577D500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CDF3FCC-3E08-40A8-9E62-1F11A424F0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23FD6B8D-34BC-4AF4-B860-C805A6CF04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300DC5A5-447C-4554-8E8F-3C3F41E810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485DC859-F145-477B-93C2-F820DB273D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E9AD7-E4B9-434D-A815-D94F0F29B412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7AE3A2B3-D38A-4659-9D3D-B1FEE7310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553198EC-8F8A-47FB-AEC6-FD3A06DDF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7E573-24D0-4B3C-8F85-7FD2BA47B4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0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CDAE1FB-0A81-4D62-99A8-7741C72E3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B020AC5A-2E0D-4C0D-8504-26122D27D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E9AD7-E4B9-434D-A815-D94F0F29B412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21E6204-5594-4EB3-AA5C-0167C7389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8CD0C9E7-2345-4E86-A833-7D3FC83E2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7E573-24D0-4B3C-8F85-7FD2BA47B4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323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D0271BA6-551F-4F28-B15D-B449B6652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E9AD7-E4B9-434D-A815-D94F0F29B412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609CBB4-50B5-4B3A-B808-FCB324765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AC581F6-9BCD-488B-B3D0-5A90BFB19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7E573-24D0-4B3C-8F85-7FD2BA47B4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03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75B7975-941C-40E8-8332-63E08864A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5B2D766-F2F5-481A-9444-5A802623CE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31E08E-5B68-4857-A31C-BE9A529B10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A0A14C3-C8E4-4B04-A315-7499307CF7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E9AD7-E4B9-434D-A815-D94F0F29B412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CD056B9-BFA2-457B-BF12-A4157D467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1E1731A-EAEB-40B1-84EE-4E99FFEC0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7E573-24D0-4B3C-8F85-7FD2BA47B4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327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65C1EFD-512B-4AD3-A08A-28E4F7214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7ACCAC5A-3141-4B14-903F-0938C2B30F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FC5EAAE-0144-42D8-95BF-60DD931FA2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A70AF13-36D7-4C70-BF6B-DB4435EAEC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E9AD7-E4B9-434D-A815-D94F0F29B412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F5C2C9D-1CEE-4B16-A184-0CBF0A1A8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4E4073B-D981-47F6-AF52-5318DBEE2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7E573-24D0-4B3C-8F85-7FD2BA47B4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07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2C84A8D6-08FA-406B-A96D-FB6234A18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AF3ADFA-F510-4482-95C8-FA3D056EAA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005ED99-AA3E-4376-B1A5-94C8DAB430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E9AD7-E4B9-434D-A815-D94F0F29B412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EDE3DFD-1826-4DCF-85AA-A22A3EA57B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5AEC771-9A5D-4FE3-9D20-2A1F766D7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47E573-24D0-4B3C-8F85-7FD2BA47B4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997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10" Type="http://schemas.openxmlformats.org/officeDocument/2006/relationships/image" Target="../media/image4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tags" Target="../tags/tag4.xml"/><Relationship Id="rId7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3.xml"/><Relationship Id="rId11" Type="http://schemas.openxmlformats.org/officeDocument/2006/relationships/image" Target="../media/image9.jpe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8.jpeg"/><Relationship Id="rId4" Type="http://schemas.openxmlformats.org/officeDocument/2006/relationships/tags" Target="../tags/tag5.xml"/><Relationship Id="rId9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云形 7">
            <a:extLst>
              <a:ext uri="{FF2B5EF4-FFF2-40B4-BE49-F238E27FC236}">
                <a16:creationId xmlns:a16="http://schemas.microsoft.com/office/drawing/2014/main" xmlns="" id="{5E3CDEEF-9D9B-49C9-8C16-CF9361E323B4}"/>
              </a:ext>
            </a:extLst>
          </p:cNvPr>
          <p:cNvSpPr/>
          <p:nvPr/>
        </p:nvSpPr>
        <p:spPr>
          <a:xfrm rot="407432">
            <a:off x="1969477" y="1136721"/>
            <a:ext cx="9214338" cy="4825218"/>
          </a:xfrm>
          <a:prstGeom prst="cloud">
            <a:avLst/>
          </a:prstGeom>
          <a:solidFill>
            <a:srgbClr val="F5969E"/>
          </a:solidFill>
          <a:ln w="57150">
            <a:solidFill>
              <a:srgbClr val="F5969E"/>
            </a:solidFill>
            <a:prstDash val="dash"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D7B06D0-7F6E-4289-8B65-66BAC1E117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3286" l="0" r="9871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2521"/>
            <a:ext cx="6077244" cy="607724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2C146E99-226D-4552-946D-621EAB5C1498}"/>
              </a:ext>
            </a:extLst>
          </p:cNvPr>
          <p:cNvSpPr txBox="1"/>
          <p:nvPr/>
        </p:nvSpPr>
        <p:spPr>
          <a:xfrm>
            <a:off x="4600136" y="2458274"/>
            <a:ext cx="173059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家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C2F06C7-4045-489F-B5FF-B7355A5B2934}"/>
              </a:ext>
            </a:extLst>
          </p:cNvPr>
          <p:cNvSpPr txBox="1"/>
          <p:nvPr/>
        </p:nvSpPr>
        <p:spPr>
          <a:xfrm>
            <a:off x="6512937" y="3007901"/>
            <a:ext cx="173059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长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B1336B4-D53B-4E20-A936-AC778F2EDF81}"/>
              </a:ext>
            </a:extLst>
          </p:cNvPr>
          <p:cNvSpPr txBox="1"/>
          <p:nvPr/>
        </p:nvSpPr>
        <p:spPr>
          <a:xfrm>
            <a:off x="8341872" y="2343147"/>
            <a:ext cx="173059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会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68E4B20D-3436-4871-A103-39F3E6991CD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599" t="16545" r="29142" b="18404"/>
          <a:stretch/>
        </p:blipFill>
        <p:spPr>
          <a:xfrm>
            <a:off x="9687679" y="3713871"/>
            <a:ext cx="1931290" cy="277589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8B59049D-00D7-4FBB-B8F1-BCD20776408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2143" r="334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515" r="65598" b="21891"/>
          <a:stretch/>
        </p:blipFill>
        <p:spPr>
          <a:xfrm>
            <a:off x="9687679" y="1195754"/>
            <a:ext cx="1468001" cy="156151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5E197F0-EB33-4EBF-9C04-D37E0067BA79}"/>
              </a:ext>
            </a:extLst>
          </p:cNvPr>
          <p:cNvSpPr txBox="1"/>
          <p:nvPr/>
        </p:nvSpPr>
        <p:spPr>
          <a:xfrm>
            <a:off x="5868300" y="5223892"/>
            <a:ext cx="1730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金老师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Lullatone-Walking On The Sidewal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791806" y="102543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45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D46DD47-18E8-4BE8-A4F7-5FFB059F26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714" b="12995"/>
          <a:stretch/>
        </p:blipFill>
        <p:spPr>
          <a:xfrm>
            <a:off x="0" y="182749"/>
            <a:ext cx="3742004" cy="5064500"/>
          </a:xfrm>
          <a:prstGeom prst="rect">
            <a:avLst/>
          </a:prstGeom>
        </p:spPr>
      </p:pic>
      <p:sp>
        <p:nvSpPr>
          <p:cNvPr id="3" name="稻壳儿小白白(http://dwz.cn/Wu2UP)">
            <a:extLst>
              <a:ext uri="{FF2B5EF4-FFF2-40B4-BE49-F238E27FC236}">
                <a16:creationId xmlns:a16="http://schemas.microsoft.com/office/drawing/2014/main" xmlns="" id="{14A9FB6E-EB01-4C0E-B29A-B2BFD46F0E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2021" y="2128577"/>
            <a:ext cx="35822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b="1" dirty="0">
                <a:solidFill>
                  <a:srgbClr val="497193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rgbClr val="497193"/>
              </a:solidFill>
              <a:latin typeface="汉仪小麦体简" panose="00020600040101010101" pitchFamily="18" charset="-122"/>
              <a:ea typeface="汉仪小麦体简" panose="00020600040101010101" pitchFamily="18" charset="-122"/>
              <a:cs typeface="Arial" pitchFamily="34" charset="0"/>
            </a:endParaRPr>
          </a:p>
        </p:txBody>
      </p:sp>
      <p:sp>
        <p:nvSpPr>
          <p:cNvPr id="4" name="稻壳儿小白白(http://dwz.cn/Wu2UP)">
            <a:extLst>
              <a:ext uri="{FF2B5EF4-FFF2-40B4-BE49-F238E27FC236}">
                <a16:creationId xmlns:a16="http://schemas.microsoft.com/office/drawing/2014/main" xmlns="" id="{87E266AE-8270-4AB3-82DB-943EC8A6CB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2023" y="2522963"/>
            <a:ext cx="6122476" cy="1263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。点击输入本栏的具体文字，简明扼要的说明分项内容，此为概念图解，请根据您的具体内容酌情修改。点击输入本栏的具体文字。</a:t>
            </a:r>
          </a:p>
        </p:txBody>
      </p:sp>
      <p:sp>
        <p:nvSpPr>
          <p:cNvPr id="5" name="稻壳儿小白白(http://dwz.cn/Wu2UP)">
            <a:extLst>
              <a:ext uri="{FF2B5EF4-FFF2-40B4-BE49-F238E27FC236}">
                <a16:creationId xmlns:a16="http://schemas.microsoft.com/office/drawing/2014/main" xmlns="" id="{74B88FB5-BBD1-4862-8BBD-E2FD9049E7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2019" y="4208251"/>
            <a:ext cx="35822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b="1" dirty="0">
                <a:solidFill>
                  <a:srgbClr val="497193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rgbClr val="497193"/>
              </a:solidFill>
              <a:latin typeface="汉仪小麦体简" panose="00020600040101010101" pitchFamily="18" charset="-122"/>
              <a:ea typeface="汉仪小麦体简" panose="00020600040101010101" pitchFamily="18" charset="-122"/>
              <a:cs typeface="Arial" pitchFamily="34" charset="0"/>
            </a:endParaRPr>
          </a:p>
        </p:txBody>
      </p:sp>
      <p:sp>
        <p:nvSpPr>
          <p:cNvPr id="6" name="稻壳儿小白白(http://dwz.cn/Wu2UP)">
            <a:extLst>
              <a:ext uri="{FF2B5EF4-FFF2-40B4-BE49-F238E27FC236}">
                <a16:creationId xmlns:a16="http://schemas.microsoft.com/office/drawing/2014/main" xmlns="" id="{DB868D8B-CE5A-44DC-8F68-86053B1239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2021" y="4602637"/>
            <a:ext cx="6122476" cy="1263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。点击输入本栏的具体文字，简明扼要的说明分项内容，此为概念图解，请根据您的具体内容酌情修改。点击输入本栏的具体文字。</a:t>
            </a:r>
          </a:p>
        </p:txBody>
      </p:sp>
    </p:spTree>
    <p:extLst>
      <p:ext uri="{BB962C8B-B14F-4D97-AF65-F5344CB8AC3E}">
        <p14:creationId xmlns:p14="http://schemas.microsoft.com/office/powerpoint/2010/main" val="295257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476">
            <a:extLst>
              <a:ext uri="{FF2B5EF4-FFF2-40B4-BE49-F238E27FC236}">
                <a16:creationId xmlns:a16="http://schemas.microsoft.com/office/drawing/2014/main" xmlns="" id="{3485DBE1-1E1F-4BBA-A1FD-92A6F49601A0}"/>
              </a:ext>
            </a:extLst>
          </p:cNvPr>
          <p:cNvSpPr>
            <a:spLocks noEditPoints="1"/>
          </p:cNvSpPr>
          <p:nvPr/>
        </p:nvSpPr>
        <p:spPr bwMode="auto">
          <a:xfrm>
            <a:off x="1441678" y="1498799"/>
            <a:ext cx="1041341" cy="754547"/>
          </a:xfrm>
          <a:custGeom>
            <a:avLst/>
            <a:gdLst>
              <a:gd name="T0" fmla="*/ 125 w 125"/>
              <a:gd name="T1" fmla="*/ 71 h 73"/>
              <a:gd name="T2" fmla="*/ 124 w 125"/>
              <a:gd name="T3" fmla="*/ 73 h 73"/>
              <a:gd name="T4" fmla="*/ 2 w 125"/>
              <a:gd name="T5" fmla="*/ 73 h 73"/>
              <a:gd name="T6" fmla="*/ 0 w 125"/>
              <a:gd name="T7" fmla="*/ 71 h 73"/>
              <a:gd name="T8" fmla="*/ 0 w 125"/>
              <a:gd name="T9" fmla="*/ 68 h 73"/>
              <a:gd name="T10" fmla="*/ 2 w 125"/>
              <a:gd name="T11" fmla="*/ 66 h 73"/>
              <a:gd name="T12" fmla="*/ 124 w 125"/>
              <a:gd name="T13" fmla="*/ 66 h 73"/>
              <a:gd name="T14" fmla="*/ 125 w 125"/>
              <a:gd name="T15" fmla="*/ 68 h 73"/>
              <a:gd name="T16" fmla="*/ 125 w 125"/>
              <a:gd name="T17" fmla="*/ 71 h 73"/>
              <a:gd name="T18" fmla="*/ 118 w 125"/>
              <a:gd name="T19" fmla="*/ 5 h 73"/>
              <a:gd name="T20" fmla="*/ 118 w 125"/>
              <a:gd name="T21" fmla="*/ 58 h 73"/>
              <a:gd name="T22" fmla="*/ 113 w 125"/>
              <a:gd name="T23" fmla="*/ 63 h 73"/>
              <a:gd name="T24" fmla="*/ 12 w 125"/>
              <a:gd name="T25" fmla="*/ 63 h 73"/>
              <a:gd name="T26" fmla="*/ 7 w 125"/>
              <a:gd name="T27" fmla="*/ 58 h 73"/>
              <a:gd name="T28" fmla="*/ 7 w 125"/>
              <a:gd name="T29" fmla="*/ 5 h 73"/>
              <a:gd name="T30" fmla="*/ 12 w 125"/>
              <a:gd name="T31" fmla="*/ 0 h 73"/>
              <a:gd name="T32" fmla="*/ 113 w 125"/>
              <a:gd name="T33" fmla="*/ 0 h 73"/>
              <a:gd name="T34" fmla="*/ 118 w 125"/>
              <a:gd name="T35" fmla="*/ 5 h 73"/>
              <a:gd name="T36" fmla="*/ 113 w 125"/>
              <a:gd name="T37" fmla="*/ 6 h 73"/>
              <a:gd name="T38" fmla="*/ 12 w 125"/>
              <a:gd name="T39" fmla="*/ 6 h 73"/>
              <a:gd name="T40" fmla="*/ 12 w 125"/>
              <a:gd name="T41" fmla="*/ 59 h 73"/>
              <a:gd name="T42" fmla="*/ 113 w 125"/>
              <a:gd name="T43" fmla="*/ 59 h 73"/>
              <a:gd name="T44" fmla="*/ 113 w 125"/>
              <a:gd name="T45" fmla="*/ 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5" h="73">
                <a:moveTo>
                  <a:pt x="125" y="71"/>
                </a:moveTo>
                <a:cubicBezTo>
                  <a:pt x="125" y="72"/>
                  <a:pt x="124" y="73"/>
                  <a:pt x="124" y="73"/>
                </a:cubicBezTo>
                <a:cubicBezTo>
                  <a:pt x="2" y="73"/>
                  <a:pt x="2" y="73"/>
                  <a:pt x="2" y="73"/>
                </a:cubicBezTo>
                <a:cubicBezTo>
                  <a:pt x="1" y="73"/>
                  <a:pt x="0" y="72"/>
                  <a:pt x="0" y="7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7"/>
                  <a:pt x="1" y="66"/>
                  <a:pt x="2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4" y="66"/>
                  <a:pt x="125" y="67"/>
                  <a:pt x="125" y="68"/>
                </a:cubicBezTo>
                <a:lnTo>
                  <a:pt x="125" y="71"/>
                </a:lnTo>
                <a:close/>
                <a:moveTo>
                  <a:pt x="118" y="5"/>
                </a:moveTo>
                <a:cubicBezTo>
                  <a:pt x="118" y="58"/>
                  <a:pt x="118" y="58"/>
                  <a:pt x="118" y="58"/>
                </a:cubicBezTo>
                <a:cubicBezTo>
                  <a:pt x="118" y="61"/>
                  <a:pt x="116" y="63"/>
                  <a:pt x="113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9" y="63"/>
                  <a:pt x="7" y="61"/>
                  <a:pt x="7" y="58"/>
                </a:cubicBezTo>
                <a:cubicBezTo>
                  <a:pt x="7" y="5"/>
                  <a:pt x="7" y="5"/>
                  <a:pt x="7" y="5"/>
                </a:cubicBezTo>
                <a:cubicBezTo>
                  <a:pt x="7" y="2"/>
                  <a:pt x="9" y="0"/>
                  <a:pt x="12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6" y="0"/>
                  <a:pt x="118" y="2"/>
                  <a:pt x="118" y="5"/>
                </a:cubicBezTo>
                <a:close/>
                <a:moveTo>
                  <a:pt x="113" y="6"/>
                </a:moveTo>
                <a:cubicBezTo>
                  <a:pt x="12" y="6"/>
                  <a:pt x="12" y="6"/>
                  <a:pt x="12" y="6"/>
                </a:cubicBezTo>
                <a:cubicBezTo>
                  <a:pt x="12" y="59"/>
                  <a:pt x="12" y="59"/>
                  <a:pt x="12" y="59"/>
                </a:cubicBezTo>
                <a:cubicBezTo>
                  <a:pt x="113" y="59"/>
                  <a:pt x="113" y="59"/>
                  <a:pt x="113" y="59"/>
                </a:cubicBezTo>
                <a:lnTo>
                  <a:pt x="113" y="6"/>
                </a:lnTo>
                <a:close/>
              </a:path>
            </a:pathLst>
          </a:custGeom>
          <a:solidFill>
            <a:srgbClr val="F5969E"/>
          </a:solidFill>
          <a:ln>
            <a:solidFill>
              <a:srgbClr val="F5969E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Oval 493">
            <a:extLst>
              <a:ext uri="{FF2B5EF4-FFF2-40B4-BE49-F238E27FC236}">
                <a16:creationId xmlns:a16="http://schemas.microsoft.com/office/drawing/2014/main" xmlns="" id="{A1E58485-4420-434A-995E-6C18CC04CB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1678" y="3879340"/>
            <a:ext cx="730404" cy="662682"/>
          </a:xfrm>
          <a:custGeom>
            <a:avLst/>
            <a:gdLst/>
            <a:ahLst/>
            <a:cxnLst/>
            <a:rect l="l" t="t" r="r" b="b"/>
            <a:pathLst>
              <a:path w="239713" h="217487">
                <a:moveTo>
                  <a:pt x="67420" y="131762"/>
                </a:moveTo>
                <a:lnTo>
                  <a:pt x="71346" y="131762"/>
                </a:lnTo>
                <a:lnTo>
                  <a:pt x="80061" y="131762"/>
                </a:lnTo>
                <a:lnTo>
                  <a:pt x="80262" y="131762"/>
                </a:lnTo>
                <a:lnTo>
                  <a:pt x="97384" y="131762"/>
                </a:lnTo>
                <a:lnTo>
                  <a:pt x="100603" y="131762"/>
                </a:lnTo>
                <a:lnTo>
                  <a:pt x="101129" y="131762"/>
                </a:lnTo>
                <a:lnTo>
                  <a:pt x="102183" y="131762"/>
                </a:lnTo>
                <a:lnTo>
                  <a:pt x="109088" y="131762"/>
                </a:lnTo>
                <a:lnTo>
                  <a:pt x="109557" y="131762"/>
                </a:lnTo>
                <a:lnTo>
                  <a:pt x="129513" y="131762"/>
                </a:lnTo>
                <a:lnTo>
                  <a:pt x="129572" y="131762"/>
                </a:lnTo>
                <a:lnTo>
                  <a:pt x="168548" y="131762"/>
                </a:lnTo>
                <a:lnTo>
                  <a:pt x="195469" y="137003"/>
                </a:lnTo>
                <a:lnTo>
                  <a:pt x="218177" y="151330"/>
                </a:lnTo>
                <a:lnTo>
                  <a:pt x="233861" y="172645"/>
                </a:lnTo>
                <a:lnTo>
                  <a:pt x="239713" y="198851"/>
                </a:lnTo>
                <a:lnTo>
                  <a:pt x="239713" y="201181"/>
                </a:lnTo>
                <a:lnTo>
                  <a:pt x="239713" y="201181"/>
                </a:lnTo>
                <a:lnTo>
                  <a:pt x="239713" y="217487"/>
                </a:lnTo>
                <a:lnTo>
                  <a:pt x="0" y="217487"/>
                </a:lnTo>
                <a:cubicBezTo>
                  <a:pt x="0" y="217487"/>
                  <a:pt x="0" y="217487"/>
                  <a:pt x="0" y="215158"/>
                </a:cubicBezTo>
                <a:lnTo>
                  <a:pt x="0" y="198851"/>
                </a:lnTo>
                <a:cubicBezTo>
                  <a:pt x="0" y="161580"/>
                  <a:pt x="29964" y="131762"/>
                  <a:pt x="67420" y="131762"/>
                </a:cubicBezTo>
                <a:close/>
                <a:moveTo>
                  <a:pt x="119063" y="0"/>
                </a:moveTo>
                <a:lnTo>
                  <a:pt x="142545" y="4741"/>
                </a:lnTo>
                <a:lnTo>
                  <a:pt x="161720" y="17669"/>
                </a:lnTo>
                <a:lnTo>
                  <a:pt x="174648" y="36844"/>
                </a:lnTo>
                <a:lnTo>
                  <a:pt x="179388" y="60325"/>
                </a:lnTo>
                <a:lnTo>
                  <a:pt x="174648" y="83807"/>
                </a:lnTo>
                <a:lnTo>
                  <a:pt x="161720" y="102981"/>
                </a:lnTo>
                <a:lnTo>
                  <a:pt x="142545" y="115910"/>
                </a:lnTo>
                <a:cubicBezTo>
                  <a:pt x="135327" y="118962"/>
                  <a:pt x="127393" y="120650"/>
                  <a:pt x="119063" y="120650"/>
                </a:cubicBezTo>
                <a:cubicBezTo>
                  <a:pt x="102405" y="120650"/>
                  <a:pt x="87323" y="113898"/>
                  <a:pt x="76407" y="102981"/>
                </a:cubicBezTo>
                <a:cubicBezTo>
                  <a:pt x="70949" y="97523"/>
                  <a:pt x="66531" y="91024"/>
                  <a:pt x="63479" y="83807"/>
                </a:cubicBezTo>
                <a:cubicBezTo>
                  <a:pt x="60426" y="76589"/>
                  <a:pt x="58738" y="68654"/>
                  <a:pt x="58738" y="60325"/>
                </a:cubicBezTo>
                <a:cubicBezTo>
                  <a:pt x="58738" y="43667"/>
                  <a:pt x="65490" y="28585"/>
                  <a:pt x="76407" y="17669"/>
                </a:cubicBezTo>
                <a:cubicBezTo>
                  <a:pt x="81865" y="12210"/>
                  <a:pt x="88365" y="7793"/>
                  <a:pt x="95582" y="4741"/>
                </a:cubicBezTo>
                <a:cubicBezTo>
                  <a:pt x="102799" y="1688"/>
                  <a:pt x="110734" y="0"/>
                  <a:pt x="119063" y="0"/>
                </a:cubicBezTo>
                <a:close/>
              </a:path>
            </a:pathLst>
          </a:custGeom>
          <a:solidFill>
            <a:srgbClr val="F5969E"/>
          </a:solidFill>
          <a:ln>
            <a:solidFill>
              <a:srgbClr val="F5969E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C7D70B78-24AB-468B-82FF-B3D9E8949193}"/>
              </a:ext>
            </a:extLst>
          </p:cNvPr>
          <p:cNvCxnSpPr/>
          <p:nvPr/>
        </p:nvCxnSpPr>
        <p:spPr>
          <a:xfrm>
            <a:off x="1441678" y="2345579"/>
            <a:ext cx="37095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8A5F8E58-0E28-418F-8306-1F6F00049A57}"/>
              </a:ext>
            </a:extLst>
          </p:cNvPr>
          <p:cNvCxnSpPr/>
          <p:nvPr/>
        </p:nvCxnSpPr>
        <p:spPr>
          <a:xfrm>
            <a:off x="1441678" y="4701017"/>
            <a:ext cx="37095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498">
            <a:extLst>
              <a:ext uri="{FF2B5EF4-FFF2-40B4-BE49-F238E27FC236}">
                <a16:creationId xmlns:a16="http://schemas.microsoft.com/office/drawing/2014/main" xmlns="" id="{624B8251-DAE0-4132-A489-AD20B3932229}"/>
              </a:ext>
            </a:extLst>
          </p:cNvPr>
          <p:cNvSpPr txBox="1"/>
          <p:nvPr/>
        </p:nvSpPr>
        <p:spPr>
          <a:xfrm>
            <a:off x="3023035" y="1687037"/>
            <a:ext cx="2244525" cy="5539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ADD  YOUR TITTLE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  <a:cs typeface="UKIJ Qolyazma" pitchFamily="18" charset="0"/>
            </a:endParaRPr>
          </a:p>
        </p:txBody>
      </p:sp>
      <p:sp>
        <p:nvSpPr>
          <p:cNvPr id="7" name="TextBox 500">
            <a:extLst>
              <a:ext uri="{FF2B5EF4-FFF2-40B4-BE49-F238E27FC236}">
                <a16:creationId xmlns:a16="http://schemas.microsoft.com/office/drawing/2014/main" xmlns="" id="{84BB664B-3475-45A6-8D9D-6083CB4D473C}"/>
              </a:ext>
            </a:extLst>
          </p:cNvPr>
          <p:cNvSpPr txBox="1"/>
          <p:nvPr/>
        </p:nvSpPr>
        <p:spPr>
          <a:xfrm>
            <a:off x="3023035" y="4012019"/>
            <a:ext cx="2244525" cy="5539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ADD  YOUR TITTLE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  <a:cs typeface="UKIJ Qolyazma" pitchFamily="18" charset="0"/>
            </a:endParaRPr>
          </a:p>
        </p:txBody>
      </p:sp>
      <p:sp>
        <p:nvSpPr>
          <p:cNvPr id="8" name="TextBox 503">
            <a:extLst>
              <a:ext uri="{FF2B5EF4-FFF2-40B4-BE49-F238E27FC236}">
                <a16:creationId xmlns:a16="http://schemas.microsoft.com/office/drawing/2014/main" xmlns="" id="{00699F87-76E8-4068-A9B3-DB8A233F0A55}"/>
              </a:ext>
            </a:extLst>
          </p:cNvPr>
          <p:cNvSpPr txBox="1"/>
          <p:nvPr/>
        </p:nvSpPr>
        <p:spPr>
          <a:xfrm>
            <a:off x="1316454" y="2435627"/>
            <a:ext cx="4061599" cy="1027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kern="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505">
            <a:extLst>
              <a:ext uri="{FF2B5EF4-FFF2-40B4-BE49-F238E27FC236}">
                <a16:creationId xmlns:a16="http://schemas.microsoft.com/office/drawing/2014/main" xmlns="" id="{EF1F172C-921E-475E-90E1-F921984BFED4}"/>
              </a:ext>
            </a:extLst>
          </p:cNvPr>
          <p:cNvSpPr txBox="1"/>
          <p:nvPr/>
        </p:nvSpPr>
        <p:spPr>
          <a:xfrm>
            <a:off x="1316454" y="4801491"/>
            <a:ext cx="4061599" cy="1027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kern="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点击输入本栏的具体文字，简明扼要的说明分项内容，此为概念图解，请根据您的具体内容酌情修改。</a:t>
            </a:r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28EC8C4-B240-4FC3-9964-30EE64D42D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209" t="25975" b="27508"/>
          <a:stretch/>
        </p:blipFill>
        <p:spPr>
          <a:xfrm>
            <a:off x="5689591" y="1639374"/>
            <a:ext cx="6571107" cy="364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563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2E4072F3-222B-4A94-A9E3-AF7A52A25505}"/>
              </a:ext>
            </a:extLst>
          </p:cNvPr>
          <p:cNvSpPr/>
          <p:nvPr/>
        </p:nvSpPr>
        <p:spPr>
          <a:xfrm>
            <a:off x="2025748" y="0"/>
            <a:ext cx="1659987" cy="6858000"/>
          </a:xfrm>
          <a:prstGeom prst="roundRect">
            <a:avLst/>
          </a:prstGeom>
          <a:solidFill>
            <a:srgbClr val="F5969E"/>
          </a:solidFill>
          <a:ln>
            <a:solidFill>
              <a:srgbClr val="F596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5648DD5-C5A9-40F2-A06F-DEA4C90178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0" t="14430" r="14430" b="22752"/>
          <a:stretch/>
        </p:blipFill>
        <p:spPr>
          <a:xfrm>
            <a:off x="5306762" y="2244825"/>
            <a:ext cx="898117" cy="75363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AE3CA3-9CDF-4A67-AF5E-7D5344A7726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0" t="14430" r="14430" b="22752"/>
          <a:stretch/>
        </p:blipFill>
        <p:spPr>
          <a:xfrm>
            <a:off x="5306762" y="3623567"/>
            <a:ext cx="898117" cy="75363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1592CC0-CF8E-4B2A-A719-119367E32A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0" t="14430" r="14430" b="22752"/>
          <a:stretch/>
        </p:blipFill>
        <p:spPr>
          <a:xfrm>
            <a:off x="5306762" y="5002308"/>
            <a:ext cx="898117" cy="753631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3AB2D4A3-0AC1-4F07-B7A9-83A0441390B4}"/>
              </a:ext>
            </a:extLst>
          </p:cNvPr>
          <p:cNvGrpSpPr/>
          <p:nvPr/>
        </p:nvGrpSpPr>
        <p:grpSpPr>
          <a:xfrm>
            <a:off x="6357279" y="2211939"/>
            <a:ext cx="4767920" cy="1228879"/>
            <a:chOff x="874712" y="3195403"/>
            <a:chExt cx="4767920" cy="1228879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4E3F626B-8ACF-4823-A028-6AC7E8B036F6}"/>
                </a:ext>
              </a:extLst>
            </p:cNvPr>
            <p:cNvSpPr/>
            <p:nvPr/>
          </p:nvSpPr>
          <p:spPr>
            <a:xfrm>
              <a:off x="874712" y="3627012"/>
              <a:ext cx="4767920" cy="79727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kern="0" dirty="0"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点击输入本栏的具体文字，简明扼要的说明分项内容，此为概念图解，请根据您的具体内容酌情修改。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00014786-463D-4FB5-B5B8-127B5B0E0918}"/>
                </a:ext>
              </a:extLst>
            </p:cNvPr>
            <p:cNvSpPr/>
            <p:nvPr/>
          </p:nvSpPr>
          <p:spPr>
            <a:xfrm>
              <a:off x="874713" y="3195403"/>
              <a:ext cx="2241974" cy="51264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心理分析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2CCDD7C-0AC9-451E-965C-74FAA8F738A2}"/>
              </a:ext>
            </a:extLst>
          </p:cNvPr>
          <p:cNvGrpSpPr/>
          <p:nvPr/>
        </p:nvGrpSpPr>
        <p:grpSpPr>
          <a:xfrm>
            <a:off x="6357279" y="3590679"/>
            <a:ext cx="4767920" cy="1228879"/>
            <a:chOff x="874712" y="3195403"/>
            <a:chExt cx="4767920" cy="1228879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6B6D65D8-4C4A-4DA7-AFA3-D5317B3FA443}"/>
                </a:ext>
              </a:extLst>
            </p:cNvPr>
            <p:cNvSpPr/>
            <p:nvPr/>
          </p:nvSpPr>
          <p:spPr>
            <a:xfrm>
              <a:off x="874712" y="3627012"/>
              <a:ext cx="4767920" cy="79727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kern="0" dirty="0"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点击输入本栏的具体文字，简明扼要的说明分项内容，此为概念图解，请根据您的具体内容酌情修改。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14B6B162-8EDD-4768-B8A2-76F3059185C6}"/>
                </a:ext>
              </a:extLst>
            </p:cNvPr>
            <p:cNvSpPr/>
            <p:nvPr/>
          </p:nvSpPr>
          <p:spPr>
            <a:xfrm>
              <a:off x="874713" y="3195403"/>
              <a:ext cx="2241974" cy="51264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本班特点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11742577-1A79-4C4C-9943-343BC03248F8}"/>
              </a:ext>
            </a:extLst>
          </p:cNvPr>
          <p:cNvGrpSpPr/>
          <p:nvPr/>
        </p:nvGrpSpPr>
        <p:grpSpPr>
          <a:xfrm>
            <a:off x="6357279" y="4969419"/>
            <a:ext cx="4767920" cy="1228879"/>
            <a:chOff x="874712" y="3195403"/>
            <a:chExt cx="4767920" cy="1228879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DD6E0A3F-6DB4-4F00-B0FD-829A25B85670}"/>
                </a:ext>
              </a:extLst>
            </p:cNvPr>
            <p:cNvSpPr/>
            <p:nvPr/>
          </p:nvSpPr>
          <p:spPr>
            <a:xfrm>
              <a:off x="874712" y="3627012"/>
              <a:ext cx="4767920" cy="79727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kern="0" dirty="0"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点击输入本栏的具体文字，简明扼要的说明分项内容，此为概念图解，请根据您的具体内容酌情修改。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80031A4F-7A29-4C8E-B072-A8467D594EB3}"/>
                </a:ext>
              </a:extLst>
            </p:cNvPr>
            <p:cNvSpPr/>
            <p:nvPr/>
          </p:nvSpPr>
          <p:spPr>
            <a:xfrm>
              <a:off x="874713" y="3195403"/>
              <a:ext cx="2241974" cy="51264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成长情况</a:t>
              </a: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E55A3EC8-76B3-4C31-B8C9-6705997B47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620" y="1152529"/>
            <a:ext cx="3268394" cy="3268394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40928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云形 5">
            <a:extLst>
              <a:ext uri="{FF2B5EF4-FFF2-40B4-BE49-F238E27FC236}">
                <a16:creationId xmlns:a16="http://schemas.microsoft.com/office/drawing/2014/main" xmlns="" id="{F6B70D99-23F7-4ABE-ABE7-A5F2B11A33BD}"/>
              </a:ext>
            </a:extLst>
          </p:cNvPr>
          <p:cNvSpPr/>
          <p:nvPr/>
        </p:nvSpPr>
        <p:spPr>
          <a:xfrm rot="407432">
            <a:off x="1686953" y="1431902"/>
            <a:ext cx="8551578" cy="4825218"/>
          </a:xfrm>
          <a:prstGeom prst="cloud">
            <a:avLst/>
          </a:prstGeom>
          <a:solidFill>
            <a:srgbClr val="F5969E"/>
          </a:solidFill>
          <a:ln w="57150">
            <a:solidFill>
              <a:srgbClr val="F5969E"/>
            </a:solidFill>
            <a:prstDash val="dash"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C6C56ED-35AC-45B8-8231-0CF939EF2AA5}"/>
              </a:ext>
            </a:extLst>
          </p:cNvPr>
          <p:cNvSpPr txBox="1"/>
          <p:nvPr/>
        </p:nvSpPr>
        <p:spPr>
          <a:xfrm>
            <a:off x="1937018" y="2531023"/>
            <a:ext cx="7423946" cy="1224759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540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给家长的建议</a:t>
            </a:r>
            <a:endParaRPr lang="zh-CN" altLang="en-US" sz="54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5" name="矩形 23">
            <a:extLst>
              <a:ext uri="{FF2B5EF4-FFF2-40B4-BE49-F238E27FC236}">
                <a16:creationId xmlns:a16="http://schemas.microsoft.com/office/drawing/2014/main" xmlns="" id="{3A57E252-DF78-4461-AC7F-4E11CB1AA4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3682" y="3972084"/>
            <a:ext cx="5507282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THIS IS A ART TEMPLATE ,THE TEMPLATE DESIGN BY . THANK YOU WATCHING THIS ONE.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409E6DF-6666-4C12-B044-B57581C698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1154" y="2628113"/>
            <a:ext cx="5612644" cy="5612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76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DAB1945-EEE3-47D7-B8A5-C0676D230A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1699" y="1548618"/>
            <a:ext cx="4267200" cy="4267200"/>
          </a:xfrm>
          <a:prstGeom prst="rect">
            <a:avLst/>
          </a:prstGeom>
        </p:spPr>
      </p:pic>
      <p:sp>
        <p:nvSpPr>
          <p:cNvPr id="6" name="稻壳儿小白白(http://dwz.cn/Wu2UP)">
            <a:extLst>
              <a:ext uri="{FF2B5EF4-FFF2-40B4-BE49-F238E27FC236}">
                <a16:creationId xmlns:a16="http://schemas.microsoft.com/office/drawing/2014/main" xmlns="" id="{71F21036-B6B2-4350-87BD-8E0E69CF5D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129" y="2114999"/>
            <a:ext cx="53035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 kern="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点击输入本栏的具体文字，简明扼要的说明分项内容，此为概念图解，请根据您的具体内容酌情修改。</a:t>
            </a:r>
          </a:p>
        </p:txBody>
      </p:sp>
      <p:sp>
        <p:nvSpPr>
          <p:cNvPr id="8" name="稻壳儿小白白(http://dwz.cn/Wu2UP)">
            <a:extLst>
              <a:ext uri="{FF2B5EF4-FFF2-40B4-BE49-F238E27FC236}">
                <a16:creationId xmlns:a16="http://schemas.microsoft.com/office/drawing/2014/main" xmlns="" id="{ED7475B0-4A17-4D9F-BE16-18467A6FF2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129" y="3359052"/>
            <a:ext cx="53035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 kern="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点击输入本栏的具体文字，简明扼要的说明分项内容，此为概念图解，请根据您的具体内容酌情修改。</a:t>
            </a:r>
          </a:p>
        </p:txBody>
      </p:sp>
      <p:sp>
        <p:nvSpPr>
          <p:cNvPr id="9" name="稻壳儿小白白(http://dwz.cn/Wu2UP)">
            <a:extLst>
              <a:ext uri="{FF2B5EF4-FFF2-40B4-BE49-F238E27FC236}">
                <a16:creationId xmlns:a16="http://schemas.microsoft.com/office/drawing/2014/main" xmlns="" id="{54FE4E08-A9B9-45A0-86A0-BFC2F13CAE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129" y="4603105"/>
            <a:ext cx="53035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 kern="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点击输入本栏的具体文字，简明扼要的说明分项内容，此为概念图解，请根据您的具体内容酌情修改。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6E4C6D8A-BD7E-4C56-8068-69F1CA9B529B}"/>
              </a:ext>
            </a:extLst>
          </p:cNvPr>
          <p:cNvCxnSpPr/>
          <p:nvPr/>
        </p:nvCxnSpPr>
        <p:spPr>
          <a:xfrm>
            <a:off x="1041009" y="3010486"/>
            <a:ext cx="5120640" cy="0"/>
          </a:xfrm>
          <a:prstGeom prst="line">
            <a:avLst/>
          </a:prstGeom>
          <a:ln>
            <a:solidFill>
              <a:srgbClr val="F596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B5724AA-2A65-41E0-B065-15BBA677099F}"/>
              </a:ext>
            </a:extLst>
          </p:cNvPr>
          <p:cNvCxnSpPr/>
          <p:nvPr/>
        </p:nvCxnSpPr>
        <p:spPr>
          <a:xfrm>
            <a:off x="949569" y="4358639"/>
            <a:ext cx="5120640" cy="0"/>
          </a:xfrm>
          <a:prstGeom prst="line">
            <a:avLst/>
          </a:prstGeom>
          <a:ln>
            <a:solidFill>
              <a:srgbClr val="F596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0952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37B4070-CD40-4786-BB22-C2BCFE3044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586" y="2902227"/>
            <a:ext cx="3886200" cy="185853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BD967B4-D407-4652-8DB8-27E3F16BA8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0838" y="1901662"/>
            <a:ext cx="1549695" cy="3183386"/>
          </a:xfrm>
          <a:prstGeom prst="rect">
            <a:avLst/>
          </a:prstGeom>
        </p:spPr>
      </p:pic>
      <p:sp>
        <p:nvSpPr>
          <p:cNvPr id="4" name="稻壳儿小白白(http://dwz.cn/Wu2UP)">
            <a:extLst>
              <a:ext uri="{FF2B5EF4-FFF2-40B4-BE49-F238E27FC236}">
                <a16:creationId xmlns:a16="http://schemas.microsoft.com/office/drawing/2014/main" xmlns="" id="{2608A096-BC6C-40C1-A10F-A9E34C1F2B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9135" y="2100441"/>
            <a:ext cx="35822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b="1" dirty="0">
                <a:solidFill>
                  <a:srgbClr val="497193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rgbClr val="497193"/>
              </a:solidFill>
              <a:latin typeface="汉仪小麦体简" panose="00020600040101010101" pitchFamily="18" charset="-122"/>
              <a:ea typeface="汉仪小麦体简" panose="00020600040101010101" pitchFamily="18" charset="-122"/>
              <a:cs typeface="Arial" pitchFamily="34" charset="0"/>
            </a:endParaRPr>
          </a:p>
        </p:txBody>
      </p:sp>
      <p:sp>
        <p:nvSpPr>
          <p:cNvPr id="5" name="稻壳儿小白白(http://dwz.cn/Wu2UP)">
            <a:extLst>
              <a:ext uri="{FF2B5EF4-FFF2-40B4-BE49-F238E27FC236}">
                <a16:creationId xmlns:a16="http://schemas.microsoft.com/office/drawing/2014/main" xmlns="" id="{CB7A6BF9-87A3-4BAF-89A8-B899ED1138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9137" y="2494827"/>
            <a:ext cx="6122476" cy="1263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。点击输入本栏的具体文字，简明扼要的说明分项内容，此为概念图解，请根据您的具体内容酌情修改。点击输入本栏的具体文字。</a:t>
            </a:r>
          </a:p>
        </p:txBody>
      </p:sp>
      <p:sp>
        <p:nvSpPr>
          <p:cNvPr id="6" name="稻壳儿小白白(http://dwz.cn/Wu2UP)">
            <a:extLst>
              <a:ext uri="{FF2B5EF4-FFF2-40B4-BE49-F238E27FC236}">
                <a16:creationId xmlns:a16="http://schemas.microsoft.com/office/drawing/2014/main" xmlns="" id="{2C87E102-791F-4A8E-9EDE-D87DFA9DB1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9133" y="4180115"/>
            <a:ext cx="35822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b="1" dirty="0">
                <a:solidFill>
                  <a:srgbClr val="497193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rgbClr val="497193"/>
              </a:solidFill>
              <a:latin typeface="汉仪小麦体简" panose="00020600040101010101" pitchFamily="18" charset="-122"/>
              <a:ea typeface="汉仪小麦体简" panose="00020600040101010101" pitchFamily="18" charset="-122"/>
              <a:cs typeface="Arial" pitchFamily="34" charset="0"/>
            </a:endParaRPr>
          </a:p>
        </p:txBody>
      </p:sp>
      <p:sp>
        <p:nvSpPr>
          <p:cNvPr id="7" name="稻壳儿小白白(http://dwz.cn/Wu2UP)">
            <a:extLst>
              <a:ext uri="{FF2B5EF4-FFF2-40B4-BE49-F238E27FC236}">
                <a16:creationId xmlns:a16="http://schemas.microsoft.com/office/drawing/2014/main" xmlns="" id="{40EB7F1E-B0BC-43AC-8C14-42E1C0D5A0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9135" y="4574501"/>
            <a:ext cx="6122476" cy="1263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。点击输入本栏的具体文字，简明扼要的说明分项内容，此为概念图解，请根据您的具体内容酌情修改。点击输入本栏的具体文字。</a:t>
            </a:r>
          </a:p>
        </p:txBody>
      </p:sp>
    </p:spTree>
    <p:extLst>
      <p:ext uri="{BB962C8B-B14F-4D97-AF65-F5344CB8AC3E}">
        <p14:creationId xmlns:p14="http://schemas.microsoft.com/office/powerpoint/2010/main" val="1280925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云形 5">
            <a:extLst>
              <a:ext uri="{FF2B5EF4-FFF2-40B4-BE49-F238E27FC236}">
                <a16:creationId xmlns:a16="http://schemas.microsoft.com/office/drawing/2014/main" xmlns="" id="{F6B70D99-23F7-4ABE-ABE7-A5F2B11A33BD}"/>
              </a:ext>
            </a:extLst>
          </p:cNvPr>
          <p:cNvSpPr/>
          <p:nvPr/>
        </p:nvSpPr>
        <p:spPr>
          <a:xfrm rot="407432">
            <a:off x="1686953" y="1431902"/>
            <a:ext cx="8551578" cy="4825218"/>
          </a:xfrm>
          <a:prstGeom prst="cloud">
            <a:avLst/>
          </a:prstGeom>
          <a:solidFill>
            <a:srgbClr val="F5969E"/>
          </a:solidFill>
          <a:ln w="57150">
            <a:solidFill>
              <a:srgbClr val="F5969E"/>
            </a:solidFill>
            <a:prstDash val="dash"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C6C56ED-35AC-45B8-8231-0CF939EF2AA5}"/>
              </a:ext>
            </a:extLst>
          </p:cNvPr>
          <p:cNvSpPr txBox="1"/>
          <p:nvPr/>
        </p:nvSpPr>
        <p:spPr>
          <a:xfrm>
            <a:off x="1937018" y="2531023"/>
            <a:ext cx="7423946" cy="1224759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540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新学期的工作安排</a:t>
            </a:r>
            <a:endParaRPr lang="zh-CN" altLang="en-US" sz="54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5" name="矩形 23">
            <a:extLst>
              <a:ext uri="{FF2B5EF4-FFF2-40B4-BE49-F238E27FC236}">
                <a16:creationId xmlns:a16="http://schemas.microsoft.com/office/drawing/2014/main" xmlns="" id="{3A57E252-DF78-4461-AC7F-4E11CB1AA4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3682" y="3972084"/>
            <a:ext cx="5507282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THIS IS A ART TEMPLATE ,THE TEMPLATE DESIGN BY . THANK YOU WATCHING THIS ONE.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409E6DF-6666-4C12-B044-B57581C698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1154" y="2628113"/>
            <a:ext cx="5612644" cy="5612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722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8B3E6E4A-C5ED-4B18-9E11-C3C279C6A1D0}"/>
              </a:ext>
            </a:extLst>
          </p:cNvPr>
          <p:cNvSpPr txBox="1"/>
          <p:nvPr/>
        </p:nvSpPr>
        <p:spPr>
          <a:xfrm>
            <a:off x="1024579" y="3678954"/>
            <a:ext cx="4748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ADD YOUR TITTLE HERE</a:t>
            </a:r>
            <a:endParaRPr lang="zh-CN" altLang="en-US" sz="2800" b="1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3" name="矩形 23">
            <a:extLst>
              <a:ext uri="{FF2B5EF4-FFF2-40B4-BE49-F238E27FC236}">
                <a16:creationId xmlns:a16="http://schemas.microsoft.com/office/drawing/2014/main" xmlns="" id="{282CACC6-1E71-4171-9993-E1794CBD15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3596" y="4352852"/>
            <a:ext cx="4010859" cy="92333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Just for today I will try to live through this day only and not tackle my whole life problem at once. I can do for twelve hours that </a:t>
            </a:r>
            <a:r>
              <a:rPr lang="en-US" altLang="zh-CN" sz="1200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Just for</a:t>
            </a:r>
            <a:endParaRPr lang="zh-CN" altLang="en-US" sz="12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FB05549-9161-4FD3-96DF-5D7B0A8E4DF3}"/>
              </a:ext>
            </a:extLst>
          </p:cNvPr>
          <p:cNvSpPr txBox="1"/>
          <p:nvPr/>
        </p:nvSpPr>
        <p:spPr>
          <a:xfrm>
            <a:off x="6466431" y="3678954"/>
            <a:ext cx="4748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ADD YOUR TITTLE HERE</a:t>
            </a:r>
            <a:endParaRPr lang="zh-CN" altLang="en-US" sz="2800" b="1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5" name="矩形 23">
            <a:extLst>
              <a:ext uri="{FF2B5EF4-FFF2-40B4-BE49-F238E27FC236}">
                <a16:creationId xmlns:a16="http://schemas.microsoft.com/office/drawing/2014/main" xmlns="" id="{03651BF3-0FC5-4ED4-8CE2-101616F617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5448" y="4352852"/>
            <a:ext cx="4010859" cy="92333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Just for today I will try to live through this day only and not tackle my whole life problem at once. I can do for twelve hours that </a:t>
            </a:r>
            <a:r>
              <a:rPr lang="en-US" altLang="zh-CN" sz="1200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Just for</a:t>
            </a:r>
            <a:endParaRPr lang="zh-CN" altLang="en-US" sz="12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AD9C82A-3CF7-48C5-B27D-FC5C299E33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599" t="16545" r="29142" b="18404"/>
          <a:stretch/>
        </p:blipFill>
        <p:spPr>
          <a:xfrm>
            <a:off x="2316208" y="752382"/>
            <a:ext cx="1931290" cy="277589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8786328-165D-4254-93C1-0C22EBE910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599" t="16545" r="29142" b="18404"/>
          <a:stretch/>
        </p:blipFill>
        <p:spPr>
          <a:xfrm>
            <a:off x="7875232" y="752382"/>
            <a:ext cx="1931290" cy="2775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824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云形 7">
            <a:extLst>
              <a:ext uri="{FF2B5EF4-FFF2-40B4-BE49-F238E27FC236}">
                <a16:creationId xmlns:a16="http://schemas.microsoft.com/office/drawing/2014/main" xmlns="" id="{5E3CDEEF-9D9B-49C9-8C16-CF9361E323B4}"/>
              </a:ext>
            </a:extLst>
          </p:cNvPr>
          <p:cNvSpPr/>
          <p:nvPr/>
        </p:nvSpPr>
        <p:spPr>
          <a:xfrm rot="407432">
            <a:off x="1969477" y="1136721"/>
            <a:ext cx="9214338" cy="4825218"/>
          </a:xfrm>
          <a:prstGeom prst="cloud">
            <a:avLst/>
          </a:prstGeom>
          <a:solidFill>
            <a:srgbClr val="F5969E"/>
          </a:solidFill>
          <a:ln w="57150">
            <a:solidFill>
              <a:srgbClr val="F5969E"/>
            </a:solidFill>
            <a:prstDash val="dash"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D7B06D0-7F6E-4289-8B65-66BAC1E117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3286" l="0" r="9871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2521"/>
            <a:ext cx="6077244" cy="607724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2C146E99-226D-4552-946D-621EAB5C1498}"/>
              </a:ext>
            </a:extLst>
          </p:cNvPr>
          <p:cNvSpPr txBox="1"/>
          <p:nvPr/>
        </p:nvSpPr>
        <p:spPr>
          <a:xfrm>
            <a:off x="4389120" y="2887610"/>
            <a:ext cx="56130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谢谢观看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68E4B20D-3436-4871-A103-39F3E6991CD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599" t="16545" r="29142" b="18404"/>
          <a:stretch/>
        </p:blipFill>
        <p:spPr>
          <a:xfrm>
            <a:off x="9687679" y="3713871"/>
            <a:ext cx="1931290" cy="277589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8B59049D-00D7-4FBB-B8F1-BCD20776408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2143" r="334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515" r="65598" b="21891"/>
          <a:stretch/>
        </p:blipFill>
        <p:spPr>
          <a:xfrm>
            <a:off x="9687679" y="1195754"/>
            <a:ext cx="1468001" cy="156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531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8B25761-23A5-4D64-B205-2B5E4D176E8D}"/>
              </a:ext>
            </a:extLst>
          </p:cNvPr>
          <p:cNvSpPr txBox="1"/>
          <p:nvPr/>
        </p:nvSpPr>
        <p:spPr>
          <a:xfrm>
            <a:off x="3632426" y="1904193"/>
            <a:ext cx="46987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5969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尊敬的各位家长大家好！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955678F-A426-4DBF-B9E3-9F2087C63293}"/>
              </a:ext>
            </a:extLst>
          </p:cNvPr>
          <p:cNvSpPr txBox="1"/>
          <p:nvPr/>
        </p:nvSpPr>
        <p:spPr>
          <a:xfrm>
            <a:off x="3632426" y="2685037"/>
            <a:ext cx="7593591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首先，各位家长能在百忙之中抽出时间来参加这次家长会表示深深的感谢！召开这次家长会的目的是为了加强老师与家长之间的联系，互相交流一下学生在校及在家的情况，以使我们能够及时调整工作，提高教育教学质量，同时促使家长也能够积极于到学生的管理钟来，总之一句话，就是“一切为了孩子，这是我们教育的一个根本出发点。”我希望也相信，从这个出发点出噶，我们家长一定会达到预期效果，取得圆满成功，下面我把本班的有关情况向家长们做个汇报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B6477C8-78CA-461F-A4F7-85A3E32235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714" b="12995"/>
          <a:stretch/>
        </p:blipFill>
        <p:spPr>
          <a:xfrm>
            <a:off x="0" y="-436229"/>
            <a:ext cx="3742004" cy="506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93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云形 15">
            <a:extLst>
              <a:ext uri="{FF2B5EF4-FFF2-40B4-BE49-F238E27FC236}">
                <a16:creationId xmlns:a16="http://schemas.microsoft.com/office/drawing/2014/main" xmlns="" id="{5636B0E3-5934-48E1-BCE8-126140D69D6C}"/>
              </a:ext>
            </a:extLst>
          </p:cNvPr>
          <p:cNvSpPr/>
          <p:nvPr/>
        </p:nvSpPr>
        <p:spPr>
          <a:xfrm rot="407432">
            <a:off x="1686953" y="1431902"/>
            <a:ext cx="8551578" cy="4825218"/>
          </a:xfrm>
          <a:prstGeom prst="cloud">
            <a:avLst/>
          </a:prstGeom>
          <a:solidFill>
            <a:srgbClr val="F5969E"/>
          </a:solidFill>
          <a:ln w="57150">
            <a:solidFill>
              <a:srgbClr val="F5969E"/>
            </a:solidFill>
            <a:prstDash val="dash"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76D4B160-8223-4772-B28A-0CAC438BC2E9}"/>
              </a:ext>
            </a:extLst>
          </p:cNvPr>
          <p:cNvSpPr txBox="1"/>
          <p:nvPr/>
        </p:nvSpPr>
        <p:spPr>
          <a:xfrm>
            <a:off x="2555595" y="3371832"/>
            <a:ext cx="29327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1.</a:t>
            </a:r>
            <a:r>
              <a:rPr lang="zh-CN" altLang="en-US" sz="280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家长会的意义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7F76076-C3CF-40EE-8EC3-96222F9BE12F}"/>
              </a:ext>
            </a:extLst>
          </p:cNvPr>
          <p:cNvSpPr txBox="1"/>
          <p:nvPr/>
        </p:nvSpPr>
        <p:spPr>
          <a:xfrm>
            <a:off x="2555595" y="4305028"/>
            <a:ext cx="21413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2.</a:t>
            </a:r>
            <a:r>
              <a:rPr lang="zh-CN" altLang="en-US" sz="280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班级介绍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795372D-E422-4F18-8B51-74A8245FC30C}"/>
              </a:ext>
            </a:extLst>
          </p:cNvPr>
          <p:cNvSpPr txBox="1"/>
          <p:nvPr/>
        </p:nvSpPr>
        <p:spPr>
          <a:xfrm>
            <a:off x="6690966" y="3321291"/>
            <a:ext cx="29327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3.</a:t>
            </a:r>
            <a:r>
              <a:rPr lang="zh-CN" altLang="en-US" sz="280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给家长的建议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433D6C0-BD28-49A9-8B91-5FF6E7B27BFD}"/>
              </a:ext>
            </a:extLst>
          </p:cNvPr>
          <p:cNvSpPr txBox="1"/>
          <p:nvPr/>
        </p:nvSpPr>
        <p:spPr>
          <a:xfrm>
            <a:off x="6690966" y="4254486"/>
            <a:ext cx="37240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4.</a:t>
            </a:r>
            <a:r>
              <a:rPr lang="zh-CN" altLang="en-US" sz="280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新学期的工作安排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AF6F68D6-8E21-434B-88DC-BE9029C294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662" y="-162059"/>
            <a:ext cx="4267200" cy="4267200"/>
          </a:xfrm>
          <a:prstGeom prst="rect">
            <a:avLst/>
          </a:prstGeom>
        </p:spPr>
      </p:pic>
      <p:grpSp>
        <p:nvGrpSpPr>
          <p:cNvPr id="18" name="PA_组合 34">
            <a:extLst>
              <a:ext uri="{FF2B5EF4-FFF2-40B4-BE49-F238E27FC236}">
                <a16:creationId xmlns:a16="http://schemas.microsoft.com/office/drawing/2014/main" xmlns="" id="{E6C91FA9-A1A4-4690-8E2C-79097CB2ECF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605594" y="2392862"/>
            <a:ext cx="4750516" cy="670945"/>
            <a:chOff x="3673704" y="606961"/>
            <a:chExt cx="4750516" cy="670945"/>
          </a:xfrm>
        </p:grpSpPr>
        <p:pic>
          <p:nvPicPr>
            <p:cNvPr id="19" name="PA_图片 38">
              <a:extLst>
                <a:ext uri="{FF2B5EF4-FFF2-40B4-BE49-F238E27FC236}">
                  <a16:creationId xmlns:a16="http://schemas.microsoft.com/office/drawing/2014/main" xmlns="" id="{B250B22E-55BB-439A-BF10-D56CD08B6CBA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673704" y="606961"/>
              <a:ext cx="1727450" cy="670945"/>
            </a:xfrm>
            <a:prstGeom prst="rect">
              <a:avLst/>
            </a:prstGeom>
          </p:spPr>
        </p:pic>
        <p:pic>
          <p:nvPicPr>
            <p:cNvPr id="20" name="PA_图片 42">
              <a:extLst>
                <a:ext uri="{FF2B5EF4-FFF2-40B4-BE49-F238E27FC236}">
                  <a16:creationId xmlns:a16="http://schemas.microsoft.com/office/drawing/2014/main" xmlns="" id="{BF652A07-007E-4FCC-BDA2-5E7AC18BFC1F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391"/>
            <a:stretch/>
          </p:blipFill>
          <p:spPr>
            <a:xfrm>
              <a:off x="5167126" y="740131"/>
              <a:ext cx="1727450" cy="456826"/>
            </a:xfrm>
            <a:prstGeom prst="rect">
              <a:avLst/>
            </a:prstGeom>
          </p:spPr>
        </p:pic>
        <p:pic>
          <p:nvPicPr>
            <p:cNvPr id="21" name="PA_图片 48">
              <a:extLst>
                <a:ext uri="{FF2B5EF4-FFF2-40B4-BE49-F238E27FC236}">
                  <a16:creationId xmlns:a16="http://schemas.microsoft.com/office/drawing/2014/main" xmlns="" id="{8C466C6D-5D36-4C4E-BCF4-A5403D0F9651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785"/>
            <a:stretch/>
          </p:blipFill>
          <p:spPr>
            <a:xfrm>
              <a:off x="6696770" y="606961"/>
              <a:ext cx="1727450" cy="602842"/>
            </a:xfrm>
            <a:prstGeom prst="rect">
              <a:avLst/>
            </a:prstGeom>
          </p:spPr>
        </p:pic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704D73BD-C971-46AC-ABFD-3C44D799EAEE}"/>
              </a:ext>
            </a:extLst>
          </p:cNvPr>
          <p:cNvSpPr txBox="1"/>
          <p:nvPr/>
        </p:nvSpPr>
        <p:spPr>
          <a:xfrm>
            <a:off x="4282252" y="1338644"/>
            <a:ext cx="36435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目录</a:t>
            </a:r>
            <a:endParaRPr lang="en-US" altLang="zh-CN" sz="7200" b="1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2598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396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云形 5">
            <a:extLst>
              <a:ext uri="{FF2B5EF4-FFF2-40B4-BE49-F238E27FC236}">
                <a16:creationId xmlns:a16="http://schemas.microsoft.com/office/drawing/2014/main" xmlns="" id="{F6B70D99-23F7-4ABE-ABE7-A5F2B11A33BD}"/>
              </a:ext>
            </a:extLst>
          </p:cNvPr>
          <p:cNvSpPr/>
          <p:nvPr/>
        </p:nvSpPr>
        <p:spPr>
          <a:xfrm rot="407432">
            <a:off x="1686953" y="1431902"/>
            <a:ext cx="8551578" cy="4825218"/>
          </a:xfrm>
          <a:prstGeom prst="cloud">
            <a:avLst/>
          </a:prstGeom>
          <a:solidFill>
            <a:srgbClr val="F5969E"/>
          </a:solidFill>
          <a:ln w="57150">
            <a:solidFill>
              <a:srgbClr val="F5969E"/>
            </a:solidFill>
            <a:prstDash val="dash"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C6C56ED-35AC-45B8-8231-0CF939EF2AA5}"/>
              </a:ext>
            </a:extLst>
          </p:cNvPr>
          <p:cNvSpPr txBox="1"/>
          <p:nvPr/>
        </p:nvSpPr>
        <p:spPr>
          <a:xfrm>
            <a:off x="1937018" y="2531023"/>
            <a:ext cx="7423946" cy="1224759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540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家长会的意义</a:t>
            </a:r>
            <a:endParaRPr lang="zh-CN" altLang="en-US" sz="54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5" name="矩形 23">
            <a:extLst>
              <a:ext uri="{FF2B5EF4-FFF2-40B4-BE49-F238E27FC236}">
                <a16:creationId xmlns:a16="http://schemas.microsoft.com/office/drawing/2014/main" xmlns="" id="{3A57E252-DF78-4461-AC7F-4E11CB1AA4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3682" y="3972084"/>
            <a:ext cx="5507282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THIS IS A ART TEMPLATE ,THE TEMPLATE DESIGN BY . THANK YOU WATCHING THIS ONE.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409E6DF-6666-4C12-B044-B57581C698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1154" y="2628113"/>
            <a:ext cx="5612644" cy="5612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733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9E7C22C-78A6-4629-9C49-65062A3918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816" y="1422009"/>
            <a:ext cx="4267200" cy="4267200"/>
          </a:xfrm>
          <a:prstGeom prst="rect">
            <a:avLst/>
          </a:prstGeom>
        </p:spPr>
      </p:pic>
      <p:sp>
        <p:nvSpPr>
          <p:cNvPr id="6" name="稻壳儿小白白(http://dwz.cn/Wu2UP)">
            <a:extLst>
              <a:ext uri="{FF2B5EF4-FFF2-40B4-BE49-F238E27FC236}">
                <a16:creationId xmlns:a16="http://schemas.microsoft.com/office/drawing/2014/main" xmlns="" id="{73642AD9-EEA1-41D0-BD2B-3349013DE4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8963" y="1579937"/>
            <a:ext cx="35822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b="1" dirty="0">
                <a:solidFill>
                  <a:srgbClr val="497193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rgbClr val="497193"/>
              </a:solidFill>
              <a:latin typeface="汉仪小麦体简" panose="00020600040101010101" pitchFamily="18" charset="-122"/>
              <a:ea typeface="汉仪小麦体简" panose="00020600040101010101" pitchFamily="18" charset="-122"/>
              <a:cs typeface="Arial" pitchFamily="34" charset="0"/>
            </a:endParaRPr>
          </a:p>
        </p:txBody>
      </p:sp>
      <p:sp>
        <p:nvSpPr>
          <p:cNvPr id="7" name="稻壳儿小白白(http://dwz.cn/Wu2UP)">
            <a:extLst>
              <a:ext uri="{FF2B5EF4-FFF2-40B4-BE49-F238E27FC236}">
                <a16:creationId xmlns:a16="http://schemas.microsoft.com/office/drawing/2014/main" xmlns="" id="{68ED8B8B-B0EF-4E9A-86F8-90E8406EB5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8965" y="1974323"/>
            <a:ext cx="6122476" cy="1263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。点击输入本栏的具体文字，简明扼要的说明分项内容，此为概念图解，请根据您的具体内容酌情修改。点击输入本栏的具体文字。</a:t>
            </a:r>
          </a:p>
        </p:txBody>
      </p:sp>
      <p:sp>
        <p:nvSpPr>
          <p:cNvPr id="8" name="稻壳儿小白白(http://dwz.cn/Wu2UP)">
            <a:extLst>
              <a:ext uri="{FF2B5EF4-FFF2-40B4-BE49-F238E27FC236}">
                <a16:creationId xmlns:a16="http://schemas.microsoft.com/office/drawing/2014/main" xmlns="" id="{69C5027E-A6BA-437A-8F00-5465B82736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8961" y="3659611"/>
            <a:ext cx="35822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b="1" dirty="0">
                <a:solidFill>
                  <a:srgbClr val="497193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rgbClr val="497193"/>
              </a:solidFill>
              <a:latin typeface="汉仪小麦体简" panose="00020600040101010101" pitchFamily="18" charset="-122"/>
              <a:ea typeface="汉仪小麦体简" panose="00020600040101010101" pitchFamily="18" charset="-122"/>
              <a:cs typeface="Arial" pitchFamily="34" charset="0"/>
            </a:endParaRPr>
          </a:p>
        </p:txBody>
      </p:sp>
      <p:sp>
        <p:nvSpPr>
          <p:cNvPr id="9" name="稻壳儿小白白(http://dwz.cn/Wu2UP)">
            <a:extLst>
              <a:ext uri="{FF2B5EF4-FFF2-40B4-BE49-F238E27FC236}">
                <a16:creationId xmlns:a16="http://schemas.microsoft.com/office/drawing/2014/main" xmlns="" id="{F41D73D5-503A-48E7-B7D5-163D64EA85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8963" y="4053997"/>
            <a:ext cx="6122476" cy="1263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。点击输入本栏的具体文字，简明扼要的说明分项内容，此为概念图解，请根据您的具体内容酌情修改。点击输入本栏的具体文字。</a:t>
            </a:r>
          </a:p>
        </p:txBody>
      </p:sp>
    </p:spTree>
    <p:extLst>
      <p:ext uri="{BB962C8B-B14F-4D97-AF65-F5344CB8AC3E}">
        <p14:creationId xmlns:p14="http://schemas.microsoft.com/office/powerpoint/2010/main" val="3519944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7B3BC89-5849-41BE-A877-3F0816DEFB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8499" y="2069123"/>
            <a:ext cx="3268394" cy="3268394"/>
          </a:xfrm>
          <a:prstGeom prst="ellipse">
            <a:avLst/>
          </a:prstGeom>
        </p:spPr>
      </p:pic>
      <p:sp>
        <p:nvSpPr>
          <p:cNvPr id="4" name="稻壳儿小白白(http://dwz.cn/Wu2UP)">
            <a:extLst>
              <a:ext uri="{FF2B5EF4-FFF2-40B4-BE49-F238E27FC236}">
                <a16:creationId xmlns:a16="http://schemas.microsoft.com/office/drawing/2014/main" xmlns="" id="{DBFD00E8-572D-4E38-B17A-08849CCDEE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90470" y="1674737"/>
            <a:ext cx="35822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b="1" dirty="0">
                <a:solidFill>
                  <a:srgbClr val="497193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rgbClr val="497193"/>
              </a:solidFill>
              <a:latin typeface="汉仪小麦体简" panose="00020600040101010101" pitchFamily="18" charset="-122"/>
              <a:ea typeface="汉仪小麦体简" panose="00020600040101010101" pitchFamily="18" charset="-122"/>
              <a:cs typeface="Arial" pitchFamily="34" charset="0"/>
            </a:endParaRPr>
          </a:p>
        </p:txBody>
      </p:sp>
      <p:sp>
        <p:nvSpPr>
          <p:cNvPr id="5" name="稻壳儿小白白(http://dwz.cn/Wu2UP)">
            <a:extLst>
              <a:ext uri="{FF2B5EF4-FFF2-40B4-BE49-F238E27FC236}">
                <a16:creationId xmlns:a16="http://schemas.microsoft.com/office/drawing/2014/main" xmlns="" id="{C22C6D1C-D891-4CB8-A5B7-97591DF05B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90472" y="2069123"/>
            <a:ext cx="3477749" cy="96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点击输入本栏的具体文字，简明扼要的说明分项内容，此为概念图解，请根据您的具体内容酌情修改</a:t>
            </a:r>
          </a:p>
        </p:txBody>
      </p:sp>
      <p:sp>
        <p:nvSpPr>
          <p:cNvPr id="6" name="稻壳儿小白白(http://dwz.cn/Wu2UP)">
            <a:extLst>
              <a:ext uri="{FF2B5EF4-FFF2-40B4-BE49-F238E27FC236}">
                <a16:creationId xmlns:a16="http://schemas.microsoft.com/office/drawing/2014/main" xmlns="" id="{E75967BB-4BCA-4693-8F32-5F61F49B8B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4920" y="4190509"/>
            <a:ext cx="35822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b="1" dirty="0">
                <a:solidFill>
                  <a:srgbClr val="497193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rgbClr val="497193"/>
              </a:solidFill>
              <a:latin typeface="汉仪小麦体简" panose="00020600040101010101" pitchFamily="18" charset="-122"/>
              <a:ea typeface="汉仪小麦体简" panose="00020600040101010101" pitchFamily="18" charset="-122"/>
              <a:cs typeface="Arial" pitchFamily="34" charset="0"/>
            </a:endParaRPr>
          </a:p>
        </p:txBody>
      </p:sp>
      <p:sp>
        <p:nvSpPr>
          <p:cNvPr id="7" name="稻壳儿小白白(http://dwz.cn/Wu2UP)">
            <a:extLst>
              <a:ext uri="{FF2B5EF4-FFF2-40B4-BE49-F238E27FC236}">
                <a16:creationId xmlns:a16="http://schemas.microsoft.com/office/drawing/2014/main" xmlns="" id="{7A24647B-7B72-4B7E-B95B-2D54E89B58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4922" y="4584895"/>
            <a:ext cx="3477749" cy="96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点击输入本栏的具体文字，简明扼要的说明分项内容，此为概念图解，请根据您的具体内容酌情修改</a:t>
            </a:r>
          </a:p>
        </p:txBody>
      </p:sp>
      <p:sp>
        <p:nvSpPr>
          <p:cNvPr id="8" name="稻壳儿小白白(http://dwz.cn/Wu2UP)">
            <a:extLst>
              <a:ext uri="{FF2B5EF4-FFF2-40B4-BE49-F238E27FC236}">
                <a16:creationId xmlns:a16="http://schemas.microsoft.com/office/drawing/2014/main" xmlns="" id="{CDDCAE5B-D087-476F-A357-24B4B4DE2D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346" y="1674737"/>
            <a:ext cx="35822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/>
            <a:r>
              <a:rPr lang="en-US" altLang="zh-CN" sz="2400" b="1" dirty="0">
                <a:solidFill>
                  <a:srgbClr val="497193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rgbClr val="497193"/>
              </a:solidFill>
              <a:latin typeface="汉仪小麦体简" panose="00020600040101010101" pitchFamily="18" charset="-122"/>
              <a:ea typeface="汉仪小麦体简" panose="00020600040101010101" pitchFamily="18" charset="-122"/>
              <a:cs typeface="Arial" pitchFamily="34" charset="0"/>
            </a:endParaRPr>
          </a:p>
        </p:txBody>
      </p:sp>
      <p:sp>
        <p:nvSpPr>
          <p:cNvPr id="9" name="稻壳儿小白白(http://dwz.cn/Wu2UP)">
            <a:extLst>
              <a:ext uri="{FF2B5EF4-FFF2-40B4-BE49-F238E27FC236}">
                <a16:creationId xmlns:a16="http://schemas.microsoft.com/office/drawing/2014/main" xmlns="" id="{BAE69476-CF2C-4C48-BA29-0C3DA035D2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096" y="2069123"/>
            <a:ext cx="3477749" cy="96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 kern="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点击输入本栏的具体文字，简明扼要的说明分项内容，此为概念图解，请根据您的具体内容酌情修改</a:t>
            </a:r>
          </a:p>
        </p:txBody>
      </p:sp>
      <p:sp>
        <p:nvSpPr>
          <p:cNvPr id="10" name="稻壳儿小白白(http://dwz.cn/Wu2UP)">
            <a:extLst>
              <a:ext uri="{FF2B5EF4-FFF2-40B4-BE49-F238E27FC236}">
                <a16:creationId xmlns:a16="http://schemas.microsoft.com/office/drawing/2014/main" xmlns="" id="{A4E58E1F-630C-41CD-8EF6-902F7E52C2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796" y="4190509"/>
            <a:ext cx="35822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/>
            <a:r>
              <a:rPr lang="en-US" altLang="zh-CN" sz="2400" b="1" dirty="0">
                <a:solidFill>
                  <a:srgbClr val="497193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rgbClr val="497193"/>
              </a:solidFill>
              <a:latin typeface="汉仪小麦体简" panose="00020600040101010101" pitchFamily="18" charset="-122"/>
              <a:ea typeface="汉仪小麦体简" panose="00020600040101010101" pitchFamily="18" charset="-122"/>
              <a:cs typeface="Arial" pitchFamily="34" charset="0"/>
            </a:endParaRPr>
          </a:p>
        </p:txBody>
      </p:sp>
      <p:sp>
        <p:nvSpPr>
          <p:cNvPr id="11" name="稻壳儿小白白(http://dwz.cn/Wu2UP)">
            <a:extLst>
              <a:ext uri="{FF2B5EF4-FFF2-40B4-BE49-F238E27FC236}">
                <a16:creationId xmlns:a16="http://schemas.microsoft.com/office/drawing/2014/main" xmlns="" id="{9F1C4ABC-F53B-427B-95FC-1690C67D81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546" y="4584895"/>
            <a:ext cx="3477749" cy="96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 kern="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点击输入本栏的具体文字，简明扼要的说明分项内容，此为概念图解，请根据您的具体内容酌情修改</a:t>
            </a:r>
          </a:p>
        </p:txBody>
      </p:sp>
    </p:spTree>
    <p:extLst>
      <p:ext uri="{BB962C8B-B14F-4D97-AF65-F5344CB8AC3E}">
        <p14:creationId xmlns:p14="http://schemas.microsoft.com/office/powerpoint/2010/main" val="1315578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云形 3">
            <a:extLst>
              <a:ext uri="{FF2B5EF4-FFF2-40B4-BE49-F238E27FC236}">
                <a16:creationId xmlns:a16="http://schemas.microsoft.com/office/drawing/2014/main" xmlns="" id="{50E47241-CC6A-4289-ACEB-9A4B8EB45321}"/>
              </a:ext>
            </a:extLst>
          </p:cNvPr>
          <p:cNvSpPr/>
          <p:nvPr/>
        </p:nvSpPr>
        <p:spPr>
          <a:xfrm rot="407432">
            <a:off x="3135926" y="1544136"/>
            <a:ext cx="8551578" cy="4825218"/>
          </a:xfrm>
          <a:prstGeom prst="cloud">
            <a:avLst/>
          </a:prstGeom>
          <a:noFill/>
          <a:ln w="57150">
            <a:solidFill>
              <a:srgbClr val="F5969E"/>
            </a:solidFill>
            <a:prstDash val="dash"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B17E5E3-91AE-4A31-92CD-7A5A65B2FE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32" y="296592"/>
            <a:ext cx="4647028" cy="4647028"/>
          </a:xfrm>
          <a:prstGeom prst="rect">
            <a:avLst/>
          </a:prstGeom>
        </p:spPr>
      </p:pic>
      <p:sp>
        <p:nvSpPr>
          <p:cNvPr id="5" name="稻壳儿小白白(http://dwz.cn/Wu2UP)">
            <a:extLst>
              <a:ext uri="{FF2B5EF4-FFF2-40B4-BE49-F238E27FC236}">
                <a16:creationId xmlns:a16="http://schemas.microsoft.com/office/drawing/2014/main" xmlns="" id="{93998583-F95E-4B25-997F-84854D9940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4556" y="2587585"/>
            <a:ext cx="35822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b="1" dirty="0">
                <a:solidFill>
                  <a:srgbClr val="497193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rgbClr val="497193"/>
              </a:solidFill>
              <a:latin typeface="汉仪小麦体简" panose="00020600040101010101" pitchFamily="18" charset="-122"/>
              <a:ea typeface="汉仪小麦体简" panose="00020600040101010101" pitchFamily="18" charset="-122"/>
              <a:cs typeface="Arial" pitchFamily="34" charset="0"/>
            </a:endParaRPr>
          </a:p>
        </p:txBody>
      </p:sp>
      <p:sp>
        <p:nvSpPr>
          <p:cNvPr id="6" name="稻壳儿小白白(http://dwz.cn/Wu2UP)">
            <a:extLst>
              <a:ext uri="{FF2B5EF4-FFF2-40B4-BE49-F238E27FC236}">
                <a16:creationId xmlns:a16="http://schemas.microsoft.com/office/drawing/2014/main" xmlns="" id="{5FDE86EB-332B-46DF-A0A4-9DE19B0902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4558" y="2981971"/>
            <a:ext cx="5728580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。点击输入本栏的具体文字，简明扼要的说明分项内容，此为概念图解，请根据您的具体内容酌情修改。点击输入本栏的具体文字。</a:t>
            </a:r>
          </a:p>
        </p:txBody>
      </p:sp>
      <p:sp>
        <p:nvSpPr>
          <p:cNvPr id="7" name="稻壳儿小白白(http://dwz.cn/Wu2UP)">
            <a:extLst>
              <a:ext uri="{FF2B5EF4-FFF2-40B4-BE49-F238E27FC236}">
                <a16:creationId xmlns:a16="http://schemas.microsoft.com/office/drawing/2014/main" xmlns="" id="{5D80F299-598F-40A1-9E24-E554D5B1A3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4558" y="4297289"/>
            <a:ext cx="57285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点击输入本栏的具体文字，简明扼要的说明分项内容，此为概念图解，请根据您的具体内容酌情修改。</a:t>
            </a:r>
          </a:p>
        </p:txBody>
      </p:sp>
    </p:spTree>
    <p:extLst>
      <p:ext uri="{BB962C8B-B14F-4D97-AF65-F5344CB8AC3E}">
        <p14:creationId xmlns:p14="http://schemas.microsoft.com/office/powerpoint/2010/main" val="2976095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E8FBA3D-5C3B-40D6-8D65-DF2B461168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51" r="34696"/>
          <a:stretch/>
        </p:blipFill>
        <p:spPr>
          <a:xfrm>
            <a:off x="4684542" y="0"/>
            <a:ext cx="2700997" cy="6858000"/>
          </a:xfrm>
          <a:prstGeom prst="rect">
            <a:avLst/>
          </a:prstGeom>
        </p:spPr>
      </p:pic>
      <p:sp>
        <p:nvSpPr>
          <p:cNvPr id="4" name="稻壳儿小白白(http://dwz.cn/Wu2UP)">
            <a:extLst>
              <a:ext uri="{FF2B5EF4-FFF2-40B4-BE49-F238E27FC236}">
                <a16:creationId xmlns:a16="http://schemas.microsoft.com/office/drawing/2014/main" xmlns="" id="{1CA3DF77-56B5-4D2C-AF3D-360390BD5E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9794" y="1298583"/>
            <a:ext cx="35822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b="1" dirty="0">
                <a:solidFill>
                  <a:srgbClr val="497193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rgbClr val="497193"/>
              </a:solidFill>
              <a:latin typeface="汉仪小麦体简" panose="00020600040101010101" pitchFamily="18" charset="-122"/>
              <a:ea typeface="汉仪小麦体简" panose="00020600040101010101" pitchFamily="18" charset="-122"/>
              <a:cs typeface="Arial" pitchFamily="34" charset="0"/>
            </a:endParaRPr>
          </a:p>
        </p:txBody>
      </p:sp>
      <p:sp>
        <p:nvSpPr>
          <p:cNvPr id="5" name="稻壳儿小白白(http://dwz.cn/Wu2UP)">
            <a:extLst>
              <a:ext uri="{FF2B5EF4-FFF2-40B4-BE49-F238E27FC236}">
                <a16:creationId xmlns:a16="http://schemas.microsoft.com/office/drawing/2014/main" xmlns="" id="{37F1307A-88DD-44EF-A7A1-D79585538F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9796" y="1861781"/>
            <a:ext cx="3582199" cy="2528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。点击输入本栏的具体文字，简明扼要的说明分项内容，此为概念图解，请根据您的具体内容酌情修改。点击输入本栏的具体文字。</a:t>
            </a:r>
          </a:p>
        </p:txBody>
      </p:sp>
      <p:sp>
        <p:nvSpPr>
          <p:cNvPr id="6" name="稻壳儿小白白(http://dwz.cn/Wu2UP)">
            <a:extLst>
              <a:ext uri="{FF2B5EF4-FFF2-40B4-BE49-F238E27FC236}">
                <a16:creationId xmlns:a16="http://schemas.microsoft.com/office/drawing/2014/main" xmlns="" id="{0FB87720-258D-44DC-A08E-6C3709B656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332" y="2857753"/>
            <a:ext cx="35822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/>
            <a:r>
              <a:rPr lang="en-US" altLang="zh-CN" sz="2400" b="1" dirty="0">
                <a:solidFill>
                  <a:srgbClr val="497193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rgbClr val="497193"/>
              </a:solidFill>
              <a:latin typeface="汉仪小麦体简" panose="00020600040101010101" pitchFamily="18" charset="-122"/>
              <a:ea typeface="汉仪小麦体简" panose="00020600040101010101" pitchFamily="18" charset="-122"/>
              <a:cs typeface="Arial" pitchFamily="34" charset="0"/>
            </a:endParaRPr>
          </a:p>
        </p:txBody>
      </p:sp>
      <p:sp>
        <p:nvSpPr>
          <p:cNvPr id="7" name="稻壳儿小白白(http://dwz.cn/Wu2UP)">
            <a:extLst>
              <a:ext uri="{FF2B5EF4-FFF2-40B4-BE49-F238E27FC236}">
                <a16:creationId xmlns:a16="http://schemas.microsoft.com/office/drawing/2014/main" xmlns="" id="{94085CD9-21EF-44E9-9621-266D5FD852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334" y="3420951"/>
            <a:ext cx="3582199" cy="2528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zh-CN" altLang="en-US" sz="1400" kern="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。点击输入本栏的具体文字，简明扼要的说明分项内容，此为概念图解，请根据您的具体内容酌情修改。点击输入本栏的具体文字。</a:t>
            </a:r>
          </a:p>
        </p:txBody>
      </p:sp>
    </p:spTree>
    <p:extLst>
      <p:ext uri="{BB962C8B-B14F-4D97-AF65-F5344CB8AC3E}">
        <p14:creationId xmlns:p14="http://schemas.microsoft.com/office/powerpoint/2010/main" val="1608998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云形 5">
            <a:extLst>
              <a:ext uri="{FF2B5EF4-FFF2-40B4-BE49-F238E27FC236}">
                <a16:creationId xmlns:a16="http://schemas.microsoft.com/office/drawing/2014/main" xmlns="" id="{F6B70D99-23F7-4ABE-ABE7-A5F2B11A33BD}"/>
              </a:ext>
            </a:extLst>
          </p:cNvPr>
          <p:cNvSpPr/>
          <p:nvPr/>
        </p:nvSpPr>
        <p:spPr>
          <a:xfrm rot="407432">
            <a:off x="1686953" y="1431902"/>
            <a:ext cx="8551578" cy="4825218"/>
          </a:xfrm>
          <a:prstGeom prst="cloud">
            <a:avLst/>
          </a:prstGeom>
          <a:solidFill>
            <a:srgbClr val="F5969E"/>
          </a:solidFill>
          <a:ln w="57150">
            <a:solidFill>
              <a:srgbClr val="F5969E"/>
            </a:solidFill>
            <a:prstDash val="dash"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C6C56ED-35AC-45B8-8231-0CF939EF2AA5}"/>
              </a:ext>
            </a:extLst>
          </p:cNvPr>
          <p:cNvSpPr txBox="1"/>
          <p:nvPr/>
        </p:nvSpPr>
        <p:spPr>
          <a:xfrm>
            <a:off x="1937018" y="2531023"/>
            <a:ext cx="7423946" cy="1224759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540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班级介绍</a:t>
            </a:r>
            <a:endParaRPr lang="zh-CN" altLang="en-US" sz="54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5" name="矩形 23">
            <a:extLst>
              <a:ext uri="{FF2B5EF4-FFF2-40B4-BE49-F238E27FC236}">
                <a16:creationId xmlns:a16="http://schemas.microsoft.com/office/drawing/2014/main" xmlns="" id="{3A57E252-DF78-4461-AC7F-4E11CB1AA4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3682" y="3972084"/>
            <a:ext cx="5507282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THIS IS A ART TEMPLATE ,THE TEMPLATE DESIGN BY . THANK YOU WATCHING THIS ONE.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409E6DF-6666-4C12-B044-B57581C698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1154" y="2628113"/>
            <a:ext cx="5612644" cy="5612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95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卡通可爱创意幼儿园家长会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1442</Words>
  <Application>Microsoft Office PowerPoint</Application>
  <PresentationFormat>宽屏</PresentationFormat>
  <Paragraphs>82</Paragraphs>
  <Slides>18</Slides>
  <Notes>18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等线</vt:lpstr>
      <vt:lpstr>楷体</vt:lpstr>
      <vt:lpstr>汉仪PP体简</vt:lpstr>
      <vt:lpstr>汉仪小麦体简</vt:lpstr>
      <vt:lpstr>Arial</vt:lpstr>
      <vt:lpstr>UKIJ Qolyazma</vt:lpstr>
      <vt:lpstr>等线 Light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卡通可爱创意幼儿园家长会PPT模板</dc:title>
  <dc:creator>Administrator</dc:creator>
  <cp:lastModifiedBy>user</cp:lastModifiedBy>
  <cp:revision>10</cp:revision>
  <dcterms:created xsi:type="dcterms:W3CDTF">2017-11-15T06:13:26Z</dcterms:created>
  <dcterms:modified xsi:type="dcterms:W3CDTF">2017-12-15T13:28:14Z</dcterms:modified>
</cp:coreProperties>
</file>