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24" r:id="rId2"/>
    <p:sldId id="257" r:id="rId3"/>
    <p:sldId id="322" r:id="rId4"/>
    <p:sldId id="313" r:id="rId5"/>
    <p:sldId id="259" r:id="rId6"/>
    <p:sldId id="261" r:id="rId7"/>
    <p:sldId id="312" r:id="rId8"/>
    <p:sldId id="266" r:id="rId9"/>
    <p:sldId id="314" r:id="rId10"/>
    <p:sldId id="263" r:id="rId11"/>
    <p:sldId id="267" r:id="rId12"/>
    <p:sldId id="264" r:id="rId13"/>
    <p:sldId id="307" r:id="rId14"/>
    <p:sldId id="269" r:id="rId15"/>
    <p:sldId id="270" r:id="rId16"/>
    <p:sldId id="315" r:id="rId17"/>
    <p:sldId id="271" r:id="rId18"/>
    <p:sldId id="308" r:id="rId19"/>
    <p:sldId id="278" r:id="rId20"/>
    <p:sldId id="309" r:id="rId21"/>
    <p:sldId id="310" r:id="rId22"/>
    <p:sldId id="311" r:id="rId23"/>
    <p:sldId id="316" r:id="rId24"/>
    <p:sldId id="279" r:id="rId25"/>
    <p:sldId id="317" r:id="rId26"/>
    <p:sldId id="280" r:id="rId27"/>
    <p:sldId id="31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2AC"/>
    <a:srgbClr val="568D11"/>
    <a:srgbClr val="0F8FEF"/>
    <a:srgbClr val="407434"/>
    <a:srgbClr val="4AA44A"/>
    <a:srgbClr val="0F97C7"/>
    <a:srgbClr val="019DD5"/>
    <a:srgbClr val="85AD32"/>
    <a:srgbClr val="009D8C"/>
    <a:srgbClr val="0094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95" autoAdjust="0"/>
  </p:normalViewPr>
  <p:slideViewPr>
    <p:cSldViewPr snapToGrid="0">
      <p:cViewPr>
        <p:scale>
          <a:sx n="80" d="100"/>
          <a:sy n="80" d="100"/>
        </p:scale>
        <p:origin x="-1638" y="-594"/>
      </p:cViewPr>
      <p:guideLst>
        <p:guide orient="horz" pos="1049"/>
        <p:guide pos="5541"/>
      </p:guideLst>
    </p:cSldViewPr>
  </p:slideViewPr>
  <p:notesTextViewPr>
    <p:cViewPr>
      <p:scale>
        <a:sx n="66" d="100"/>
        <a:sy n="66" d="100"/>
      </p:scale>
      <p:origin x="0" y="0"/>
    </p:cViewPr>
  </p:notesTextViewPr>
  <p:sorterViewPr>
    <p:cViewPr>
      <p:scale>
        <a:sx n="82" d="100"/>
        <a:sy n="82" d="100"/>
      </p:scale>
      <p:origin x="0" y="222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2016/10/23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727809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3203926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2770218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3562212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3306061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480687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1721322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主要内容">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日期占位符 1"/>
          <p:cNvSpPr txBox="1">
            <a:spLocks/>
          </p:cNvSpPr>
          <p:nvPr userDrawn="1"/>
        </p:nvSpPr>
        <p:spPr>
          <a:xfrm>
            <a:off x="457200" y="6356350"/>
            <a:ext cx="21336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30820CF-B880-4189-942D-D702A7CBA730}" type="datetimeFigureOut">
              <a:rPr lang="zh-CN" altLang="en-US" smtClean="0"/>
              <a:pPr/>
              <a:t>2016/10/23</a:t>
            </a:fld>
            <a:endParaRPr lang="zh-CN" altLang="en-US" dirty="0"/>
          </a:p>
        </p:txBody>
      </p:sp>
      <p:graphicFrame>
        <p:nvGraphicFramePr>
          <p:cNvPr id="10" name="表格 9"/>
          <p:cNvGraphicFramePr>
            <a:graphicFrameLocks noGrp="1"/>
          </p:cNvGraphicFramePr>
          <p:nvPr userDrawn="1">
            <p:extLst>
              <p:ext uri="{D42A27DB-BD31-4B8C-83A1-F6EECF244321}">
                <p14:modId xmlns:p14="http://schemas.microsoft.com/office/powerpoint/2010/main" val="581299220"/>
              </p:ext>
            </p:extLst>
          </p:nvPr>
        </p:nvGraphicFramePr>
        <p:xfrm>
          <a:off x="0" y="1355463"/>
          <a:ext cx="1691680" cy="3873296"/>
        </p:xfrm>
        <a:graphic>
          <a:graphicData uri="http://schemas.openxmlformats.org/drawingml/2006/table">
            <a:tbl>
              <a:tblPr>
                <a:tableStyleId>{2D5ABB26-0587-4C30-8999-92F81FD0307C}</a:tableStyleId>
              </a:tblPr>
              <a:tblGrid>
                <a:gridCol w="1691680"/>
              </a:tblGrid>
              <a:tr h="705296">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界定与表征</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合理交通结构</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1" name="直接连接符 10"/>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0" y="1358722"/>
            <a:ext cx="1691680" cy="728261"/>
            <a:chOff x="0" y="1272662"/>
            <a:chExt cx="1691680" cy="788186"/>
          </a:xfrm>
        </p:grpSpPr>
        <p:sp>
          <p:nvSpPr>
            <p:cNvPr id="13" name="矩形 12"/>
            <p:cNvSpPr/>
            <p:nvPr userDrawn="1"/>
          </p:nvSpPr>
          <p:spPr>
            <a:xfrm>
              <a:off x="0" y="1272662"/>
              <a:ext cx="1691680" cy="788186"/>
            </a:xfrm>
            <a:prstGeom prst="rect">
              <a:avLst/>
            </a:prstGeom>
            <a:solidFill>
              <a:srgbClr val="414455">
                <a:alpha val="89804"/>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主要内容</a:t>
              </a:r>
              <a:endParaRPr lang="zh-CN" altLang="en-US" sz="2400" dirty="0"/>
            </a:p>
          </p:txBody>
        </p:sp>
        <p:sp>
          <p:nvSpPr>
            <p:cNvPr id="14" name="等腰三角形 13"/>
            <p:cNvSpPr/>
            <p:nvPr userDrawn="1"/>
          </p:nvSpPr>
          <p:spPr>
            <a:xfrm rot="16200000">
              <a:off x="1547664" y="1594748"/>
              <a:ext cx="144016" cy="144016"/>
            </a:xfrm>
            <a:prstGeom prst="triangl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userDrawn="1"/>
        </p:nvSpPr>
        <p:spPr>
          <a:xfrm>
            <a:off x="2210764" y="509286"/>
            <a:ext cx="2236510"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主要内容</a:t>
            </a:r>
            <a:endParaRPr lang="zh-CN" altLang="en-US" sz="4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0255134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114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p:spPr>
        <p:txBody>
          <a:bodyPr anchor="b"/>
          <a:lstStyle>
            <a:lvl1pPr algn="ctr">
              <a:defRPr sz="61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1" y="3602038"/>
            <a:ext cx="9144000" cy="1655762"/>
          </a:xfrm>
        </p:spPr>
        <p:txBody>
          <a:bodyPr/>
          <a:lstStyle>
            <a:lvl1pPr marL="0" indent="0" algn="ctr">
              <a:buNone/>
              <a:defRPr sz="2400"/>
            </a:lvl1pPr>
            <a:lvl2pPr marL="457162" indent="0" algn="ctr">
              <a:buNone/>
              <a:defRPr sz="2100"/>
            </a:lvl2pPr>
            <a:lvl3pPr marL="914324" indent="0" algn="ctr">
              <a:buNone/>
              <a:defRPr sz="1800"/>
            </a:lvl3pPr>
            <a:lvl4pPr marL="1371486" indent="0" algn="ctr">
              <a:buNone/>
              <a:defRPr sz="1600"/>
            </a:lvl4pPr>
            <a:lvl5pPr marL="1828649" indent="0" algn="ctr">
              <a:buNone/>
              <a:defRPr sz="1600"/>
            </a:lvl5pPr>
            <a:lvl6pPr marL="2285810" indent="0" algn="ctr">
              <a:buNone/>
              <a:defRPr sz="1600"/>
            </a:lvl6pPr>
            <a:lvl7pPr marL="2742973" indent="0" algn="ctr">
              <a:buNone/>
              <a:defRPr sz="1600"/>
            </a:lvl7pPr>
            <a:lvl8pPr marL="3200134" indent="0" algn="ctr">
              <a:buNone/>
              <a:defRPr sz="1600"/>
            </a:lvl8pPr>
            <a:lvl9pPr marL="3657297"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5682A8-D6B6-4FDA-A495-4D437BAFBB60}" type="datetimeFigureOut">
              <a:rPr lang="zh-CN" altLang="en-US" smtClean="0"/>
              <a:t>2016/10/23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239329623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08409579"/>
      </p:ext>
    </p:extLst>
  </p:cSld>
  <p:clrMapOvr>
    <a:masterClrMapping/>
  </p:clrMapOvr>
  <p:transition spd="slow">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2704617518"/>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0"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选题背景</a:t>
            </a:r>
            <a:endParaRPr lang="zh-CN" altLang="en-US" dirty="0">
              <a:solidFill>
                <a:schemeClr val="tx1"/>
              </a:solidFill>
              <a:latin typeface="微软雅黑" pitchFamily="34" charset="-122"/>
              <a:ea typeface="微软雅黑" pitchFamily="34" charset="-122"/>
            </a:endParaRPr>
          </a:p>
        </p:txBody>
      </p:sp>
      <p:cxnSp>
        <p:nvCxnSpPr>
          <p:cNvPr id="21" name="直接连接符 20"/>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研究意义</a:t>
            </a:r>
            <a:endParaRPr lang="zh-CN" altLang="en-US" dirty="0">
              <a:solidFill>
                <a:schemeClr val="bg1">
                  <a:lumMod val="50000"/>
                </a:schemeClr>
              </a:solidFill>
              <a:latin typeface="微软雅黑" pitchFamily="34" charset="-122"/>
              <a:ea typeface="微软雅黑" pitchFamily="34" charset="-122"/>
            </a:endParaRPr>
          </a:p>
        </p:txBody>
      </p:sp>
      <p:cxnSp>
        <p:nvCxnSpPr>
          <p:cNvPr id="23" name="直接连接符 22"/>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14404236"/>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69933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5"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17" name="直接连接符 1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研究意义</a:t>
            </a:r>
            <a:endParaRPr lang="zh-CN" altLang="en-US" dirty="0">
              <a:solidFill>
                <a:schemeClr val="tx1"/>
              </a:solidFill>
              <a:latin typeface="微软雅黑" pitchFamily="34" charset="-122"/>
              <a:ea typeface="微软雅黑" pitchFamily="34" charset="-122"/>
            </a:endParaRPr>
          </a:p>
        </p:txBody>
      </p:sp>
      <p:cxnSp>
        <p:nvCxnSpPr>
          <p:cNvPr id="19" name="直接连接符 1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26" name="表格 25"/>
          <p:cNvGraphicFramePr>
            <a:graphicFrameLocks noGrp="1"/>
          </p:cNvGraphicFramePr>
          <p:nvPr userDrawn="1">
            <p:extLst>
              <p:ext uri="{D42A27DB-BD31-4B8C-83A1-F6EECF244321}">
                <p14:modId xmlns:p14="http://schemas.microsoft.com/office/powerpoint/2010/main" val="160570335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7" name="组合 26"/>
          <p:cNvGrpSpPr/>
          <p:nvPr userDrawn="1"/>
        </p:nvGrpSpPr>
        <p:grpSpPr>
          <a:xfrm>
            <a:off x="0" y="1272662"/>
            <a:ext cx="1691680" cy="788186"/>
            <a:chOff x="0" y="1272662"/>
            <a:chExt cx="1691680" cy="788186"/>
          </a:xfrm>
        </p:grpSpPr>
        <p:sp>
          <p:nvSpPr>
            <p:cNvPr id="28" name="矩形 27"/>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42192903"/>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6"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27" name="直接连接符 2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研究意义</a:t>
            </a:r>
            <a:endParaRPr lang="zh-CN" altLang="en-US" dirty="0">
              <a:solidFill>
                <a:srgbClr val="767171"/>
              </a:solidFill>
              <a:latin typeface="微软雅黑" pitchFamily="34" charset="-122"/>
              <a:ea typeface="微软雅黑" pitchFamily="34" charset="-122"/>
            </a:endParaRPr>
          </a:p>
        </p:txBody>
      </p:sp>
      <p:cxnSp>
        <p:nvCxnSpPr>
          <p:cNvPr id="29" name="直接连接符 2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0"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贡献与创新</a:t>
            </a:r>
            <a:endParaRPr lang="zh-CN" altLang="en-US" dirty="0">
              <a:solidFill>
                <a:schemeClr val="tx1"/>
              </a:solidFill>
              <a:latin typeface="微软雅黑" pitchFamily="34" charset="-122"/>
              <a:ea typeface="微软雅黑" pitchFamily="34" charset="-122"/>
            </a:endParaRPr>
          </a:p>
        </p:txBody>
      </p:sp>
      <p:graphicFrame>
        <p:nvGraphicFramePr>
          <p:cNvPr id="31" name="表格 30"/>
          <p:cNvGraphicFramePr>
            <a:graphicFrameLocks noGrp="1"/>
          </p:cNvGraphicFramePr>
          <p:nvPr userDrawn="1">
            <p:extLst>
              <p:ext uri="{D42A27DB-BD31-4B8C-83A1-F6EECF244321}">
                <p14:modId xmlns:p14="http://schemas.microsoft.com/office/powerpoint/2010/main" val="4144356435"/>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2" name="组合 31"/>
          <p:cNvGrpSpPr/>
          <p:nvPr userDrawn="1"/>
        </p:nvGrpSpPr>
        <p:grpSpPr>
          <a:xfrm>
            <a:off x="0" y="1272662"/>
            <a:ext cx="1691680" cy="788186"/>
            <a:chOff x="0" y="1272662"/>
            <a:chExt cx="1691680" cy="788186"/>
          </a:xfrm>
        </p:grpSpPr>
        <p:sp>
          <p:nvSpPr>
            <p:cNvPr id="33" name="矩形 32"/>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34" name="等腰三角形 33"/>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18469572"/>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3416320" cy="646331"/>
          </a:xfrm>
          <a:prstGeom prst="rect">
            <a:avLst/>
          </a:prstGeom>
          <a:noFill/>
        </p:spPr>
        <p:txBody>
          <a:bodyPr wrap="none" rtlCol="0">
            <a:spAutoFit/>
          </a:bodyPr>
          <a:lstStyle/>
          <a:p>
            <a:r>
              <a:rPr lang="zh-CN" altLang="en-US" sz="3600" b="0" dirty="0" smtClean="0">
                <a:latin typeface="黑体" panose="02010609060101010101" pitchFamily="49" charset="-122"/>
                <a:ea typeface="黑体" panose="02010609060101010101" pitchFamily="49" charset="-122"/>
              </a:rPr>
              <a:t>研究方法与思路</a:t>
            </a:r>
            <a:endParaRPr lang="zh-CN" altLang="en-US" sz="3600" b="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2113465809"/>
              </p:ext>
            </p:extLst>
          </p:nvPr>
        </p:nvGraphicFramePr>
        <p:xfrm>
          <a:off x="0" y="1268760"/>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userDrawn="1"/>
        </p:nvGrpSpPr>
        <p:grpSpPr>
          <a:xfrm>
            <a:off x="3668" y="2079006"/>
            <a:ext cx="1696206" cy="788186"/>
            <a:chOff x="2257770" y="1738764"/>
            <a:chExt cx="1696206" cy="788186"/>
          </a:xfrm>
        </p:grpSpPr>
        <p:grpSp>
          <p:nvGrpSpPr>
            <p:cNvPr id="27" name="组合 26"/>
            <p:cNvGrpSpPr/>
            <p:nvPr userDrawn="1"/>
          </p:nvGrpSpPr>
          <p:grpSpPr>
            <a:xfrm>
              <a:off x="2257770" y="1738764"/>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研究方法与思路</a:t>
                </a:r>
                <a:endParaRPr lang="zh-CN" altLang="en-US" sz="16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等腰三角形 19"/>
            <p:cNvSpPr/>
            <p:nvPr userDrawn="1"/>
          </p:nvSpPr>
          <p:spPr>
            <a:xfrm rot="16200000">
              <a:off x="3809960" y="2082116"/>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520807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3622992219"/>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62AC"/>
                    </a:solidFill>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8818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关键技术与难点</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68699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2313202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62AC"/>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52099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2688397896"/>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62AC"/>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791721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031325"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论文总结</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1019124891"/>
              </p:ext>
            </p:extLst>
          </p:nvPr>
        </p:nvGraphicFramePr>
        <p:xfrm>
          <a:off x="8194" y="1295576"/>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userDrawn="1"/>
        </p:nvGrpSpPr>
        <p:grpSpPr>
          <a:xfrm>
            <a:off x="-2439" y="4510374"/>
            <a:ext cx="1691680" cy="788186"/>
            <a:chOff x="2311936" y="2060849"/>
            <a:chExt cx="1691680" cy="788186"/>
          </a:xfrm>
        </p:grpSpPr>
        <p:sp>
          <p:nvSpPr>
            <p:cNvPr id="14" name="矩形 13"/>
            <p:cNvSpPr/>
            <p:nvPr userDrawn="1"/>
          </p:nvSpPr>
          <p:spPr>
            <a:xfrm>
              <a:off x="2311936" y="2060849"/>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论文总结</a:t>
              </a:r>
              <a:endParaRPr lang="zh-CN" altLang="en-US" sz="1600" dirty="0">
                <a:latin typeface="微软雅黑" panose="020B0503020204020204" pitchFamily="34" charset="-122"/>
                <a:ea typeface="微软雅黑" panose="020B0503020204020204" pitchFamily="34" charset="-122"/>
              </a:endParaRPr>
            </a:p>
          </p:txBody>
        </p:sp>
        <p:sp>
          <p:nvSpPr>
            <p:cNvPr id="13" name="等腰三角形 12"/>
            <p:cNvSpPr/>
            <p:nvPr userDrawn="1"/>
          </p:nvSpPr>
          <p:spPr>
            <a:xfrm rot="16200000">
              <a:off x="3857302" y="2382934"/>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06042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EAAB38-F5A3-43C5-844B-413AEF3C02AD}" type="datetimeFigureOut">
              <a:rPr lang="zh-CN" altLang="en-US" smtClean="0"/>
              <a:t>2016/10/23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750DA7-01C9-499F-A740-DA0EEA530731}" type="slidenum">
              <a:rPr lang="zh-CN" altLang="en-US" smtClean="0"/>
              <a:t>‹#›</a:t>
            </a:fld>
            <a:endParaRPr lang="zh-CN" altLang="en-US"/>
          </a:p>
        </p:txBody>
      </p:sp>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6" r:id="rId3"/>
    <p:sldLayoutId id="2147483657" r:id="rId4"/>
    <p:sldLayoutId id="2147483650" r:id="rId5"/>
    <p:sldLayoutId id="2147483658" r:id="rId6"/>
    <p:sldLayoutId id="2147483662" r:id="rId7"/>
    <p:sldLayoutId id="2147483672" r:id="rId8"/>
    <p:sldLayoutId id="2147483659" r:id="rId9"/>
    <p:sldLayoutId id="2147483669" r:id="rId10"/>
    <p:sldLayoutId id="2147483673" r:id="rId11"/>
    <p:sldLayoutId id="2147483674"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hyperlink" Target="http://www.vvvpic.com/" TargetMode="External"/><Relationship Id="rId2" Type="http://schemas.openxmlformats.org/officeDocument/2006/relationships/notesSlide" Target="../notesSlides/notesSlide27.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0367" y="-675456"/>
            <a:ext cx="609679" cy="609600"/>
          </a:xfrm>
          <a:prstGeom prst="rect">
            <a:avLst/>
          </a:prstGeom>
        </p:spPr>
      </p:pic>
      <p:sp>
        <p:nvSpPr>
          <p:cNvPr id="8" name="矩形 7"/>
          <p:cNvSpPr/>
          <p:nvPr/>
        </p:nvSpPr>
        <p:spPr>
          <a:xfrm>
            <a:off x="-12083" y="-11290"/>
            <a:ext cx="12192000" cy="686929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flipH="1">
            <a:off x="5790366" y="-11290"/>
            <a:ext cx="6401633" cy="6869290"/>
          </a:xfrm>
          <a:prstGeom prst="rtTriangle">
            <a:avLst/>
          </a:prstGeom>
          <a:solidFill>
            <a:srgbClr val="0F8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172122" y="1758719"/>
            <a:ext cx="5833407" cy="1661993"/>
          </a:xfrm>
          <a:prstGeom prst="rect">
            <a:avLst/>
          </a:prstGeom>
          <a:noFill/>
        </p:spPr>
        <p:txBody>
          <a:bodyPr wrap="square" rtlCol="0" anchor="ctr">
            <a:spAutoFit/>
          </a:bodyPr>
          <a:lstStyle/>
          <a:p>
            <a:r>
              <a:rPr lang="zh-CN" altLang="en-US" sz="5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简约精致</a:t>
            </a:r>
            <a:endParaRPr lang="en-US" altLang="zh-CN" sz="5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r>
              <a:rPr lang="zh-CN" altLang="en-US" sz="4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毕业论文答辩模板</a:t>
            </a:r>
          </a:p>
        </p:txBody>
      </p:sp>
      <p:sp>
        <p:nvSpPr>
          <p:cNvPr id="14" name="TextBox 13"/>
          <p:cNvSpPr txBox="1"/>
          <p:nvPr/>
        </p:nvSpPr>
        <p:spPr>
          <a:xfrm>
            <a:off x="5399225" y="3496496"/>
            <a:ext cx="4998861" cy="338554"/>
          </a:xfrm>
          <a:prstGeom prst="rect">
            <a:avLst/>
          </a:prstGeom>
          <a:noFill/>
        </p:spPr>
        <p:txBody>
          <a:bodyPr wrap="square" rtlCol="0" anchor="ctr">
            <a:spAutoFit/>
          </a:bodyPr>
          <a:lstStyle/>
          <a:p>
            <a:r>
              <a:rPr lang="en-US" altLang="zh-CN" sz="16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Graduate Academic Report &amp; Thesis Defense </a:t>
            </a:r>
            <a:endParaRPr lang="zh-CN" altLang="en-US" sz="16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18" name="组合 17"/>
          <p:cNvGrpSpPr/>
          <p:nvPr/>
        </p:nvGrpSpPr>
        <p:grpSpPr>
          <a:xfrm>
            <a:off x="7787002" y="4111379"/>
            <a:ext cx="437055" cy="437055"/>
            <a:chOff x="952456" y="3218117"/>
            <a:chExt cx="877066" cy="877066"/>
          </a:xfrm>
        </p:grpSpPr>
        <p:sp>
          <p:nvSpPr>
            <p:cNvPr id="19" name="椭圆 50"/>
            <p:cNvSpPr>
              <a:spLocks noChangeArrowheads="1"/>
            </p:cNvSpPr>
            <p:nvPr/>
          </p:nvSpPr>
          <p:spPr bwMode="auto">
            <a:xfrm>
              <a:off x="952456" y="3218117"/>
              <a:ext cx="877066" cy="877066"/>
            </a:xfrm>
            <a:prstGeom prst="ellipse">
              <a:avLst/>
            </a:prstGeom>
            <a:solidFill>
              <a:schemeClr val="accent3">
                <a:lumMod val="50000"/>
              </a:schemeClr>
            </a:solidFill>
            <a:ln w="76200" cap="sq" cmpd="sng">
              <a:solidFill>
                <a:schemeClr val="bg1"/>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20" name="Picture 3" descr="D:\360data\重要数据\桌面\467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51696" y="3367890"/>
              <a:ext cx="478586" cy="577521"/>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p:cNvSpPr txBox="1"/>
          <p:nvPr/>
        </p:nvSpPr>
        <p:spPr>
          <a:xfrm>
            <a:off x="6320831" y="4168927"/>
            <a:ext cx="1466171"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大侠素材铺</a:t>
            </a:r>
            <a:endParaRPr lang="zh-CN" altLang="en-US" dirty="0">
              <a:solidFill>
                <a:schemeClr val="bg1"/>
              </a:solidFill>
              <a:latin typeface="微软雅黑" pitchFamily="34" charset="-122"/>
              <a:ea typeface="微软雅黑" pitchFamily="34" charset="-122"/>
            </a:endParaRPr>
          </a:p>
        </p:txBody>
      </p:sp>
      <p:sp>
        <p:nvSpPr>
          <p:cNvPr id="22" name="TextBox 21"/>
          <p:cNvSpPr txBox="1"/>
          <p:nvPr/>
        </p:nvSpPr>
        <p:spPr>
          <a:xfrm>
            <a:off x="8353072" y="4130835"/>
            <a:ext cx="1218433"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大侠素材</a:t>
            </a:r>
            <a:endParaRPr lang="zh-CN" altLang="en-US" dirty="0">
              <a:solidFill>
                <a:schemeClr val="bg1"/>
              </a:solidFill>
              <a:latin typeface="微软雅黑" pitchFamily="34" charset="-122"/>
              <a:ea typeface="微软雅黑" pitchFamily="34" charset="-122"/>
            </a:endParaRPr>
          </a:p>
        </p:txBody>
      </p:sp>
      <p:grpSp>
        <p:nvGrpSpPr>
          <p:cNvPr id="29" name="组合 28"/>
          <p:cNvGrpSpPr/>
          <p:nvPr/>
        </p:nvGrpSpPr>
        <p:grpSpPr>
          <a:xfrm>
            <a:off x="5790367" y="4160124"/>
            <a:ext cx="435600" cy="435600"/>
            <a:chOff x="4672898" y="2936570"/>
            <a:chExt cx="877066" cy="877066"/>
          </a:xfrm>
        </p:grpSpPr>
        <p:sp>
          <p:nvSpPr>
            <p:cNvPr id="30" name="椭圆 29"/>
            <p:cNvSpPr>
              <a:spLocks noChangeArrowheads="1"/>
            </p:cNvSpPr>
            <p:nvPr/>
          </p:nvSpPr>
          <p:spPr bwMode="auto">
            <a:xfrm>
              <a:off x="4672898" y="2936570"/>
              <a:ext cx="877066" cy="877066"/>
            </a:xfrm>
            <a:prstGeom prst="ellipse">
              <a:avLst/>
            </a:prstGeom>
            <a:solidFill>
              <a:srgbClr val="568D11"/>
            </a:solidFill>
            <a:ln w="76200" cap="sq" cmpd="sng">
              <a:solidFill>
                <a:schemeClr val="bg1"/>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1" name="Picture 5" descr="D:\360data\重要数据\桌面\未标题-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45149" y="3095025"/>
              <a:ext cx="532564" cy="51354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381619"/>
      </p:ext>
    </p:extLst>
  </p:cSld>
  <p:clrMapOvr>
    <a:masterClrMapping/>
  </p:clrMapOvr>
  <p:transition spd="slow" advClick="0" advTm="5000">
    <p:randomBar dir="vert"/>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700"/>
                                            <p:tgtEl>
                                              <p:spTgt spid="13"/>
                                            </p:tgtEl>
                                          </p:cBhvr>
                                        </p:animEffect>
                                      </p:childTnLst>
                                    </p:cTn>
                                  </p:par>
                                </p:childTnLst>
                              </p:cTn>
                            </p:par>
                            <p:par>
                              <p:cTn id="11" fill="hold">
                                <p:stCondLst>
                                  <p:cond delay="700"/>
                                </p:stCondLst>
                                <p:childTnLst>
                                  <p:par>
                                    <p:cTn id="12" presetID="22" presetClass="entr" presetSubtype="8"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200"/>
                                </p:stCondLst>
                                <p:childTnLst>
                                  <p:par>
                                    <p:cTn id="16" presetID="2" presetClass="entr" presetSubtype="1" fill="hold" nodeType="afterEffect" p14:presetBounceEnd="50000">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14:bounceEnd="50000">
                                          <p:cBhvr additive="base">
                                            <p:cTn id="18"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29"/>
                                            </p:tgtEl>
                                            <p:attrNameLst>
                                              <p:attrName>ppt_y</p:attrName>
                                            </p:attrNameLst>
                                          </p:cBhvr>
                                          <p:tavLst>
                                            <p:tav tm="0">
                                              <p:val>
                                                <p:strVal val="0-#ppt_h/2"/>
                                              </p:val>
                                            </p:tav>
                                            <p:tav tm="100000">
                                              <p:val>
                                                <p:strVal val="#ppt_y"/>
                                              </p:val>
                                            </p:tav>
                                          </p:tavLst>
                                        </p:anim>
                                      </p:childTnLst>
                                    </p:cTn>
                                  </p:par>
                                </p:childTnLst>
                              </p:cTn>
                            </p:par>
                            <p:par>
                              <p:cTn id="20" fill="hold">
                                <p:stCondLst>
                                  <p:cond delay="17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400"/>
                                            <p:tgtEl>
                                              <p:spTgt spid="7"/>
                                            </p:tgtEl>
                                          </p:cBhvr>
                                        </p:animEffect>
                                      </p:childTnLst>
                                    </p:cTn>
                                  </p:par>
                                </p:childTnLst>
                              </p:cTn>
                            </p:par>
                            <p:par>
                              <p:cTn id="24" fill="hold">
                                <p:stCondLst>
                                  <p:cond delay="2100"/>
                                </p:stCondLst>
                                <p:childTnLst>
                                  <p:par>
                                    <p:cTn id="25" presetID="2" presetClass="entr" presetSubtype="1" fill="hold" nodeType="afterEffect" p14:presetBounceEnd="50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50000">
                                          <p:cBhvr additive="base">
                                            <p:cTn id="27"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8"/>
                                            </p:tgtEl>
                                            <p:attrNameLst>
                                              <p:attrName>ppt_y</p:attrName>
                                            </p:attrNameLst>
                                          </p:cBhvr>
                                          <p:tavLst>
                                            <p:tav tm="0">
                                              <p:val>
                                                <p:strVal val="0-#ppt_h/2"/>
                                              </p:val>
                                            </p:tav>
                                            <p:tav tm="100000">
                                              <p:val>
                                                <p:strVal val="#ppt_y"/>
                                              </p:val>
                                            </p:tav>
                                          </p:tavLst>
                                        </p:anim>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25"/>
                    </p:tgtEl>
                  </p:cMediaNode>
                </p:audio>
              </p:childTnLst>
            </p:cTn>
          </p:par>
        </p:tnLst>
        <p:bldLst>
          <p:bldP spid="13" grpId="0"/>
          <p:bldP spid="14" grpId="0"/>
          <p:bldP spid="7"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700"/>
                                            <p:tgtEl>
                                              <p:spTgt spid="13"/>
                                            </p:tgtEl>
                                          </p:cBhvr>
                                        </p:animEffect>
                                      </p:childTnLst>
                                    </p:cTn>
                                  </p:par>
                                </p:childTnLst>
                              </p:cTn>
                            </p:par>
                            <p:par>
                              <p:cTn id="11" fill="hold">
                                <p:stCondLst>
                                  <p:cond delay="700"/>
                                </p:stCondLst>
                                <p:childTnLst>
                                  <p:par>
                                    <p:cTn id="12" presetID="22" presetClass="entr" presetSubtype="8"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200"/>
                                </p:stCondLst>
                                <p:childTnLst>
                                  <p:par>
                                    <p:cTn id="16" presetID="2" presetClass="entr" presetSubtype="1"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ppt_x"/>
                                              </p:val>
                                            </p:tav>
                                            <p:tav tm="100000">
                                              <p:val>
                                                <p:strVal val="#ppt_x"/>
                                              </p:val>
                                            </p:tav>
                                          </p:tavLst>
                                        </p:anim>
                                        <p:anim calcmode="lin" valueType="num">
                                          <p:cBhvr additive="base">
                                            <p:cTn id="19" dur="500" fill="hold"/>
                                            <p:tgtEl>
                                              <p:spTgt spid="29"/>
                                            </p:tgtEl>
                                            <p:attrNameLst>
                                              <p:attrName>ppt_y</p:attrName>
                                            </p:attrNameLst>
                                          </p:cBhvr>
                                          <p:tavLst>
                                            <p:tav tm="0">
                                              <p:val>
                                                <p:strVal val="0-#ppt_h/2"/>
                                              </p:val>
                                            </p:tav>
                                            <p:tav tm="100000">
                                              <p:val>
                                                <p:strVal val="#ppt_y"/>
                                              </p:val>
                                            </p:tav>
                                          </p:tavLst>
                                        </p:anim>
                                      </p:childTnLst>
                                    </p:cTn>
                                  </p:par>
                                </p:childTnLst>
                              </p:cTn>
                            </p:par>
                            <p:par>
                              <p:cTn id="20" fill="hold">
                                <p:stCondLst>
                                  <p:cond delay="17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400"/>
                                            <p:tgtEl>
                                              <p:spTgt spid="7"/>
                                            </p:tgtEl>
                                          </p:cBhvr>
                                        </p:animEffect>
                                      </p:childTnLst>
                                    </p:cTn>
                                  </p:par>
                                </p:childTnLst>
                              </p:cTn>
                            </p:par>
                            <p:par>
                              <p:cTn id="24" fill="hold">
                                <p:stCondLst>
                                  <p:cond delay="2100"/>
                                </p:stCondLst>
                                <p:childTnLst>
                                  <p:par>
                                    <p:cTn id="25" presetID="2" presetClass="entr" presetSubtype="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0-#ppt_h/2"/>
                                              </p:val>
                                            </p:tav>
                                            <p:tav tm="100000">
                                              <p:val>
                                                <p:strVal val="#ppt_y"/>
                                              </p:val>
                                            </p:tav>
                                          </p:tavLst>
                                        </p:anim>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25"/>
                    </p:tgtEl>
                  </p:cMediaNode>
                </p:audio>
              </p:childTnLst>
            </p:cTn>
          </p:par>
        </p:tnLst>
        <p:bldLst>
          <p:bldP spid="13" grpId="0"/>
          <p:bldP spid="14" grpId="0"/>
          <p:bldP spid="7" grpId="0"/>
          <p:bldP spid="2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2" name="椭圆 41"/>
          <p:cNvSpPr>
            <a:spLocks noChangeArrowheads="1"/>
          </p:cNvSpPr>
          <p:nvPr/>
        </p:nvSpPr>
        <p:spPr bwMode="auto">
          <a:xfrm>
            <a:off x="9100398" y="1969955"/>
            <a:ext cx="2119015" cy="2132385"/>
          </a:xfrm>
          <a:prstGeom prst="ellipse">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smtClean="0">
                <a:solidFill>
                  <a:srgbClr val="414455"/>
                </a:solidFill>
                <a:latin typeface="微软雅黑" pitchFamily="34" charset="-122"/>
                <a:ea typeface="微软雅黑" pitchFamily="34" charset="-122"/>
              </a:rPr>
              <a:t>   研究方法</a:t>
            </a:r>
            <a:endParaRPr lang="zh-CN" altLang="en-US" sz="2000" kern="0" dirty="0">
              <a:solidFill>
                <a:srgbClr val="414455"/>
              </a:solidFill>
              <a:latin typeface="微软雅黑" pitchFamily="34" charset="-122"/>
              <a:ea typeface="微软雅黑" pitchFamily="34" charset="-122"/>
            </a:endParaRP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5235499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extLst>
      <p:ext uri="{BB962C8B-B14F-4D97-AF65-F5344CB8AC3E}">
        <p14:creationId xmlns:p14="http://schemas.microsoft.com/office/powerpoint/2010/main" val="44445630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05"/>
          <p:cNvGrpSpPr>
            <a:grpSpLocks/>
          </p:cNvGrpSpPr>
          <p:nvPr/>
        </p:nvGrpSpPr>
        <p:grpSpPr bwMode="auto">
          <a:xfrm>
            <a:off x="2889736" y="2344405"/>
            <a:ext cx="3729841" cy="3424282"/>
            <a:chOff x="815" y="894"/>
            <a:chExt cx="1989" cy="1813"/>
          </a:xfrm>
        </p:grpSpPr>
        <p:sp>
          <p:nvSpPr>
            <p:cNvPr id="29"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400" kern="0" dirty="0">
                <a:solidFill>
                  <a:srgbClr val="4D4D4D"/>
                </a:solidFill>
              </a:endParaRPr>
            </a:p>
          </p:txBody>
        </p:sp>
        <p:sp>
          <p:nvSpPr>
            <p:cNvPr id="30"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1"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2"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3"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grpSp>
      <p:sp>
        <p:nvSpPr>
          <p:cNvPr id="34" name="AutoShape 24"/>
          <p:cNvSpPr>
            <a:spLocks noChangeArrowheads="1"/>
          </p:cNvSpPr>
          <p:nvPr/>
        </p:nvSpPr>
        <p:spPr bwMode="auto">
          <a:xfrm rot="16200000" flipH="1">
            <a:off x="3974342"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5" name="Freeform 25"/>
          <p:cNvSpPr>
            <a:spLocks/>
          </p:cNvSpPr>
          <p:nvPr/>
        </p:nvSpPr>
        <p:spPr bwMode="auto">
          <a:xfrm>
            <a:off x="5749468" y="3141452"/>
            <a:ext cx="905739" cy="58928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0062AC"/>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6" name="Freeform 26"/>
          <p:cNvSpPr>
            <a:spLocks/>
          </p:cNvSpPr>
          <p:nvPr/>
        </p:nvSpPr>
        <p:spPr bwMode="auto">
          <a:xfrm>
            <a:off x="5297538" y="4267140"/>
            <a:ext cx="909488" cy="593064"/>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rgbClr val="0062AC"/>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7" name="Freeform 27"/>
          <p:cNvSpPr>
            <a:spLocks/>
          </p:cNvSpPr>
          <p:nvPr/>
        </p:nvSpPr>
        <p:spPr bwMode="auto">
          <a:xfrm>
            <a:off x="5946367" y="2011987"/>
            <a:ext cx="905738" cy="596841"/>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0062AC"/>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8" name="Rectangle 28"/>
          <p:cNvSpPr>
            <a:spLocks noChangeArrowheads="1"/>
          </p:cNvSpPr>
          <p:nvPr/>
        </p:nvSpPr>
        <p:spPr bwMode="auto">
          <a:xfrm>
            <a:off x="3999874" y="1904329"/>
            <a:ext cx="268158"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9" name="AutoShape 29"/>
          <p:cNvSpPr>
            <a:spLocks noChangeArrowheads="1"/>
          </p:cNvSpPr>
          <p:nvPr/>
        </p:nvSpPr>
        <p:spPr bwMode="auto">
          <a:xfrm rot="16200000" flipH="1">
            <a:off x="4626924"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0" name="Rectangle 30"/>
          <p:cNvSpPr>
            <a:spLocks noChangeArrowheads="1"/>
          </p:cNvSpPr>
          <p:nvPr/>
        </p:nvSpPr>
        <p:spPr bwMode="auto">
          <a:xfrm>
            <a:off x="4652456" y="1904329"/>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1" name="AutoShape 31"/>
          <p:cNvSpPr>
            <a:spLocks noChangeArrowheads="1"/>
          </p:cNvSpPr>
          <p:nvPr/>
        </p:nvSpPr>
        <p:spPr bwMode="auto">
          <a:xfrm rot="16200000" flipH="1">
            <a:off x="5269192" y="2498516"/>
            <a:ext cx="322975"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8" name="Rectangle 32"/>
          <p:cNvSpPr>
            <a:spLocks noChangeArrowheads="1"/>
          </p:cNvSpPr>
          <p:nvPr/>
        </p:nvSpPr>
        <p:spPr bwMode="auto">
          <a:xfrm>
            <a:off x="5293786" y="1904329"/>
            <a:ext cx="271909"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9" name="AutoShape 33"/>
          <p:cNvSpPr>
            <a:spLocks noChangeArrowheads="1"/>
          </p:cNvSpPr>
          <p:nvPr/>
        </p:nvSpPr>
        <p:spPr bwMode="auto">
          <a:xfrm rot="16200000" flipH="1">
            <a:off x="4208732" y="3593058"/>
            <a:ext cx="326752"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0" name="Rectangle 34"/>
          <p:cNvSpPr>
            <a:spLocks noChangeArrowheads="1"/>
          </p:cNvSpPr>
          <p:nvPr/>
        </p:nvSpPr>
        <p:spPr bwMode="auto">
          <a:xfrm>
            <a:off x="4239906" y="3024351"/>
            <a:ext cx="266283"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1" name="AutoShape 35"/>
          <p:cNvSpPr>
            <a:spLocks noChangeArrowheads="1"/>
          </p:cNvSpPr>
          <p:nvPr/>
        </p:nvSpPr>
        <p:spPr bwMode="auto">
          <a:xfrm rot="16200000" flipH="1">
            <a:off x="4855681" y="3593053"/>
            <a:ext cx="328641" cy="577572"/>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2" name="Rectangle 36"/>
          <p:cNvSpPr>
            <a:spLocks noChangeArrowheads="1"/>
          </p:cNvSpPr>
          <p:nvPr/>
        </p:nvSpPr>
        <p:spPr bwMode="auto">
          <a:xfrm>
            <a:off x="4884986" y="3024351"/>
            <a:ext cx="270034"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3" name="AutoShape 37"/>
          <p:cNvSpPr>
            <a:spLocks noChangeArrowheads="1"/>
          </p:cNvSpPr>
          <p:nvPr/>
        </p:nvSpPr>
        <p:spPr bwMode="auto">
          <a:xfrm rot="16200000" flipH="1">
            <a:off x="4532212" y="4663009"/>
            <a:ext cx="326751"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4" name="Rectangle 38"/>
          <p:cNvSpPr>
            <a:spLocks noChangeArrowheads="1"/>
          </p:cNvSpPr>
          <p:nvPr/>
        </p:nvSpPr>
        <p:spPr bwMode="auto">
          <a:xfrm>
            <a:off x="4562445" y="4089600"/>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5" name="Rectangle 39"/>
          <p:cNvSpPr>
            <a:spLocks noChangeArrowheads="1"/>
          </p:cNvSpPr>
          <p:nvPr/>
        </p:nvSpPr>
        <p:spPr bwMode="auto">
          <a:xfrm>
            <a:off x="7392173" y="2528004"/>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6" name="Rectangle 40"/>
          <p:cNvSpPr>
            <a:spLocks noChangeArrowheads="1"/>
          </p:cNvSpPr>
          <p:nvPr/>
        </p:nvSpPr>
        <p:spPr bwMode="auto">
          <a:xfrm>
            <a:off x="7392173" y="2952579"/>
            <a:ext cx="3572322" cy="128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7" name="Rectangle 41"/>
          <p:cNvSpPr>
            <a:spLocks noChangeArrowheads="1"/>
          </p:cNvSpPr>
          <p:nvPr/>
        </p:nvSpPr>
        <p:spPr bwMode="auto">
          <a:xfrm>
            <a:off x="7392173" y="4132649"/>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8" name="Rectangle 42"/>
          <p:cNvSpPr>
            <a:spLocks noChangeArrowheads="1"/>
          </p:cNvSpPr>
          <p:nvPr/>
        </p:nvSpPr>
        <p:spPr bwMode="auto">
          <a:xfrm>
            <a:off x="7392173" y="4555335"/>
            <a:ext cx="3572322" cy="104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9" name="AutoShape 21"/>
          <p:cNvSpPr>
            <a:spLocks noChangeArrowheads="1"/>
          </p:cNvSpPr>
          <p:nvPr/>
        </p:nvSpPr>
        <p:spPr bwMode="auto">
          <a:xfrm rot="16200000" flipH="1">
            <a:off x="3220746" y="1926173"/>
            <a:ext cx="515626" cy="558820"/>
          </a:xfrm>
          <a:prstGeom prst="rightArrow">
            <a:avLst>
              <a:gd name="adj1" fmla="val 50000"/>
              <a:gd name="adj2" fmla="val 29014"/>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Tree>
    <p:extLst>
      <p:ext uri="{BB962C8B-B14F-4D97-AF65-F5344CB8AC3E}">
        <p14:creationId xmlns:p14="http://schemas.microsoft.com/office/powerpoint/2010/main" val="49756450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1000"/>
                                        <p:tgtEl>
                                          <p:spTgt spid="72"/>
                                        </p:tgtEl>
                                      </p:cBhvr>
                                    </p:animEffect>
                                    <p:anim calcmode="lin" valueType="num">
                                      <p:cBhvr>
                                        <p:cTn id="64" dur="1000" fill="hold"/>
                                        <p:tgtEl>
                                          <p:spTgt spid="72"/>
                                        </p:tgtEl>
                                        <p:attrNameLst>
                                          <p:attrName>ppt_x</p:attrName>
                                        </p:attrNameLst>
                                      </p:cBhvr>
                                      <p:tavLst>
                                        <p:tav tm="0">
                                          <p:val>
                                            <p:strVal val="#ppt_x"/>
                                          </p:val>
                                        </p:tav>
                                        <p:tav tm="100000">
                                          <p:val>
                                            <p:strVal val="#ppt_x"/>
                                          </p:val>
                                        </p:tav>
                                      </p:tavLst>
                                    </p:anim>
                                    <p:anim calcmode="lin" valueType="num">
                                      <p:cBhvr>
                                        <p:cTn id="65" dur="1000" fill="hold"/>
                                        <p:tgtEl>
                                          <p:spTgt spid="7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wipe(left)">
                                      <p:cBhvr>
                                        <p:cTn id="89" dur="500"/>
                                        <p:tgtEl>
                                          <p:spTgt spid="7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left)">
                                      <p:cBhvr>
                                        <p:cTn id="92" dur="500"/>
                                        <p:tgtEl>
                                          <p:spTgt spid="7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left)">
                                      <p:cBhvr>
                                        <p:cTn id="95" dur="500"/>
                                        <p:tgtEl>
                                          <p:spTgt spid="7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wipe(left)">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8201" y="237639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96126806"/>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rgbClr val="0062AC"/>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rgbClr val="0062AC"/>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rgbClr val="0062AC"/>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rgbClr val="0062AC"/>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rgbClr val="0062AC"/>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rgbClr val="0062AC"/>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rgbClr val="0062AC"/>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rgbClr val="0062AC"/>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rgbClr val="0062AC"/>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a:solidFill>
                    <a:srgbClr val="4D4D4D"/>
                  </a:solidFill>
                  <a:latin typeface="Impact" pitchFamily="34" charset="0"/>
                  <a:ea typeface="微软雅黑" pitchFamily="34" charset="-122"/>
                </a:rPr>
                <a:t>关键技术</a:t>
              </a:r>
            </a:p>
          </p:txBody>
        </p:sp>
      </p:grpSp>
      <p:sp>
        <p:nvSpPr>
          <p:cNvPr id="29" name="Oval 19"/>
          <p:cNvSpPr>
            <a:spLocks noChangeArrowheads="1"/>
          </p:cNvSpPr>
          <p:nvPr/>
        </p:nvSpPr>
        <p:spPr bwMode="auto">
          <a:xfrm>
            <a:off x="4624040" y="2494819"/>
            <a:ext cx="820471" cy="817865"/>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smtClean="0">
                <a:solidFill>
                  <a:sysClr val="window" lastClr="FFFFFF"/>
                </a:solidFill>
                <a:latin typeface="Arial" pitchFamily="34" charset="0"/>
                <a:ea typeface="微软雅黑" pitchFamily="34" charset="-122"/>
              </a:rPr>
              <a:t>添加文本</a:t>
            </a:r>
            <a:endParaRPr lang="zh-CN" altLang="en-US" sz="1600" kern="0" dirty="0">
              <a:solidFill>
                <a:sysClr val="window" lastClr="FFFFFF"/>
              </a:solidFill>
              <a:latin typeface="Arial" pitchFamily="34" charset="0"/>
              <a:ea typeface="微软雅黑" pitchFamily="34" charset="-122"/>
            </a:endParaRPr>
          </a:p>
        </p:txBody>
      </p:sp>
      <p:sp>
        <p:nvSpPr>
          <p:cNvPr id="30" name="Oval 19"/>
          <p:cNvSpPr>
            <a:spLocks noChangeArrowheads="1"/>
          </p:cNvSpPr>
          <p:nvPr/>
        </p:nvSpPr>
        <p:spPr bwMode="auto">
          <a:xfrm>
            <a:off x="8639750" y="2507905"/>
            <a:ext cx="820470"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425227254"/>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94582" y="2121119"/>
            <a:ext cx="2227423" cy="2232424"/>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0062AC"/>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584480" y="18444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76%</a:t>
              </a:r>
              <a:endParaRPr lang="zh-CN" altLang="en-US" sz="2400" dirty="0">
                <a:latin typeface="方正大黑简体" pitchFamily="2" charset="-122"/>
                <a:ea typeface="方正大黑简体" pitchFamily="2" charset="-122"/>
              </a:endParaRPr>
            </a:p>
          </p:txBody>
        </p:sp>
        <p:sp>
          <p:nvSpPr>
            <p:cNvPr id="52" name="TextBox 51"/>
            <p:cNvSpPr txBox="1"/>
            <p:nvPr/>
          </p:nvSpPr>
          <p:spPr>
            <a:xfrm>
              <a:off x="1382103" y="228860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3198501" y="4428699"/>
            <a:ext cx="2223504" cy="1898904"/>
            <a:chOff x="804672" y="3483883"/>
            <a:chExt cx="2223504" cy="189890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矩形 56"/>
            <p:cNvSpPr/>
            <p:nvPr/>
          </p:nvSpPr>
          <p:spPr>
            <a:xfrm>
              <a:off x="804672" y="3633397"/>
              <a:ext cx="2198213"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5933998" y="2121119"/>
            <a:ext cx="2126625" cy="2129124"/>
            <a:chOff x="3540169" y="1176303"/>
            <a:chExt cx="2126625" cy="2129124"/>
          </a:xfrm>
        </p:grpSpPr>
        <p:sp>
          <p:nvSpPr>
            <p:cNvPr id="59" name="椭圆 58"/>
            <p:cNvSpPr/>
            <p:nvPr/>
          </p:nvSpPr>
          <p:spPr>
            <a:xfrm>
              <a:off x="3540169" y="1176303"/>
              <a:ext cx="2025824" cy="2025823"/>
            </a:xfrm>
            <a:prstGeom prst="ellipse">
              <a:avLst/>
            </a:prstGeom>
            <a:noFill/>
            <a:ln w="1905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4223097"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48%</a:t>
              </a:r>
              <a:endParaRPr lang="zh-CN" altLang="en-US" sz="2400" dirty="0">
                <a:latin typeface="方正大黑简体" pitchFamily="2" charset="-122"/>
                <a:ea typeface="方正大黑简体" pitchFamily="2" charset="-122"/>
              </a:endParaRPr>
            </a:p>
          </p:txBody>
        </p:sp>
        <p:sp>
          <p:nvSpPr>
            <p:cNvPr id="62" name="TextBox 61"/>
            <p:cNvSpPr txBox="1"/>
            <p:nvPr/>
          </p:nvSpPr>
          <p:spPr>
            <a:xfrm>
              <a:off x="3996970" y="220905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63" name="组合 62"/>
          <p:cNvGrpSpPr/>
          <p:nvPr/>
        </p:nvGrpSpPr>
        <p:grpSpPr>
          <a:xfrm>
            <a:off x="5837120" y="4427890"/>
            <a:ext cx="2295900" cy="1898904"/>
            <a:chOff x="3443290" y="3483074"/>
            <a:chExt cx="2295900" cy="1898904"/>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65" name="矩形 64"/>
            <p:cNvSpPr/>
            <p:nvPr/>
          </p:nvSpPr>
          <p:spPr>
            <a:xfrm>
              <a:off x="3443290" y="3632588"/>
              <a:ext cx="2295900"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8572617" y="2121119"/>
            <a:ext cx="2122208" cy="2129124"/>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0062AC"/>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958100"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22%</a:t>
              </a:r>
              <a:endParaRPr lang="zh-CN" altLang="en-US" sz="2400" dirty="0">
                <a:latin typeface="方正大黑简体" pitchFamily="2" charset="-122"/>
                <a:ea typeface="方正大黑简体" pitchFamily="2" charset="-122"/>
              </a:endParaRPr>
            </a:p>
          </p:txBody>
        </p:sp>
        <p:sp>
          <p:nvSpPr>
            <p:cNvPr id="70" name="TextBox 69"/>
            <p:cNvSpPr txBox="1"/>
            <p:nvPr/>
          </p:nvSpPr>
          <p:spPr>
            <a:xfrm>
              <a:off x="6743848" y="2244684"/>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71" name="组合 70"/>
          <p:cNvGrpSpPr/>
          <p:nvPr/>
        </p:nvGrpSpPr>
        <p:grpSpPr>
          <a:xfrm>
            <a:off x="8595569" y="4430174"/>
            <a:ext cx="2225194" cy="1898904"/>
            <a:chOff x="6201738" y="3485358"/>
            <a:chExt cx="2225194" cy="189890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3" name="矩形 72"/>
            <p:cNvSpPr/>
            <p:nvPr/>
          </p:nvSpPr>
          <p:spPr>
            <a:xfrm>
              <a:off x="6201738" y="3634872"/>
              <a:ext cx="2225194"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058988962"/>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6677451" y="1548595"/>
            <a:ext cx="1079962" cy="1087790"/>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677451" y="1536720"/>
            <a:ext cx="1079962" cy="1087790"/>
          </a:xfrm>
          <a:prstGeom prst="ellipse">
            <a:avLst/>
          </a:pr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5476425" y="2040371"/>
            <a:ext cx="1477521" cy="1488231"/>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5476425" y="2484759"/>
            <a:ext cx="1477521" cy="10438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082691" y="2723905"/>
            <a:ext cx="1821019" cy="1834458"/>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4082691" y="3625734"/>
            <a:ext cx="1821019" cy="932629"/>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2436985" y="3601894"/>
            <a:ext cx="2235102" cy="2251599"/>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2629552" y="5359437"/>
            <a:ext cx="1849969" cy="494055"/>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2" name="TextBox 31"/>
          <p:cNvSpPr txBox="1"/>
          <p:nvPr/>
        </p:nvSpPr>
        <p:spPr>
          <a:xfrm>
            <a:off x="2836410" y="4494318"/>
            <a:ext cx="1446459" cy="466750"/>
          </a:xfrm>
          <a:prstGeom prst="rect">
            <a:avLst/>
          </a:prstGeom>
          <a:noFill/>
        </p:spPr>
        <p:txBody>
          <a:bodyPr wrap="none" lIns="81235" tIns="40618" rIns="81235" bIns="40618" rtlCol="0" anchor="ctr">
            <a:spAutoFit/>
          </a:bodyPr>
          <a:lstStyle/>
          <a:p>
            <a:r>
              <a:rPr lang="zh-CN" altLang="en-US" sz="2500" dirty="0" smtClean="0">
                <a:solidFill>
                  <a:schemeClr val="bg1"/>
                </a:solidFill>
                <a:latin typeface="微软雅黑" pitchFamily="34" charset="-122"/>
                <a:ea typeface="微软雅黑" pitchFamily="34" charset="-122"/>
              </a:rPr>
              <a:t>实践难点</a:t>
            </a:r>
            <a:endParaRPr lang="zh-CN" altLang="en-US" sz="2500" dirty="0">
              <a:solidFill>
                <a:schemeClr val="bg1"/>
              </a:solidFill>
              <a:latin typeface="微软雅黑" pitchFamily="34" charset="-122"/>
              <a:ea typeface="微软雅黑" pitchFamily="34" charset="-122"/>
            </a:endParaRPr>
          </a:p>
        </p:txBody>
      </p:sp>
      <p:sp>
        <p:nvSpPr>
          <p:cNvPr id="33" name="TextBox 32"/>
          <p:cNvSpPr txBox="1"/>
          <p:nvPr/>
        </p:nvSpPr>
        <p:spPr>
          <a:xfrm>
            <a:off x="4373305" y="3092493"/>
            <a:ext cx="1241275" cy="405195"/>
          </a:xfrm>
          <a:prstGeom prst="rect">
            <a:avLst/>
          </a:prstGeom>
          <a:noFill/>
        </p:spPr>
        <p:txBody>
          <a:bodyPr wrap="none" lIns="81235" tIns="40618" rIns="81235" bIns="40618" rtlCol="0" anchor="ctr">
            <a:spAutoFit/>
          </a:bodyPr>
          <a:lstStyle/>
          <a:p>
            <a:r>
              <a:rPr lang="zh-CN" altLang="en-US" sz="2100" dirty="0" smtClean="0">
                <a:solidFill>
                  <a:schemeClr val="bg1"/>
                </a:solidFill>
                <a:latin typeface="微软雅黑" pitchFamily="34" charset="-122"/>
                <a:ea typeface="微软雅黑" pitchFamily="34" charset="-122"/>
              </a:rPr>
              <a:t>实践难点</a:t>
            </a:r>
            <a:endParaRPr lang="zh-CN" altLang="en-US" sz="2100" dirty="0">
              <a:solidFill>
                <a:schemeClr val="bg1"/>
              </a:solidFill>
              <a:latin typeface="微软雅黑" pitchFamily="34" charset="-122"/>
              <a:ea typeface="微软雅黑" pitchFamily="34" charset="-122"/>
            </a:endParaRPr>
          </a:p>
        </p:txBody>
      </p:sp>
      <p:sp>
        <p:nvSpPr>
          <p:cNvPr id="34" name="TextBox 33"/>
          <p:cNvSpPr txBox="1"/>
          <p:nvPr/>
        </p:nvSpPr>
        <p:spPr>
          <a:xfrm>
            <a:off x="5678863" y="2621127"/>
            <a:ext cx="1087386" cy="359028"/>
          </a:xfrm>
          <a:prstGeom prst="rect">
            <a:avLst/>
          </a:prstGeom>
          <a:noFill/>
        </p:spPr>
        <p:txBody>
          <a:bodyPr wrap="none" lIns="81235" tIns="40618" rIns="81235" bIns="40618" rtlCol="0" anchor="ctr">
            <a:spAutoFit/>
          </a:bodyPr>
          <a:lstStyle/>
          <a:p>
            <a:r>
              <a:rPr lang="zh-CN" altLang="en-US" sz="1800" dirty="0" smtClean="0">
                <a:solidFill>
                  <a:schemeClr val="bg1"/>
                </a:solidFill>
                <a:latin typeface="微软雅黑" pitchFamily="34" charset="-122"/>
                <a:ea typeface="微软雅黑" pitchFamily="34" charset="-122"/>
              </a:rPr>
              <a:t>实践难点</a:t>
            </a:r>
            <a:endParaRPr lang="zh-CN" altLang="en-US" sz="1800" dirty="0">
              <a:solidFill>
                <a:schemeClr val="bg1"/>
              </a:solidFill>
              <a:latin typeface="微软雅黑" pitchFamily="34" charset="-122"/>
              <a:ea typeface="微软雅黑" pitchFamily="34" charset="-122"/>
            </a:endParaRPr>
          </a:p>
        </p:txBody>
      </p:sp>
      <p:cxnSp>
        <p:nvCxnSpPr>
          <p:cNvPr id="35" name="直接连接符 34"/>
          <p:cNvCxnSpPr/>
          <p:nvPr/>
        </p:nvCxnSpPr>
        <p:spPr>
          <a:xfrm>
            <a:off x="7218927" y="2243586"/>
            <a:ext cx="94964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6205294" y="3063597"/>
            <a:ext cx="196328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4951398" y="3997862"/>
            <a:ext cx="321717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554536" y="4971173"/>
            <a:ext cx="461403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8243048" y="4727694"/>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243048" y="3769340"/>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43048" y="2810986"/>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8243048" y="2036861"/>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773508" y="1943754"/>
            <a:ext cx="882202" cy="297473"/>
          </a:xfrm>
          <a:prstGeom prst="rect">
            <a:avLst/>
          </a:prstGeom>
          <a:noFill/>
        </p:spPr>
        <p:txBody>
          <a:bodyPr wrap="none" lIns="81235" tIns="40618" rIns="81235" bIns="40618" rtlCol="0" anchor="ctr">
            <a:spAutoFit/>
          </a:bodyPr>
          <a:lstStyle/>
          <a:p>
            <a:r>
              <a:rPr lang="zh-CN" altLang="en-US" sz="1400" dirty="0" smtClean="0">
                <a:solidFill>
                  <a:schemeClr val="bg1"/>
                </a:solidFill>
                <a:latin typeface="微软雅黑" pitchFamily="34" charset="-122"/>
                <a:ea typeface="微软雅黑" pitchFamily="34" charset="-122"/>
              </a:rPr>
              <a:t>实践难点</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39007017"/>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32490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324903" y="3081574"/>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66557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4004829"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341229" y="1957900"/>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665579" y="2742914"/>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4004829" y="2392915"/>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341229" y="2163364"/>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15229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49154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832220"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172896"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152293" y="3338049"/>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491544" y="2749997"/>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832220" y="2163364"/>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172896" y="2956879"/>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6971131"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311808"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652482"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7991733"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7991733" y="2156277"/>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652482" y="2419840"/>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311808" y="2749997"/>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6971131" y="3092910"/>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8888324" y="1957900"/>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22472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956539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9906075"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9906075" y="2171865"/>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9565399" y="2295144"/>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224724" y="3233191"/>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8888324" y="2591293"/>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62139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781501" y="4005068"/>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456864" y="3849161"/>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28330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178753"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477772" y="4072853"/>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00484" y="4018204"/>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371953" y="4024409"/>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3015893"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3491201" y="4615698"/>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99" name="TextBox 98"/>
          <p:cNvSpPr txBox="1"/>
          <p:nvPr/>
        </p:nvSpPr>
        <p:spPr>
          <a:xfrm>
            <a:off x="486425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5339566"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1" name="TextBox 100"/>
          <p:cNvSpPr txBox="1"/>
          <p:nvPr/>
        </p:nvSpPr>
        <p:spPr>
          <a:xfrm>
            <a:off x="668777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7163087"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3" name="TextBox 102"/>
          <p:cNvSpPr txBox="1"/>
          <p:nvPr/>
        </p:nvSpPr>
        <p:spPr>
          <a:xfrm>
            <a:off x="8582164"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057472"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2420738127"/>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6283" y="3204173"/>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57142938"/>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2444800" y="4995847"/>
            <a:ext cx="7664589"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7418347"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9" name="Rectangle 6"/>
          <p:cNvSpPr>
            <a:spLocks noChangeArrowheads="1"/>
          </p:cNvSpPr>
          <p:nvPr/>
        </p:nvSpPr>
        <p:spPr bwMode="auto">
          <a:xfrm>
            <a:off x="5154979" y="3448889"/>
            <a:ext cx="4954409" cy="710001"/>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7547732" y="2361463"/>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8777756" y="4408349"/>
            <a:ext cx="1953994"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2" name="Line 44"/>
          <p:cNvSpPr>
            <a:spLocks noChangeShapeType="1"/>
          </p:cNvSpPr>
          <p:nvPr/>
        </p:nvSpPr>
        <p:spPr bwMode="auto">
          <a:xfrm>
            <a:off x="9769716" y="4396054"/>
            <a:ext cx="0" cy="33859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3" name="Rectangle 7"/>
          <p:cNvSpPr>
            <a:spLocks noChangeArrowheads="1"/>
          </p:cNvSpPr>
          <p:nvPr/>
        </p:nvSpPr>
        <p:spPr bwMode="auto">
          <a:xfrm>
            <a:off x="5561986" y="1960275"/>
            <a:ext cx="4547403"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7418347" y="884035"/>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4139468" y="2703452"/>
            <a:ext cx="2198615"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6" name="Line 42"/>
          <p:cNvSpPr>
            <a:spLocks noChangeShapeType="1"/>
          </p:cNvSpPr>
          <p:nvPr/>
        </p:nvSpPr>
        <p:spPr bwMode="auto">
          <a:xfrm>
            <a:off x="5222315" y="2864896"/>
            <a:ext cx="0" cy="38098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7" name="Oval 38"/>
          <p:cNvSpPr>
            <a:spLocks noChangeArrowheads="1"/>
          </p:cNvSpPr>
          <p:nvPr/>
        </p:nvSpPr>
        <p:spPr bwMode="auto">
          <a:xfrm>
            <a:off x="9164006" y="1723703"/>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构想</a:t>
            </a:r>
            <a:endParaRPr lang="zh-CN" altLang="en-US" sz="2000" kern="0" dirty="0">
              <a:solidFill>
                <a:schemeClr val="bg1"/>
              </a:solidFill>
              <a:ea typeface="微软雅黑" pitchFamily="34" charset="-122"/>
            </a:endParaRPr>
          </a:p>
        </p:txBody>
      </p:sp>
      <p:sp>
        <p:nvSpPr>
          <p:cNvPr id="18" name="Line 43"/>
          <p:cNvSpPr>
            <a:spLocks noChangeShapeType="1"/>
          </p:cNvSpPr>
          <p:nvPr/>
        </p:nvSpPr>
        <p:spPr bwMode="auto">
          <a:xfrm rot="5400000">
            <a:off x="4373770"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9" name="矩形 18"/>
          <p:cNvSpPr/>
          <p:nvPr/>
        </p:nvSpPr>
        <p:spPr>
          <a:xfrm>
            <a:off x="6014024" y="1952548"/>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0" name="Oval 38"/>
          <p:cNvSpPr>
            <a:spLocks noChangeArrowheads="1"/>
          </p:cNvSpPr>
          <p:nvPr/>
        </p:nvSpPr>
        <p:spPr bwMode="auto">
          <a:xfrm>
            <a:off x="4641951" y="1723703"/>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4641951" y="3216886"/>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引证</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假设</a:t>
            </a:r>
            <a:endParaRPr lang="zh-CN" altLang="en-US" sz="2000" kern="0" dirty="0">
              <a:solidFill>
                <a:schemeClr val="bg1"/>
              </a:solidFill>
              <a:ea typeface="微软雅黑" pitchFamily="34" charset="-122"/>
            </a:endParaRPr>
          </a:p>
        </p:txBody>
      </p:sp>
      <p:sp>
        <p:nvSpPr>
          <p:cNvPr id="22" name="矩形 21"/>
          <p:cNvSpPr/>
          <p:nvPr/>
        </p:nvSpPr>
        <p:spPr>
          <a:xfrm>
            <a:off x="6014024" y="3406411"/>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3" name="Oval 38"/>
          <p:cNvSpPr>
            <a:spLocks noChangeArrowheads="1"/>
          </p:cNvSpPr>
          <p:nvPr/>
        </p:nvSpPr>
        <p:spPr bwMode="auto">
          <a:xfrm>
            <a:off x="9172893" y="3216886"/>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进一步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4" name="Oval 38"/>
          <p:cNvSpPr>
            <a:spLocks noChangeArrowheads="1"/>
          </p:cNvSpPr>
          <p:nvPr/>
        </p:nvSpPr>
        <p:spPr bwMode="auto">
          <a:xfrm>
            <a:off x="9172893" y="4775030"/>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思维</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发散</a:t>
            </a:r>
            <a:endParaRPr lang="zh-CN" altLang="en-US" sz="2000" kern="0" dirty="0">
              <a:solidFill>
                <a:schemeClr val="bg1"/>
              </a:solidFill>
              <a:ea typeface="微软雅黑" pitchFamily="34" charset="-122"/>
            </a:endParaRPr>
          </a:p>
        </p:txBody>
      </p:sp>
      <p:sp>
        <p:nvSpPr>
          <p:cNvPr id="25" name="矩形 24"/>
          <p:cNvSpPr/>
          <p:nvPr/>
        </p:nvSpPr>
        <p:spPr>
          <a:xfrm>
            <a:off x="3008014" y="4972589"/>
            <a:ext cx="5836353"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点击添加文本点击添加文本点击添加文本点击添加文本</a:t>
            </a:r>
            <a:endParaRPr lang="zh-CN" altLang="en-US" sz="1300">
              <a:latin typeface="微软雅黑" pitchFamily="34" charset="-122"/>
              <a:ea typeface="微软雅黑" pitchFamily="34" charset="-122"/>
            </a:endParaRPr>
          </a:p>
        </p:txBody>
      </p:sp>
    </p:spTree>
    <p:extLst>
      <p:ext uri="{BB962C8B-B14F-4D97-AF65-F5344CB8AC3E}">
        <p14:creationId xmlns:p14="http://schemas.microsoft.com/office/powerpoint/2010/main" val="73781287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bg2">
                  <a:lumMod val="50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7896540"/>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00031"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00031"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582194"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582194"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264358"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264358"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7946522"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7946522"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628685" y="2105169"/>
            <a:ext cx="1488640" cy="1483915"/>
          </a:xfrm>
          <a:prstGeom prst="rect">
            <a:avLst/>
          </a:prstGeom>
          <a:solidFill>
            <a:srgbClr val="407434"/>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628685" y="3589084"/>
            <a:ext cx="1488640" cy="890349"/>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376614" y="2283238"/>
            <a:ext cx="535474" cy="686136"/>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4957940" y="2321716"/>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778592" y="2292500"/>
            <a:ext cx="460172" cy="667613"/>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08345" y="2387455"/>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046930" y="2320986"/>
            <a:ext cx="652151" cy="61064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555033" y="3173587"/>
            <a:ext cx="6907291" cy="178070"/>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540741"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1" name="等腰三角形 60"/>
          <p:cNvSpPr/>
          <p:nvPr/>
        </p:nvSpPr>
        <p:spPr>
          <a:xfrm flipV="1">
            <a:off x="5222905"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2" name="等腰三角形 61"/>
          <p:cNvSpPr/>
          <p:nvPr/>
        </p:nvSpPr>
        <p:spPr>
          <a:xfrm flipV="1">
            <a:off x="6905069"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3" name="等腰三角形 62"/>
          <p:cNvSpPr/>
          <p:nvPr/>
        </p:nvSpPr>
        <p:spPr>
          <a:xfrm flipV="1">
            <a:off x="8587232"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4" name="等腰三角形 63"/>
          <p:cNvSpPr/>
          <p:nvPr/>
        </p:nvSpPr>
        <p:spPr>
          <a:xfrm flipV="1">
            <a:off x="10269396" y="4479432"/>
            <a:ext cx="207219" cy="178070"/>
          </a:xfrm>
          <a:prstGeom prst="triangle">
            <a:avLst/>
          </a:prstGeom>
          <a:solidFill>
            <a:srgbClr val="407434"/>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5" name="TextBox 64"/>
          <p:cNvSpPr txBox="1"/>
          <p:nvPr/>
        </p:nvSpPr>
        <p:spPr>
          <a:xfrm>
            <a:off x="3186233" y="4768556"/>
            <a:ext cx="916236" cy="304442"/>
          </a:xfrm>
          <a:prstGeom prst="rect">
            <a:avLst/>
          </a:prstGeom>
          <a:noFill/>
        </p:spPr>
        <p:txBody>
          <a:bodyPr wrap="none" lIns="75520" tIns="37760" rIns="75520" bIns="37760"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66" name="TextBox 65"/>
          <p:cNvSpPr txBox="1"/>
          <p:nvPr/>
        </p:nvSpPr>
        <p:spPr>
          <a:xfrm>
            <a:off x="4868397"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7" name="TextBox 66"/>
          <p:cNvSpPr txBox="1"/>
          <p:nvPr/>
        </p:nvSpPr>
        <p:spPr>
          <a:xfrm>
            <a:off x="6550561"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8" name="TextBox 67"/>
          <p:cNvSpPr txBox="1"/>
          <p:nvPr/>
        </p:nvSpPr>
        <p:spPr>
          <a:xfrm>
            <a:off x="8232725"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9" name="TextBox 68"/>
          <p:cNvSpPr txBox="1"/>
          <p:nvPr/>
        </p:nvSpPr>
        <p:spPr>
          <a:xfrm>
            <a:off x="9914888"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70" name="矩形 69"/>
          <p:cNvSpPr/>
          <p:nvPr/>
        </p:nvSpPr>
        <p:spPr>
          <a:xfrm>
            <a:off x="2900031" y="5191712"/>
            <a:ext cx="8217295" cy="48568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a:latin typeface="微软雅黑" pitchFamily="34" charset="-122"/>
                <a:ea typeface="微软雅黑" pitchFamily="34" charset="-122"/>
              </a:rPr>
              <a:t>研究成果</a:t>
            </a:r>
          </a:p>
        </p:txBody>
      </p:sp>
    </p:spTree>
    <p:extLst>
      <p:ext uri="{BB962C8B-B14F-4D97-AF65-F5344CB8AC3E}">
        <p14:creationId xmlns:p14="http://schemas.microsoft.com/office/powerpoint/2010/main" val="315099522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398008" y="2933657"/>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98008" y="4198420"/>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94702" y="1731607"/>
            <a:ext cx="2228650" cy="1106085"/>
            <a:chOff x="8835092" y="1945063"/>
            <a:chExt cx="2483676" cy="1239182"/>
          </a:xfrm>
        </p:grpSpPr>
        <p:sp>
          <p:nvSpPr>
            <p:cNvPr id="5" name="文本框 11"/>
            <p:cNvSpPr txBox="1"/>
            <p:nvPr/>
          </p:nvSpPr>
          <p:spPr>
            <a:xfrm>
              <a:off x="8835092" y="1945063"/>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6" name="文本框 12"/>
            <p:cNvSpPr txBox="1"/>
            <p:nvPr/>
          </p:nvSpPr>
          <p:spPr>
            <a:xfrm>
              <a:off x="8872835" y="2273941"/>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7" name="组合 6"/>
          <p:cNvGrpSpPr/>
          <p:nvPr/>
        </p:nvGrpSpPr>
        <p:grpSpPr>
          <a:xfrm>
            <a:off x="2285993" y="2997225"/>
            <a:ext cx="2228650" cy="1128643"/>
            <a:chOff x="8835092" y="2033592"/>
            <a:chExt cx="2483676" cy="1264443"/>
          </a:xfrm>
        </p:grpSpPr>
        <p:sp>
          <p:nvSpPr>
            <p:cNvPr id="8" name="文本框 14"/>
            <p:cNvSpPr txBox="1"/>
            <p:nvPr/>
          </p:nvSpPr>
          <p:spPr>
            <a:xfrm>
              <a:off x="8835092" y="2033592"/>
              <a:ext cx="1248229" cy="379290"/>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9" name="文本框 15"/>
            <p:cNvSpPr txBox="1"/>
            <p:nvPr/>
          </p:nvSpPr>
          <p:spPr>
            <a:xfrm>
              <a:off x="8872835" y="2387739"/>
              <a:ext cx="2445933" cy="910296"/>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0" name="组合 9"/>
          <p:cNvGrpSpPr/>
          <p:nvPr/>
        </p:nvGrpSpPr>
        <p:grpSpPr>
          <a:xfrm>
            <a:off x="2294700" y="4251520"/>
            <a:ext cx="2239939" cy="1117378"/>
            <a:chOff x="8835092" y="2046239"/>
            <a:chExt cx="2496257" cy="1251833"/>
          </a:xfrm>
        </p:grpSpPr>
        <p:sp>
          <p:nvSpPr>
            <p:cNvPr id="11" name="文本框 17"/>
            <p:cNvSpPr txBox="1"/>
            <p:nvPr/>
          </p:nvSpPr>
          <p:spPr>
            <a:xfrm>
              <a:off x="8835092" y="2046239"/>
              <a:ext cx="1248229" cy="379292"/>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2" name="文本框 18"/>
            <p:cNvSpPr txBox="1"/>
            <p:nvPr/>
          </p:nvSpPr>
          <p:spPr>
            <a:xfrm>
              <a:off x="8885416" y="2387768"/>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3" name="组合 12"/>
          <p:cNvGrpSpPr/>
          <p:nvPr/>
        </p:nvGrpSpPr>
        <p:grpSpPr>
          <a:xfrm>
            <a:off x="4795147" y="3646199"/>
            <a:ext cx="2092297" cy="1564358"/>
            <a:chOff x="3474720" y="4038600"/>
            <a:chExt cx="2331720" cy="1752600"/>
          </a:xfrm>
        </p:grpSpPr>
        <p:sp>
          <p:nvSpPr>
            <p:cNvPr id="14" name="文本框 19"/>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5" name="文本框 20"/>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6" name="文本框 21"/>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7188297" y="3646199"/>
            <a:ext cx="2092297" cy="1564358"/>
            <a:chOff x="3474720" y="4038600"/>
            <a:chExt cx="2331720" cy="1752600"/>
          </a:xfrm>
        </p:grpSpPr>
        <p:sp>
          <p:nvSpPr>
            <p:cNvPr id="21" name="文本框 30"/>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2" name="文本框 31"/>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3" name="文本框 32"/>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9598542" y="3646199"/>
            <a:ext cx="2092297" cy="1564358"/>
            <a:chOff x="3474720" y="4038600"/>
            <a:chExt cx="2331720" cy="1752600"/>
          </a:xfrm>
        </p:grpSpPr>
        <p:sp>
          <p:nvSpPr>
            <p:cNvPr id="28" name="文本框 37"/>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9" name="文本框 38"/>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0" name="文本框 39"/>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795147" y="1932208"/>
            <a:ext cx="2092297" cy="1713992"/>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62AC"/>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37" name="文本框 47"/>
            <p:cNvSpPr txBox="1"/>
            <p:nvPr/>
          </p:nvSpPr>
          <p:spPr>
            <a:xfrm>
              <a:off x="4111716" y="3381327"/>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grpSp>
      <p:grpSp>
        <p:nvGrpSpPr>
          <p:cNvPr id="38" name="组合 37"/>
          <p:cNvGrpSpPr/>
          <p:nvPr/>
        </p:nvGrpSpPr>
        <p:grpSpPr>
          <a:xfrm>
            <a:off x="7201972" y="1932208"/>
            <a:ext cx="2092297" cy="1713992"/>
            <a:chOff x="6252210" y="1908810"/>
            <a:chExt cx="2331720" cy="1920240"/>
          </a:xfrm>
        </p:grpSpPr>
        <p:sp>
          <p:nvSpPr>
            <p:cNvPr id="39" name="矩形 38"/>
            <p:cNvSpPr/>
            <p:nvPr/>
          </p:nvSpPr>
          <p:spPr>
            <a:xfrm>
              <a:off x="6252210" y="1908810"/>
              <a:ext cx="2331720" cy="192024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1" name="文本框 48"/>
            <p:cNvSpPr txBox="1"/>
            <p:nvPr/>
          </p:nvSpPr>
          <p:spPr>
            <a:xfrm>
              <a:off x="6793956" y="3381327"/>
              <a:ext cx="1248229" cy="37929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grpSp>
      <p:grpSp>
        <p:nvGrpSpPr>
          <p:cNvPr id="42" name="组合 41"/>
          <p:cNvGrpSpPr/>
          <p:nvPr/>
        </p:nvGrpSpPr>
        <p:grpSpPr>
          <a:xfrm>
            <a:off x="9605379" y="1932208"/>
            <a:ext cx="2092297" cy="1713992"/>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62AC"/>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5" name="文本框 49"/>
            <p:cNvSpPr txBox="1"/>
            <p:nvPr/>
          </p:nvSpPr>
          <p:spPr>
            <a:xfrm>
              <a:off x="9567636" y="3381327"/>
              <a:ext cx="1248229" cy="37929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dirty="0" smtClean="0">
                  <a:solidFill>
                    <a:schemeClr val="tx1"/>
                  </a:solidFill>
                  <a:latin typeface="微软雅黑" pitchFamily="34" charset="-122"/>
                  <a:ea typeface="微软雅黑" pitchFamily="34" charset="-122"/>
                </a:rPr>
                <a:t>添加标题</a:t>
              </a:r>
              <a:endParaRPr lang="zh-CN" altLang="en-US" dirty="0">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614" y="2448803"/>
            <a:ext cx="998254" cy="995302"/>
          </a:xfrm>
          <a:prstGeom prst="rect">
            <a:avLst/>
          </a:prstGeom>
          <a:solidFill>
            <a:srgbClr val="0062AC"/>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3976174" y="2438867"/>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5076734" y="2448803"/>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875614" y="3573486"/>
            <a:ext cx="998254" cy="995302"/>
          </a:xfrm>
          <a:prstGeom prst="rect">
            <a:avLst/>
          </a:prstGeom>
          <a:solidFill>
            <a:srgbClr val="0062AC"/>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397617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507673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87561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397617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5076734" y="4670792"/>
            <a:ext cx="998254" cy="995302"/>
          </a:xfrm>
          <a:prstGeom prst="rect">
            <a:avLst/>
          </a:prstGeom>
          <a:solidFill>
            <a:srgbClr val="0062AC"/>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615" y="2426167"/>
            <a:ext cx="998253" cy="10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734" y="2438867"/>
            <a:ext cx="998254" cy="100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6174" y="3573485"/>
            <a:ext cx="998254"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5615" y="4670792"/>
            <a:ext cx="998253" cy="99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733" y="4683492"/>
            <a:ext cx="998256"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p:cNvSpPr>
            <a:spLocks/>
          </p:cNvSpPr>
          <p:nvPr/>
        </p:nvSpPr>
        <p:spPr bwMode="auto">
          <a:xfrm>
            <a:off x="7199797" y="2255737"/>
            <a:ext cx="4017416" cy="528657"/>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7196331" y="2950248"/>
            <a:ext cx="4017416" cy="53038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7199797" y="3646485"/>
            <a:ext cx="4017416" cy="530385"/>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7199797" y="4353089"/>
            <a:ext cx="4017416" cy="528657"/>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7199797" y="5057966"/>
            <a:ext cx="4017416" cy="53038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3885211"/>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28994763"/>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a:grpSpLocks/>
          </p:cNvGrpSpPr>
          <p:nvPr/>
        </p:nvGrpSpPr>
        <p:grpSpPr bwMode="auto">
          <a:xfrm>
            <a:off x="2358397" y="1821609"/>
            <a:ext cx="1136096" cy="1092499"/>
            <a:chOff x="0" y="0"/>
            <a:chExt cx="1282175" cy="1224136"/>
          </a:xfrm>
        </p:grpSpPr>
        <p:sp>
          <p:nvSpPr>
            <p:cNvPr id="20" name="椭圆 12"/>
            <p:cNvSpPr>
              <a:spLocks noChangeArrowheads="1"/>
            </p:cNvSpPr>
            <p:nvPr/>
          </p:nvSpPr>
          <p:spPr bwMode="auto">
            <a:xfrm>
              <a:off x="58039"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1" name="文本框 21"/>
            <p:cNvSpPr>
              <a:spLocks noChangeArrowheads="1"/>
            </p:cNvSpPr>
            <p:nvPr/>
          </p:nvSpPr>
          <p:spPr bwMode="auto">
            <a:xfrm rot="20331793">
              <a:off x="0" y="381465"/>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1</a:t>
              </a:r>
              <a:endParaRPr lang="zh-CN" altLang="en-US" sz="2100" dirty="0"/>
            </a:p>
          </p:txBody>
        </p:sp>
      </p:grpSp>
      <p:sp>
        <p:nvSpPr>
          <p:cNvPr id="22" name="矩形 15"/>
          <p:cNvSpPr>
            <a:spLocks noChangeArrowheads="1"/>
          </p:cNvSpPr>
          <p:nvPr/>
        </p:nvSpPr>
        <p:spPr bwMode="auto">
          <a:xfrm>
            <a:off x="3661814" y="1806021"/>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3" name="矩形 8"/>
          <p:cNvSpPr>
            <a:spLocks noChangeArrowheads="1"/>
          </p:cNvSpPr>
          <p:nvPr/>
        </p:nvSpPr>
        <p:spPr bwMode="auto">
          <a:xfrm>
            <a:off x="3813668" y="1898126"/>
            <a:ext cx="2903514" cy="922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400" dirty="0" smtClean="0">
                <a:solidFill>
                  <a:sysClr val="windowText" lastClr="000000"/>
                </a:solidFill>
                <a:latin typeface="微软雅黑" pitchFamily="34" charset="-122"/>
                <a:ea typeface="微软雅黑" pitchFamily="34" charset="-122"/>
              </a:rPr>
              <a:t>文</a:t>
            </a:r>
            <a:r>
              <a:rPr lang="zh-CN" altLang="en-US" sz="1400" dirty="0">
                <a:solidFill>
                  <a:sysClr val="windowText" lastClr="000000"/>
                </a:solidFill>
                <a:latin typeface="微软雅黑" pitchFamily="34" charset="-122"/>
                <a:ea typeface="微软雅黑" pitchFamily="34" charset="-122"/>
              </a:rPr>
              <a:t>本</a:t>
            </a:r>
          </a:p>
        </p:txBody>
      </p:sp>
      <p:grpSp>
        <p:nvGrpSpPr>
          <p:cNvPr id="24" name="Group 7"/>
          <p:cNvGrpSpPr>
            <a:grpSpLocks/>
          </p:cNvGrpSpPr>
          <p:nvPr/>
        </p:nvGrpSpPr>
        <p:grpSpPr bwMode="auto">
          <a:xfrm>
            <a:off x="3356700" y="3130908"/>
            <a:ext cx="1127660" cy="1092499"/>
            <a:chOff x="0" y="0"/>
            <a:chExt cx="1273406" cy="1224136"/>
          </a:xfrm>
        </p:grpSpPr>
        <p:sp>
          <p:nvSpPr>
            <p:cNvPr id="25" name="椭圆 19"/>
            <p:cNvSpPr>
              <a:spLocks noChangeArrowheads="1"/>
            </p:cNvSpPr>
            <p:nvPr/>
          </p:nvSpPr>
          <p:spPr bwMode="auto">
            <a:xfrm>
              <a:off x="49270"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3</a:t>
              </a:r>
              <a:endParaRPr lang="zh-CN" altLang="en-US" sz="2100" dirty="0"/>
            </a:p>
          </p:txBody>
        </p:sp>
      </p:grpSp>
      <p:sp>
        <p:nvSpPr>
          <p:cNvPr id="27" name="矩形 21"/>
          <p:cNvSpPr>
            <a:spLocks noChangeArrowheads="1"/>
          </p:cNvSpPr>
          <p:nvPr/>
        </p:nvSpPr>
        <p:spPr bwMode="auto">
          <a:xfrm>
            <a:off x="4660116" y="3115321"/>
            <a:ext cx="39370"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8" name="矩形 8"/>
          <p:cNvSpPr>
            <a:spLocks noChangeArrowheads="1"/>
          </p:cNvSpPr>
          <p:nvPr/>
        </p:nvSpPr>
        <p:spPr bwMode="auto">
          <a:xfrm>
            <a:off x="4873838" y="3207426"/>
            <a:ext cx="2686980"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
        <p:nvSpPr>
          <p:cNvPr id="29" name="矩形 23"/>
          <p:cNvSpPr>
            <a:spLocks noChangeArrowheads="1"/>
          </p:cNvSpPr>
          <p:nvPr/>
        </p:nvSpPr>
        <p:spPr bwMode="auto">
          <a:xfrm>
            <a:off x="8892356" y="3115321"/>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grpSp>
        <p:nvGrpSpPr>
          <p:cNvPr id="30" name="Group 13"/>
          <p:cNvGrpSpPr>
            <a:grpSpLocks/>
          </p:cNvGrpSpPr>
          <p:nvPr/>
        </p:nvGrpSpPr>
        <p:grpSpPr bwMode="auto">
          <a:xfrm>
            <a:off x="7617060" y="3130908"/>
            <a:ext cx="1119223" cy="1092499"/>
            <a:chOff x="0" y="0"/>
            <a:chExt cx="1263345" cy="1224136"/>
          </a:xfrm>
        </p:grpSpPr>
        <p:sp>
          <p:nvSpPr>
            <p:cNvPr id="31" name="椭圆 25"/>
            <p:cNvSpPr>
              <a:spLocks noChangeArrowheads="1"/>
            </p:cNvSpPr>
            <p:nvPr/>
          </p:nvSpPr>
          <p:spPr bwMode="auto">
            <a:xfrm>
              <a:off x="19605"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2" name="文本框 29"/>
            <p:cNvSpPr>
              <a:spLocks noChangeArrowheads="1"/>
            </p:cNvSpPr>
            <p:nvPr/>
          </p:nvSpPr>
          <p:spPr bwMode="auto">
            <a:xfrm rot="20331793">
              <a:off x="0" y="37272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4</a:t>
              </a:r>
              <a:endParaRPr lang="zh-CN" altLang="en-US" sz="2100" dirty="0"/>
            </a:p>
          </p:txBody>
        </p:sp>
      </p:grpSp>
      <p:sp>
        <p:nvSpPr>
          <p:cNvPr id="33" name="矩形 8"/>
          <p:cNvSpPr>
            <a:spLocks noChangeArrowheads="1"/>
          </p:cNvSpPr>
          <p:nvPr/>
        </p:nvSpPr>
        <p:spPr bwMode="auto">
          <a:xfrm>
            <a:off x="9083580" y="3207426"/>
            <a:ext cx="2654641"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4" name="Group 17"/>
          <p:cNvGrpSpPr>
            <a:grpSpLocks/>
          </p:cNvGrpSpPr>
          <p:nvPr/>
        </p:nvGrpSpPr>
        <p:grpSpPr bwMode="auto">
          <a:xfrm>
            <a:off x="2373863" y="4457211"/>
            <a:ext cx="1120630" cy="1092499"/>
            <a:chOff x="0" y="0"/>
            <a:chExt cx="1265271" cy="1224136"/>
          </a:xfrm>
        </p:grpSpPr>
        <p:sp>
          <p:nvSpPr>
            <p:cNvPr id="35" name="椭圆 29"/>
            <p:cNvSpPr>
              <a:spLocks noChangeArrowheads="1"/>
            </p:cNvSpPr>
            <p:nvPr/>
          </p:nvSpPr>
          <p:spPr bwMode="auto">
            <a:xfrm>
              <a:off x="41135"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6" name="文本框 34"/>
            <p:cNvSpPr>
              <a:spLocks noChangeArrowheads="1"/>
            </p:cNvSpPr>
            <p:nvPr/>
          </p:nvSpPr>
          <p:spPr bwMode="auto">
            <a:xfrm rot="20331793">
              <a:off x="0" y="381203"/>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5</a:t>
              </a:r>
              <a:endParaRPr lang="zh-CN" altLang="en-US" sz="2100" dirty="0"/>
            </a:p>
          </p:txBody>
        </p:sp>
      </p:grpSp>
      <p:sp>
        <p:nvSpPr>
          <p:cNvPr id="37" name="矩形 31"/>
          <p:cNvSpPr>
            <a:spLocks noChangeArrowheads="1"/>
          </p:cNvSpPr>
          <p:nvPr/>
        </p:nvSpPr>
        <p:spPr bwMode="auto">
          <a:xfrm>
            <a:off x="3661814" y="4441624"/>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38" name="矩形 8"/>
          <p:cNvSpPr>
            <a:spLocks noChangeArrowheads="1"/>
          </p:cNvSpPr>
          <p:nvPr/>
        </p:nvSpPr>
        <p:spPr bwMode="auto">
          <a:xfrm>
            <a:off x="3813669" y="4533729"/>
            <a:ext cx="2744628"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9" name="Group 22"/>
          <p:cNvGrpSpPr>
            <a:grpSpLocks/>
          </p:cNvGrpSpPr>
          <p:nvPr/>
        </p:nvGrpSpPr>
        <p:grpSpPr bwMode="auto">
          <a:xfrm>
            <a:off x="6673594" y="1821609"/>
            <a:ext cx="1127660" cy="1092499"/>
            <a:chOff x="0" y="0"/>
            <a:chExt cx="1273406" cy="1224136"/>
          </a:xfrm>
        </p:grpSpPr>
        <p:sp>
          <p:nvSpPr>
            <p:cNvPr id="40" name="椭圆 34"/>
            <p:cNvSpPr>
              <a:spLocks noChangeArrowheads="1"/>
            </p:cNvSpPr>
            <p:nvPr/>
          </p:nvSpPr>
          <p:spPr bwMode="auto">
            <a:xfrm>
              <a:off x="49270"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1"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a:t>2</a:t>
              </a:r>
              <a:endParaRPr lang="zh-CN" altLang="en-US" sz="2100" dirty="0"/>
            </a:p>
          </p:txBody>
        </p:sp>
      </p:grpSp>
      <p:sp>
        <p:nvSpPr>
          <p:cNvPr id="42" name="矩形 36"/>
          <p:cNvSpPr>
            <a:spLocks noChangeArrowheads="1"/>
          </p:cNvSpPr>
          <p:nvPr/>
        </p:nvSpPr>
        <p:spPr bwMode="auto">
          <a:xfrm>
            <a:off x="7975605" y="1806021"/>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3" name="矩形 8"/>
          <p:cNvSpPr>
            <a:spLocks noChangeArrowheads="1"/>
          </p:cNvSpPr>
          <p:nvPr/>
        </p:nvSpPr>
        <p:spPr bwMode="auto">
          <a:xfrm>
            <a:off x="8190732" y="1898126"/>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44" name="Group 27"/>
          <p:cNvGrpSpPr>
            <a:grpSpLocks/>
          </p:cNvGrpSpPr>
          <p:nvPr/>
        </p:nvGrpSpPr>
        <p:grpSpPr bwMode="auto">
          <a:xfrm>
            <a:off x="6673594" y="4457211"/>
            <a:ext cx="1127660" cy="1092499"/>
            <a:chOff x="0" y="0"/>
            <a:chExt cx="1273406" cy="1224136"/>
          </a:xfrm>
        </p:grpSpPr>
        <p:sp>
          <p:nvSpPr>
            <p:cNvPr id="45" name="椭圆 39"/>
            <p:cNvSpPr>
              <a:spLocks noChangeArrowheads="1"/>
            </p:cNvSpPr>
            <p:nvPr/>
          </p:nvSpPr>
          <p:spPr bwMode="auto">
            <a:xfrm>
              <a:off x="49270"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6</a:t>
              </a:r>
              <a:endParaRPr lang="zh-CN" altLang="en-US" sz="2100" dirty="0"/>
            </a:p>
          </p:txBody>
        </p:sp>
      </p:grpSp>
      <p:sp>
        <p:nvSpPr>
          <p:cNvPr id="47" name="矩形 41"/>
          <p:cNvSpPr>
            <a:spLocks noChangeArrowheads="1"/>
          </p:cNvSpPr>
          <p:nvPr/>
        </p:nvSpPr>
        <p:spPr bwMode="auto">
          <a:xfrm>
            <a:off x="7975605" y="4441624"/>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8" name="矩形 8"/>
          <p:cNvSpPr>
            <a:spLocks noChangeArrowheads="1"/>
          </p:cNvSpPr>
          <p:nvPr/>
        </p:nvSpPr>
        <p:spPr bwMode="auto">
          <a:xfrm>
            <a:off x="8190732" y="4533729"/>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Tree>
    <p:extLst>
      <p:ext uri="{BB962C8B-B14F-4D97-AF65-F5344CB8AC3E}">
        <p14:creationId xmlns:p14="http://schemas.microsoft.com/office/powerpoint/2010/main" val="65388203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250"/>
                                        <p:tgtEl>
                                          <p:spTgt spid="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250"/>
                                        <p:tgtEl>
                                          <p:spTgt spid="3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p:cBhvr>
                                        <p:cTn id="15" dur="250"/>
                                        <p:tgtEl>
                                          <p:spTgt spid="4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p:cBhvr>
                                        <p:cTn id="23" dur="250"/>
                                        <p:tgtEl>
                                          <p:spTgt spid="29"/>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p:cBhvr>
                                        <p:cTn id="27" dur="250"/>
                                        <p:tgtEl>
                                          <p:spTgt spid="42"/>
                                        </p:tgtEl>
                                      </p:cBhvr>
                                    </p:animEffect>
                                  </p:childTnLst>
                                </p:cTn>
                              </p:par>
                            </p:childTnLst>
                          </p:cTn>
                        </p:par>
                        <p:par>
                          <p:cTn id="28" fill="hold">
                            <p:stCondLst>
                              <p:cond delay="1500"/>
                            </p:stCondLst>
                            <p:childTnLst>
                              <p:par>
                                <p:cTn id="29" presetID="2" presetClass="entr" presetSubtype="2"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1+#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ppt_x</p:attrName>
                                        </p:attrNameLst>
                                      </p:cBhvr>
                                      <p:tavLst>
                                        <p:tav tm="0">
                                          <p:val>
                                            <p:strVal val="1+#ppt_w/2"/>
                                          </p:val>
                                        </p:tav>
                                        <p:tav tm="100000">
                                          <p:val>
                                            <p:strVal val="#ppt_x"/>
                                          </p:val>
                                        </p:tav>
                                      </p:tavLst>
                                    </p:anim>
                                    <p:anim calcmode="lin" valueType="num">
                                      <p:cBhvr>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0-#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1+#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0-#ppt_w/2"/>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ppt_x</p:attrName>
                                        </p:attrNameLst>
                                      </p:cBhvr>
                                      <p:tavLst>
                                        <p:tav tm="0">
                                          <p:val>
                                            <p:strVal val="0-#ppt_w/2"/>
                                          </p:val>
                                        </p:tav>
                                        <p:tav tm="100000">
                                          <p:val>
                                            <p:strVal val="#ppt_x"/>
                                          </p:val>
                                        </p:tav>
                                      </p:tavLst>
                                    </p:anim>
                                    <p:anim calcmode="lin" valueType="num">
                                      <p:cBhvr>
                                        <p:cTn id="52" dur="500" fill="hold"/>
                                        <p:tgtEl>
                                          <p:spTgt spid="44"/>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decel="100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1+#ppt_w/2"/>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ppt_x</p:attrName>
                                        </p:attrNameLst>
                                      </p:cBhvr>
                                      <p:tavLst>
                                        <p:tav tm="0">
                                          <p:val>
                                            <p:strVal val="1+#ppt_w/2"/>
                                          </p:val>
                                        </p:tav>
                                        <p:tav tm="100000">
                                          <p:val>
                                            <p:strVal val="#ppt_x"/>
                                          </p:val>
                                        </p:tav>
                                      </p:tavLst>
                                    </p:anim>
                                    <p:anim calcmode="lin" valueType="num">
                                      <p:cBhvr>
                                        <p:cTn id="61" dur="50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1+#ppt_w/2"/>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ppt_x</p:attrName>
                                        </p:attrNameLst>
                                      </p:cBhvr>
                                      <p:tavLst>
                                        <p:tav tm="0">
                                          <p:val>
                                            <p:strVal val="0-#ppt_w/2"/>
                                          </p:val>
                                        </p:tav>
                                        <p:tav tm="100000">
                                          <p:val>
                                            <p:strVal val="#ppt_x"/>
                                          </p:val>
                                        </p:tav>
                                      </p:tavLst>
                                    </p:anim>
                                    <p:anim calcmode="lin" valueType="num">
                                      <p:cBhvr>
                                        <p:cTn id="69" dur="5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ppt_x</p:attrName>
                                        </p:attrNameLst>
                                      </p:cBhvr>
                                      <p:tavLst>
                                        <p:tav tm="0">
                                          <p:val>
                                            <p:strVal val="0-#ppt_w/2"/>
                                          </p:val>
                                        </p:tav>
                                        <p:tav tm="100000">
                                          <p:val>
                                            <p:strVal val="#ppt_x"/>
                                          </p:val>
                                        </p:tav>
                                      </p:tavLst>
                                    </p:anim>
                                    <p:anim calcmode="lin" valueType="num">
                                      <p:cBhvr>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ppt_x</p:attrName>
                                        </p:attrNameLst>
                                      </p:cBhvr>
                                      <p:tavLst>
                                        <p:tav tm="0">
                                          <p:val>
                                            <p:strVal val="0-#ppt_w/2"/>
                                          </p:val>
                                        </p:tav>
                                        <p:tav tm="100000">
                                          <p:val>
                                            <p:strVal val="#ppt_x"/>
                                          </p:val>
                                        </p:tav>
                                      </p:tavLst>
                                    </p:anim>
                                    <p:anim calcmode="lin" valueType="num">
                                      <p:cBhvr>
                                        <p:cTn id="7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utoUpdateAnimBg="0"/>
      <p:bldP spid="27" grpId="0" bldLvl="0" animBg="1" autoUpdateAnimBg="0"/>
      <p:bldP spid="28" grpId="0" bldLvl="0" autoUpdateAnimBg="0"/>
      <p:bldP spid="29" grpId="0" bldLvl="0" animBg="1" autoUpdateAnimBg="0"/>
      <p:bldP spid="33" grpId="0" bldLvl="0" autoUpdateAnimBg="0"/>
      <p:bldP spid="37" grpId="0" bldLvl="0" animBg="1" autoUpdateAnimBg="0"/>
      <p:bldP spid="38" grpId="0" bldLvl="0" autoUpdateAnimBg="0"/>
      <p:bldP spid="42" grpId="0" bldLvl="0" animBg="1" autoUpdateAnimBg="0"/>
      <p:bldP spid="43" grpId="0" bldLvl="0" autoUpdateAnimBg="0"/>
      <p:bldP spid="47" grpId="0" bldLvl="0" animBg="1" autoUpdateAnimBg="0"/>
      <p:bldP spid="48"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8"/>
          <p:cNvSpPr>
            <a:spLocks/>
          </p:cNvSpPr>
          <p:nvPr/>
        </p:nvSpPr>
        <p:spPr bwMode="gray">
          <a:xfrm flipH="1">
            <a:off x="2670365" y="1664352"/>
            <a:ext cx="4179650"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2" name="Freeform 9"/>
          <p:cNvSpPr>
            <a:spLocks/>
          </p:cNvSpPr>
          <p:nvPr/>
        </p:nvSpPr>
        <p:spPr bwMode="gray">
          <a:xfrm>
            <a:off x="2670365" y="3856712"/>
            <a:ext cx="4179650" cy="205918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3" name="Freeform 10"/>
          <p:cNvSpPr>
            <a:spLocks/>
          </p:cNvSpPr>
          <p:nvPr/>
        </p:nvSpPr>
        <p:spPr bwMode="gray">
          <a:xfrm>
            <a:off x="6993340" y="3856712"/>
            <a:ext cx="4179650" cy="205918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4" name="Freeform 8"/>
          <p:cNvSpPr>
            <a:spLocks/>
          </p:cNvSpPr>
          <p:nvPr/>
        </p:nvSpPr>
        <p:spPr bwMode="gray">
          <a:xfrm>
            <a:off x="6993339" y="1664352"/>
            <a:ext cx="4178719"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5" name="Rectangle 19"/>
          <p:cNvSpPr>
            <a:spLocks noChangeArrowheads="1"/>
          </p:cNvSpPr>
          <p:nvPr/>
        </p:nvSpPr>
        <p:spPr bwMode="gray">
          <a:xfrm>
            <a:off x="2670364" y="5555452"/>
            <a:ext cx="4172082" cy="360446"/>
          </a:xfrm>
          <a:prstGeom prst="rect">
            <a:avLst/>
          </a:prstGeom>
          <a:solidFill>
            <a:srgbClr val="0062AC"/>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6" name="Rectangle 19"/>
          <p:cNvSpPr>
            <a:spLocks noChangeArrowheads="1"/>
          </p:cNvSpPr>
          <p:nvPr/>
        </p:nvSpPr>
        <p:spPr bwMode="gray">
          <a:xfrm>
            <a:off x="7000906" y="5555452"/>
            <a:ext cx="4172082" cy="360446"/>
          </a:xfrm>
          <a:prstGeom prst="rect">
            <a:avLst/>
          </a:prstGeom>
          <a:solidFill>
            <a:srgbClr val="0062AC"/>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7" name="Rectangle 19"/>
          <p:cNvSpPr>
            <a:spLocks noChangeArrowheads="1"/>
          </p:cNvSpPr>
          <p:nvPr/>
        </p:nvSpPr>
        <p:spPr bwMode="gray">
          <a:xfrm>
            <a:off x="7000906" y="1664353"/>
            <a:ext cx="4172082" cy="360446"/>
          </a:xfrm>
          <a:prstGeom prst="rect">
            <a:avLst/>
          </a:prstGeom>
          <a:solidFill>
            <a:srgbClr val="0062AC"/>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68" name="Rectangle 19"/>
          <p:cNvSpPr>
            <a:spLocks noChangeArrowheads="1"/>
          </p:cNvSpPr>
          <p:nvPr/>
        </p:nvSpPr>
        <p:spPr bwMode="gray">
          <a:xfrm>
            <a:off x="2670364" y="1664353"/>
            <a:ext cx="4172082" cy="360446"/>
          </a:xfrm>
          <a:prstGeom prst="rect">
            <a:avLst/>
          </a:prstGeom>
          <a:solidFill>
            <a:srgbClr val="0062AC"/>
          </a:solidFill>
          <a:ln w="12700">
            <a:noFill/>
            <a:round/>
            <a:headEnd/>
            <a:tailEnd/>
          </a:ln>
          <a:effectLst/>
        </p:spPr>
        <p:txBody>
          <a:bodyPr wrap="none" lIns="91479" tIns="45740" rIns="91479" bIns="45740"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69" name="Gruppieren 43"/>
          <p:cNvGrpSpPr/>
          <p:nvPr/>
        </p:nvGrpSpPr>
        <p:grpSpPr bwMode="gray">
          <a:xfrm>
            <a:off x="5940091" y="2793694"/>
            <a:ext cx="1942865" cy="1942051"/>
            <a:chOff x="2804400" y="1911431"/>
            <a:chExt cx="3535200" cy="3535200"/>
          </a:xfrm>
          <a:solidFill>
            <a:srgbClr val="0062AC"/>
          </a:solidFill>
          <a:effectLst/>
        </p:grpSpPr>
        <p:sp>
          <p:nvSpPr>
            <p:cNvPr id="70"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71"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72"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2201690086"/>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ppt_w</p:attrName>
                                        </p:attrNameLst>
                                      </p:cBhvr>
                                      <p:tavLst>
                                        <p:tav tm="0" fmla="#ppt_w*sin(2.5*pi*$)">
                                          <p:val>
                                            <p:fltVal val="0"/>
                                          </p:val>
                                        </p:tav>
                                        <p:tav tm="100000">
                                          <p:val>
                                            <p:fltVal val="1"/>
                                          </p:val>
                                        </p:tav>
                                      </p:tavLst>
                                    </p:anim>
                                    <p:anim calcmode="lin" valueType="num">
                                      <p:cBhvr>
                                        <p:cTn id="9" dur="10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0-#ppt_w/2"/>
                                          </p:val>
                                        </p:tav>
                                        <p:tav tm="100000">
                                          <p:val>
                                            <p:strVal val="#ppt_x"/>
                                          </p:val>
                                        </p:tav>
                                      </p:tavLst>
                                    </p:anim>
                                    <p:anim calcmode="lin" valueType="num">
                                      <p:cBhvr additive="base">
                                        <p:cTn id="15" dur="500" fill="hold"/>
                                        <p:tgtEl>
                                          <p:spTgt spid="61"/>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randombar(horizontal)">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horizont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66"/>
                                        </p:tgtEl>
                                        <p:attrNameLst>
                                          <p:attrName>style.visibility</p:attrName>
                                        </p:attrNameLst>
                                      </p:cBhvr>
                                      <p:to>
                                        <p:strVal val="visible"/>
                                      </p:to>
                                    </p:set>
                                    <p:animEffect transition="in" filter="randombar(horizontal)">
                                      <p:cBhvr>
                                        <p:cTn id="4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413944"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AutoShape 12"/>
          <p:cNvSpPr>
            <a:spLocks noChangeArrowheads="1"/>
          </p:cNvSpPr>
          <p:nvPr/>
        </p:nvSpPr>
        <p:spPr bwMode="auto">
          <a:xfrm>
            <a:off x="3413944" y="2034179"/>
            <a:ext cx="3060927" cy="651295"/>
          </a:xfrm>
          <a:prstGeom prst="homePlate">
            <a:avLst>
              <a:gd name="adj" fmla="val 63872"/>
            </a:avLst>
          </a:prstGeom>
          <a:solidFill>
            <a:srgbClr val="407434"/>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成绩</a:t>
            </a:r>
            <a:endParaRPr lang="zh-CN" altLang="en-US" sz="2000" b="1" dirty="0">
              <a:solidFill>
                <a:prstClr val="white"/>
              </a:solidFill>
              <a:latin typeface="微软雅黑" pitchFamily="34" charset="-122"/>
              <a:ea typeface="微软雅黑" pitchFamily="34" charset="-122"/>
            </a:endParaRPr>
          </a:p>
        </p:txBody>
      </p:sp>
      <p:sp>
        <p:nvSpPr>
          <p:cNvPr id="18" name="TextBox 17"/>
          <p:cNvSpPr txBox="1"/>
          <p:nvPr/>
        </p:nvSpPr>
        <p:spPr>
          <a:xfrm>
            <a:off x="3533035"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9" name="矩形 28"/>
          <p:cNvSpPr/>
          <p:nvPr/>
        </p:nvSpPr>
        <p:spPr>
          <a:xfrm>
            <a:off x="7046227"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0" name="AutoShape 12"/>
          <p:cNvSpPr>
            <a:spLocks noChangeArrowheads="1"/>
          </p:cNvSpPr>
          <p:nvPr/>
        </p:nvSpPr>
        <p:spPr bwMode="auto">
          <a:xfrm flipH="1">
            <a:off x="7046227" y="2034179"/>
            <a:ext cx="3060927" cy="651295"/>
          </a:xfrm>
          <a:prstGeom prst="homePlate">
            <a:avLst>
              <a:gd name="adj" fmla="val 63872"/>
            </a:avLst>
          </a:prstGeom>
          <a:solidFill>
            <a:srgbClr val="0062AC"/>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思考</a:t>
            </a:r>
            <a:endParaRPr lang="zh-CN" altLang="en-US" sz="2000" b="1" dirty="0">
              <a:solidFill>
                <a:prstClr val="white"/>
              </a:solidFill>
              <a:latin typeface="微软雅黑" pitchFamily="34" charset="-122"/>
              <a:ea typeface="微软雅黑" pitchFamily="34" charset="-122"/>
            </a:endParaRPr>
          </a:p>
        </p:txBody>
      </p:sp>
      <p:sp>
        <p:nvSpPr>
          <p:cNvPr id="31" name="TextBox 30"/>
          <p:cNvSpPr txBox="1"/>
          <p:nvPr/>
        </p:nvSpPr>
        <p:spPr>
          <a:xfrm>
            <a:off x="7165318"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665067054"/>
      </p:ext>
    </p:extLst>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18"/>
                                        </p:tgtEl>
                                        <p:attrNameLst>
                                          <p:attrName>style.visibility</p:attrName>
                                        </p:attrNameLst>
                                      </p:cBhvr>
                                      <p:to>
                                        <p:strVal val="visible"/>
                                      </p:to>
                                    </p:set>
                                    <p:animEffect transition="in" filter="wipe(left)">
                                      <p:cBhvr>
                                        <p:cTn id="16" dur="100"/>
                                        <p:tgtEl>
                                          <p:spTgt spid="18"/>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18"/>
                                        </p:tgtEl>
                                      </p:cBhvr>
                                      <p:to x="80000" y="100000"/>
                                    </p:animScale>
                                    <p:anim by="(#ppt_w*0.10)" calcmode="lin" valueType="num">
                                      <p:cBhvr>
                                        <p:cTn id="19" dur="50" autoRev="1" fill="hold">
                                          <p:stCondLst>
                                            <p:cond delay="0"/>
                                          </p:stCondLst>
                                        </p:cTn>
                                        <p:tgtEl>
                                          <p:spTgt spid="18"/>
                                        </p:tgtEl>
                                        <p:attrNameLst>
                                          <p:attrName>ppt_x</p:attrName>
                                        </p:attrNameLst>
                                      </p:cBhvr>
                                    </p:anim>
                                    <p:anim by="(-#ppt_w*0.10)" calcmode="lin" valueType="num">
                                      <p:cBhvr>
                                        <p:cTn id="20" dur="50" autoRev="1" fill="hold">
                                          <p:stCondLst>
                                            <p:cond delay="0"/>
                                          </p:stCondLst>
                                        </p:cTn>
                                        <p:tgtEl>
                                          <p:spTgt spid="18"/>
                                        </p:tgtEl>
                                        <p:attrNameLst>
                                          <p:attrName>ppt_y</p:attrName>
                                        </p:attrNameLst>
                                      </p:cBhvr>
                                    </p:anim>
                                    <p:animRot by="-480000">
                                      <p:cBhvr>
                                        <p:cTn id="21" dur="50" autoRev="1" fill="hold">
                                          <p:stCondLst>
                                            <p:cond delay="0"/>
                                          </p:stCondLst>
                                        </p:cTn>
                                        <p:tgtEl>
                                          <p:spTgt spid="18"/>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31"/>
                                        </p:tgtEl>
                                        <p:attrNameLst>
                                          <p:attrName>style.visibility</p:attrName>
                                        </p:attrNameLst>
                                      </p:cBhvr>
                                      <p:to>
                                        <p:strVal val="visible"/>
                                      </p:to>
                                    </p:set>
                                    <p:animEffect transition="in" filter="wipe(left)">
                                      <p:cBhvr>
                                        <p:cTn id="34" dur="100"/>
                                        <p:tgtEl>
                                          <p:spTgt spid="31"/>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31"/>
                                        </p:tgtEl>
                                      </p:cBhvr>
                                      <p:to x="80000" y="100000"/>
                                    </p:animScale>
                                    <p:anim by="(#ppt_w*0.10)" calcmode="lin" valueType="num">
                                      <p:cBhvr>
                                        <p:cTn id="37" dur="50" autoRev="1" fill="hold">
                                          <p:stCondLst>
                                            <p:cond delay="0"/>
                                          </p:stCondLst>
                                        </p:cTn>
                                        <p:tgtEl>
                                          <p:spTgt spid="31"/>
                                        </p:tgtEl>
                                        <p:attrNameLst>
                                          <p:attrName>ppt_x</p:attrName>
                                        </p:attrNameLst>
                                      </p:cBhvr>
                                    </p:anim>
                                    <p:anim by="(-#ppt_w*0.10)" calcmode="lin" valueType="num">
                                      <p:cBhvr>
                                        <p:cTn id="38" dur="50" autoRev="1" fill="hold">
                                          <p:stCondLst>
                                            <p:cond delay="0"/>
                                          </p:stCondLst>
                                        </p:cTn>
                                        <p:tgtEl>
                                          <p:spTgt spid="31"/>
                                        </p:tgtEl>
                                        <p:attrNameLst>
                                          <p:attrName>ppt_y</p:attrName>
                                        </p:attrNameLst>
                                      </p:cBhvr>
                                    </p:anim>
                                    <p:animRot by="-480000">
                                      <p:cBhvr>
                                        <p:cTn id="39"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8" grpId="1"/>
      <p:bldP spid="29" grpId="0" animBg="1"/>
      <p:bldP spid="30" grpId="0" animBg="1"/>
      <p:bldP spid="31" grpId="0"/>
      <p:bldP spid="3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319740" y="1067408"/>
            <a:ext cx="3552519" cy="1436347"/>
          </a:xfrm>
          <a:prstGeom prst="rect">
            <a:avLst/>
          </a:prstGeom>
        </p:spPr>
        <p:txBody>
          <a:bodyPr wrap="square" lIns="91432" tIns="45716" rIns="91432" bIns="45716">
            <a:spAutoFit/>
          </a:bodyPr>
          <a:lstStyle/>
          <a:p>
            <a:pPr>
              <a:lnSpc>
                <a:spcPct val="150000"/>
              </a:lnSpc>
            </a:pPr>
            <a:r>
              <a:rPr lang="zh-CN" altLang="en-US" sz="6600" b="1" dirty="0" smtClean="0">
                <a:solidFill>
                  <a:srgbClr val="0062AC"/>
                </a:solidFill>
                <a:latin typeface="微软雅黑" panose="020B0503020204020204" pitchFamily="34" charset="-122"/>
                <a:ea typeface="微软雅黑" panose="020B0503020204020204" pitchFamily="34" charset="-122"/>
              </a:rPr>
              <a:t>谢谢观看</a:t>
            </a:r>
            <a:endParaRPr lang="zh-CN" altLang="en-US" sz="6600" b="1" dirty="0">
              <a:solidFill>
                <a:srgbClr val="0062AC"/>
              </a:solidFill>
              <a:latin typeface="微软雅黑" panose="020B0503020204020204" pitchFamily="34" charset="-122"/>
              <a:ea typeface="微软雅黑" panose="020B0503020204020204" pitchFamily="34" charset="-122"/>
            </a:endParaRPr>
          </a:p>
        </p:txBody>
      </p:sp>
      <p:sp>
        <p:nvSpPr>
          <p:cNvPr id="12" name="矩形 11"/>
          <p:cNvSpPr/>
          <p:nvPr/>
        </p:nvSpPr>
        <p:spPr>
          <a:xfrm>
            <a:off x="2877230" y="2538769"/>
            <a:ext cx="6437542" cy="1772707"/>
          </a:xfrm>
          <a:prstGeom prst="rect">
            <a:avLst/>
          </a:prstGeom>
        </p:spPr>
        <p:txBody>
          <a:bodyPr wrap="square" lIns="91432" tIns="45716" rIns="91432" bIns="45716">
            <a:spAutoFit/>
          </a:bodyPr>
          <a:lstStyle/>
          <a:p>
            <a:pPr algn="ctr">
              <a:lnSpc>
                <a:spcPct val="150000"/>
              </a:lnSpc>
              <a:defRPr/>
            </a:pPr>
            <a:r>
              <a:rPr lang="zh-CN" altLang="en-US" kern="0" dirty="0" smtClean="0">
                <a:solidFill>
                  <a:srgbClr val="414455"/>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kern="0" dirty="0" smtClean="0">
                <a:solidFill>
                  <a:srgbClr val="414455"/>
                </a:solidFill>
                <a:latin typeface="微软雅黑" panose="020B0503020204020204" pitchFamily="34" charset="-122"/>
                <a:ea typeface="微软雅黑" panose="020B0503020204020204" pitchFamily="34" charset="-122"/>
              </a:rPr>
              <a:t>XXX</a:t>
            </a:r>
            <a:r>
              <a:rPr lang="zh-CN" altLang="en-US" kern="0" dirty="0" smtClean="0">
                <a:solidFill>
                  <a:srgbClr val="414455"/>
                </a:solidFill>
                <a:latin typeface="微软雅黑" panose="020B0503020204020204" pitchFamily="34" charset="-122"/>
                <a:ea typeface="微软雅黑" panose="020B0503020204020204" pitchFamily="34" charset="-122"/>
              </a:rPr>
              <a:t>老师，感谢各位老师的关心和帮助！</a:t>
            </a:r>
            <a:endParaRPr lang="zh-CN" altLang="en-US" kern="0" dirty="0">
              <a:solidFill>
                <a:srgbClr val="414455"/>
              </a:solidFill>
              <a:latin typeface="微软雅黑" panose="020B0503020204020204" pitchFamily="34" charset="-122"/>
              <a:ea typeface="微软雅黑" panose="020B0503020204020204" pitchFamily="34" charset="-122"/>
            </a:endParaRPr>
          </a:p>
        </p:txBody>
      </p:sp>
      <p:sp>
        <p:nvSpPr>
          <p:cNvPr id="13" name="矩形 12"/>
          <p:cNvSpPr/>
          <p:nvPr/>
        </p:nvSpPr>
        <p:spPr>
          <a:xfrm>
            <a:off x="4718558" y="4664426"/>
            <a:ext cx="3048396" cy="499616"/>
          </a:xfrm>
          <a:prstGeom prst="rect">
            <a:avLst/>
          </a:prstGeom>
        </p:spPr>
        <p:txBody>
          <a:bodyPr wrap="square" lIns="91432" tIns="45716" rIns="91432" bIns="45716">
            <a:spAutoFit/>
          </a:bodyPr>
          <a:lstStyle/>
          <a:p>
            <a:pPr>
              <a:lnSpc>
                <a:spcPct val="150000"/>
              </a:lnSpc>
            </a:pPr>
            <a:r>
              <a:rPr lang="zh-CN" altLang="en-US" sz="2000" dirty="0" smtClean="0">
                <a:solidFill>
                  <a:srgbClr val="414455"/>
                </a:solidFill>
                <a:latin typeface="微软雅黑" panose="020B0503020204020204" pitchFamily="34" charset="-122"/>
                <a:ea typeface="微软雅黑" panose="020B0503020204020204" pitchFamily="34" charset="-122"/>
              </a:rPr>
              <a:t>恳请各位老师批评指正！</a:t>
            </a:r>
            <a:endParaRPr lang="zh-CN" altLang="en-US" sz="2000" dirty="0">
              <a:solidFill>
                <a:srgbClr val="414455"/>
              </a:solidFill>
              <a:latin typeface="微软雅黑" panose="020B0503020204020204" pitchFamily="34" charset="-122"/>
              <a:ea typeface="微软雅黑" panose="020B0503020204020204" pitchFamily="34" charset="-122"/>
            </a:endParaRPr>
          </a:p>
        </p:txBody>
      </p:sp>
      <p:sp>
        <p:nvSpPr>
          <p:cNvPr id="5" name="矩形 4"/>
          <p:cNvSpPr/>
          <p:nvPr/>
        </p:nvSpPr>
        <p:spPr>
          <a:xfrm>
            <a:off x="1" y="1"/>
            <a:ext cx="12192000" cy="1124744"/>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sp>
        <p:nvSpPr>
          <p:cNvPr id="16" name="矩形 15"/>
          <p:cNvSpPr/>
          <p:nvPr/>
        </p:nvSpPr>
        <p:spPr>
          <a:xfrm>
            <a:off x="1" y="5733256"/>
            <a:ext cx="12192000" cy="1124744"/>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pic>
        <p:nvPicPr>
          <p:cNvPr id="2" name="图片 1">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
            <a:ext cx="12374088" cy="6960425"/>
          </a:xfrm>
          <a:prstGeom prst="rect">
            <a:avLst/>
          </a:prstGeom>
        </p:spPr>
      </p:pic>
    </p:spTree>
    <p:extLst>
      <p:ext uri="{BB962C8B-B14F-4D97-AF65-F5344CB8AC3E}">
        <p14:creationId xmlns:p14="http://schemas.microsoft.com/office/powerpoint/2010/main" val="779734541"/>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300"/>
                                        <p:tgtEl>
                                          <p:spTgt spid="12"/>
                                        </p:tgtEl>
                                      </p:cBhvr>
                                    </p:animEffect>
                                  </p:childTnLst>
                                </p:cTn>
                              </p:par>
                              <p:par>
                                <p:cTn id="21" presetID="36" presetClass="emph" presetSubtype="0" fill="hold" grpId="1" nodeType="withEffect">
                                  <p:stCondLst>
                                    <p:cond delay="0"/>
                                  </p:stCondLst>
                                  <p:iterate type="lt">
                                    <p:tmPct val="30000"/>
                                  </p:iterate>
                                  <p:childTnLst>
                                    <p:animScale>
                                      <p:cBhvr>
                                        <p:cTn id="22" dur="150" autoRev="1" fill="hold">
                                          <p:stCondLst>
                                            <p:cond delay="0"/>
                                          </p:stCondLst>
                                        </p:cTn>
                                        <p:tgtEl>
                                          <p:spTgt spid="12"/>
                                        </p:tgtEl>
                                      </p:cBhvr>
                                      <p:to x="80000" y="100000"/>
                                    </p:animScale>
                                    <p:anim by="(#ppt_w*0.10)" calcmode="lin" valueType="num">
                                      <p:cBhvr>
                                        <p:cTn id="23" dur="150" autoRev="1" fill="hold">
                                          <p:stCondLst>
                                            <p:cond delay="0"/>
                                          </p:stCondLst>
                                        </p:cTn>
                                        <p:tgtEl>
                                          <p:spTgt spid="12"/>
                                        </p:tgtEl>
                                        <p:attrNameLst>
                                          <p:attrName>ppt_x</p:attrName>
                                        </p:attrNameLst>
                                      </p:cBhvr>
                                    </p:anim>
                                    <p:anim by="(-#ppt_w*0.10)" calcmode="lin" valueType="num">
                                      <p:cBhvr>
                                        <p:cTn id="24" dur="150" autoRev="1" fill="hold">
                                          <p:stCondLst>
                                            <p:cond delay="0"/>
                                          </p:stCondLst>
                                        </p:cTn>
                                        <p:tgtEl>
                                          <p:spTgt spid="12"/>
                                        </p:tgtEl>
                                        <p:attrNameLst>
                                          <p:attrName>ppt_y</p:attrName>
                                        </p:attrNameLst>
                                      </p:cBhvr>
                                    </p:anim>
                                    <p:animRot by="-480000">
                                      <p:cBhvr>
                                        <p:cTn id="25" dur="150" autoRev="1" fill="hold">
                                          <p:stCondLst>
                                            <p:cond delay="0"/>
                                          </p:stCondLst>
                                        </p:cTn>
                                        <p:tgtEl>
                                          <p:spTgt spid="12"/>
                                        </p:tgtEl>
                                        <p:attrNameLst>
                                          <p:attrName>r</p:attrName>
                                        </p:attrNameLst>
                                      </p:cBhvr>
                                    </p:animRot>
                                  </p:childTnLst>
                                </p:cTn>
                              </p:par>
                            </p:childTnLst>
                          </p:cTn>
                        </p:par>
                        <p:par>
                          <p:cTn id="26" fill="hold">
                            <p:stCondLst>
                              <p:cond delay="922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34296" y="3652797"/>
            <a:ext cx="2211427" cy="2096674"/>
            <a:chOff x="3065829" y="2668267"/>
            <a:chExt cx="1872107" cy="1761728"/>
          </a:xfrm>
        </p:grpSpPr>
        <p:sp>
          <p:nvSpPr>
            <p:cNvPr id="9" name="椭圆 8"/>
            <p:cNvSpPr/>
            <p:nvPr/>
          </p:nvSpPr>
          <p:spPr>
            <a:xfrm>
              <a:off x="3115072" y="2668267"/>
              <a:ext cx="1761728" cy="1761728"/>
            </a:xfrm>
            <a:prstGeom prst="ellipse">
              <a:avLst/>
            </a:prstGeom>
            <a:no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63987" y="276113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smtClean="0">
                  <a:latin typeface="微软雅黑" pitchFamily="34" charset="-122"/>
                  <a:ea typeface="微软雅黑" pitchFamily="34" charset="-122"/>
                </a:rPr>
                <a:t>选题背景</a:t>
              </a:r>
              <a:endParaRPr lang="zh-CN" altLang="en-US" sz="2000" dirty="0">
                <a:latin typeface="微软雅黑" pitchFamily="34" charset="-122"/>
                <a:ea typeface="微软雅黑" pitchFamily="34" charset="-122"/>
              </a:endParaRPr>
            </a:p>
          </p:txBody>
        </p:sp>
      </p:grpSp>
      <p:grpSp>
        <p:nvGrpSpPr>
          <p:cNvPr id="32" name="组合 31"/>
          <p:cNvGrpSpPr/>
          <p:nvPr/>
        </p:nvGrpSpPr>
        <p:grpSpPr>
          <a:xfrm>
            <a:off x="6080098" y="4144094"/>
            <a:ext cx="1105773" cy="1114080"/>
            <a:chOff x="3254772" y="2872916"/>
            <a:chExt cx="936104" cy="936104"/>
          </a:xfrm>
        </p:grpSpPr>
        <p:sp>
          <p:nvSpPr>
            <p:cNvPr id="33" name="椭圆 32"/>
            <p:cNvSpPr/>
            <p:nvPr/>
          </p:nvSpPr>
          <p:spPr>
            <a:xfrm>
              <a:off x="3254772" y="2872916"/>
              <a:ext cx="936104" cy="936104"/>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3469765" y="3187079"/>
              <a:ext cx="579727" cy="297400"/>
            </a:xfrm>
            <a:prstGeom prst="rect">
              <a:avLst/>
            </a:prstGeom>
          </p:spPr>
          <p:txBody>
            <a:bodyPr wrap="none">
              <a:spAutoFit/>
            </a:bodyPr>
            <a:lstStyle/>
            <a:p>
              <a:r>
                <a:rPr lang="zh-CN" altLang="en-US" sz="1700" dirty="0" smtClean="0">
                  <a:solidFill>
                    <a:schemeClr val="bg1"/>
                  </a:solidFill>
                  <a:latin typeface="微软雅黑" pitchFamily="34" charset="-122"/>
                  <a:ea typeface="微软雅黑" pitchFamily="34" charset="-122"/>
                </a:rPr>
                <a:t>标题</a:t>
              </a:r>
              <a:r>
                <a:rPr lang="en-US" altLang="zh-CN" sz="1700" dirty="0" smtClean="0">
                  <a:solidFill>
                    <a:schemeClr val="bg1"/>
                  </a:solidFill>
                  <a:latin typeface="微软雅黑" pitchFamily="34" charset="-122"/>
                  <a:ea typeface="微软雅黑" pitchFamily="34" charset="-122"/>
                </a:rPr>
                <a:t> </a:t>
              </a:r>
              <a:endParaRPr lang="zh-CN" altLang="en-US" sz="17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978981" y="4130452"/>
            <a:ext cx="2345905" cy="1332241"/>
            <a:chOff x="789157" y="3505487"/>
            <a:chExt cx="1985951" cy="1119414"/>
          </a:xfrm>
        </p:grpSpPr>
        <p:sp>
          <p:nvSpPr>
            <p:cNvPr id="36" name="TextBox 35"/>
            <p:cNvSpPr txBox="1"/>
            <p:nvPr/>
          </p:nvSpPr>
          <p:spPr>
            <a:xfrm>
              <a:off x="789157" y="3505487"/>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37" name="矩形 36"/>
            <p:cNvSpPr/>
            <p:nvPr/>
          </p:nvSpPr>
          <p:spPr>
            <a:xfrm>
              <a:off x="812496" y="3800585"/>
              <a:ext cx="1962612" cy="824316"/>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grpSp>
        <p:nvGrpSpPr>
          <p:cNvPr id="38" name="组合 37"/>
          <p:cNvGrpSpPr/>
          <p:nvPr/>
        </p:nvGrpSpPr>
        <p:grpSpPr>
          <a:xfrm>
            <a:off x="2872212" y="4141744"/>
            <a:ext cx="2318335" cy="1355577"/>
            <a:chOff x="812496" y="3514973"/>
            <a:chExt cx="1962612" cy="1139022"/>
          </a:xfrm>
        </p:grpSpPr>
        <p:sp>
          <p:nvSpPr>
            <p:cNvPr id="39" name="TextBox 38"/>
            <p:cNvSpPr txBox="1"/>
            <p:nvPr/>
          </p:nvSpPr>
          <p:spPr>
            <a:xfrm>
              <a:off x="864408" y="3514973"/>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40" name="矩形 39"/>
            <p:cNvSpPr/>
            <p:nvPr/>
          </p:nvSpPr>
          <p:spPr>
            <a:xfrm>
              <a:off x="812496" y="3800585"/>
              <a:ext cx="1962612" cy="853410"/>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a:t>
              </a:r>
              <a:r>
                <a:rPr lang="zh-CN" altLang="en-US" sz="1400" dirty="0" smtClean="0">
                  <a:solidFill>
                    <a:sysClr val="windowText" lastClr="000000"/>
                  </a:solidFill>
                  <a:latin typeface="微软雅黑" pitchFamily="34" charset="-122"/>
                  <a:ea typeface="微软雅黑" pitchFamily="34" charset="-122"/>
                </a:rPr>
                <a:t>只</a:t>
              </a:r>
              <a:r>
                <a:rPr lang="zh-CN" altLang="en-US" sz="1400" dirty="0">
                  <a:solidFill>
                    <a:sysClr val="windowText" lastClr="000000"/>
                  </a:solidFill>
                  <a:latin typeface="微软雅黑" pitchFamily="34" charset="-122"/>
                  <a:ea typeface="微软雅黑" pitchFamily="34" charset="-122"/>
                </a:rPr>
                <a:t>保留</a:t>
              </a:r>
              <a:endParaRPr lang="en-US" altLang="zh-CN" sz="1400" dirty="0">
                <a:solidFill>
                  <a:schemeClr val="tx1">
                    <a:lumMod val="75000"/>
                    <a:lumOff val="25000"/>
                  </a:schemeClr>
                </a:solidFill>
                <a:latin typeface="Arial" charset="0"/>
              </a:endParaRPr>
            </a:p>
          </p:txBody>
        </p:sp>
      </p:grpSp>
    </p:spTree>
    <p:extLst>
      <p:ext uri="{BB962C8B-B14F-4D97-AF65-F5344CB8AC3E}">
        <p14:creationId xmlns:p14="http://schemas.microsoft.com/office/powerpoint/2010/main" val="4115658513"/>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2"/>
          <p:cNvSpPr>
            <a:spLocks/>
          </p:cNvSpPr>
          <p:nvPr/>
        </p:nvSpPr>
        <p:spPr bwMode="blackWhite">
          <a:xfrm>
            <a:off x="6452136" y="2406612"/>
            <a:ext cx="1333662" cy="275552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sp>
        <p:nvSpPr>
          <p:cNvPr id="45" name="Freeform 3"/>
          <p:cNvSpPr>
            <a:spLocks/>
          </p:cNvSpPr>
          <p:nvPr/>
        </p:nvSpPr>
        <p:spPr bwMode="blackWhite">
          <a:xfrm rot="1118702">
            <a:off x="5599353" y="1976115"/>
            <a:ext cx="3146476" cy="118865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82884" tIns="41442" rIns="82884" bIns="41442"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6" name="Oval 4"/>
          <p:cNvSpPr>
            <a:spLocks noChangeArrowheads="1"/>
          </p:cNvSpPr>
          <p:nvPr/>
        </p:nvSpPr>
        <p:spPr bwMode="blackWhite">
          <a:xfrm>
            <a:off x="7036802" y="2368268"/>
            <a:ext cx="164329" cy="160347"/>
          </a:xfrm>
          <a:prstGeom prst="ellipse">
            <a:avLst/>
          </a:pr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grpSp>
        <p:nvGrpSpPr>
          <p:cNvPr id="47" name="组合 46"/>
          <p:cNvGrpSpPr/>
          <p:nvPr/>
        </p:nvGrpSpPr>
        <p:grpSpPr>
          <a:xfrm>
            <a:off x="7960507" y="2620245"/>
            <a:ext cx="1280040" cy="1751617"/>
            <a:chOff x="7028729" y="2636912"/>
            <a:chExt cx="1445030" cy="1962393"/>
          </a:xfrm>
        </p:grpSpPr>
        <p:sp>
          <p:nvSpPr>
            <p:cNvPr id="48" name="Line 5"/>
            <p:cNvSpPr>
              <a:spLocks noChangeShapeType="1"/>
            </p:cNvSpPr>
            <p:nvPr/>
          </p:nvSpPr>
          <p:spPr bwMode="blackWhite">
            <a:xfrm>
              <a:off x="7796157" y="2636912"/>
              <a:ext cx="638547" cy="1532813"/>
            </a:xfrm>
            <a:prstGeom prst="line">
              <a:avLst/>
            </a:prstGeom>
            <a:solidFill>
              <a:srgbClr val="0F8FEF"/>
            </a:soli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9" name="Line 6"/>
            <p:cNvSpPr>
              <a:spLocks noChangeShapeType="1"/>
            </p:cNvSpPr>
            <p:nvPr/>
          </p:nvSpPr>
          <p:spPr bwMode="blackWhite">
            <a:xfrm>
              <a:off x="7782487" y="2636912"/>
              <a:ext cx="0" cy="1523050"/>
            </a:xfrm>
            <a:prstGeom prst="line">
              <a:avLst/>
            </a:prstGeom>
            <a:solidFill>
              <a:srgbClr val="0F8FEF"/>
            </a:soli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0" name="Line 7"/>
            <p:cNvSpPr>
              <a:spLocks noChangeShapeType="1"/>
            </p:cNvSpPr>
            <p:nvPr/>
          </p:nvSpPr>
          <p:spPr bwMode="blackWhite">
            <a:xfrm flipH="1">
              <a:off x="7108791" y="2640818"/>
              <a:ext cx="665886" cy="1483997"/>
            </a:xfrm>
            <a:prstGeom prst="line">
              <a:avLst/>
            </a:prstGeom>
            <a:solidFill>
              <a:srgbClr val="0F8FEF"/>
            </a:soli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1"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62AC"/>
            </a:solidFill>
            <a:ln w="3175" cap="flat" cmpd="sng" algn="ctr">
              <a:no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grpSp>
        <p:nvGrpSpPr>
          <p:cNvPr id="52" name="组合 51"/>
          <p:cNvGrpSpPr/>
          <p:nvPr/>
        </p:nvGrpSpPr>
        <p:grpSpPr>
          <a:xfrm>
            <a:off x="5068310" y="2620245"/>
            <a:ext cx="1280040" cy="1749873"/>
            <a:chOff x="3763742" y="2636912"/>
            <a:chExt cx="1445030" cy="1960439"/>
          </a:xfrm>
        </p:grpSpPr>
        <p:sp>
          <p:nvSpPr>
            <p:cNvPr id="53"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4"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0F8FEF"/>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5"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6"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62AC"/>
            </a:solidFill>
            <a:ln w="3175" cap="flat" cmpd="sng" algn="ctr">
              <a:no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sp>
        <p:nvSpPr>
          <p:cNvPr id="57" name="TextBox 53"/>
          <p:cNvSpPr txBox="1">
            <a:spLocks noChangeArrowheads="1"/>
          </p:cNvSpPr>
          <p:nvPr/>
        </p:nvSpPr>
        <p:spPr bwMode="auto">
          <a:xfrm>
            <a:off x="9663442" y="370535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国内研究综述</a:t>
            </a:r>
            <a:endParaRPr lang="zh-CN" altLang="en-US" dirty="0">
              <a:latin typeface="微软雅黑" pitchFamily="34" charset="-122"/>
              <a:ea typeface="微软雅黑" pitchFamily="34" charset="-122"/>
              <a:cs typeface="宋体" pitchFamily="2" charset="-122"/>
            </a:endParaRPr>
          </a:p>
        </p:txBody>
      </p:sp>
      <p:sp>
        <p:nvSpPr>
          <p:cNvPr id="58" name="TextBox 57"/>
          <p:cNvSpPr txBox="1"/>
          <p:nvPr/>
        </p:nvSpPr>
        <p:spPr bwMode="auto">
          <a:xfrm>
            <a:off x="9448197" y="4091916"/>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
        <p:nvSpPr>
          <p:cNvPr id="59" name="TextBox 58"/>
          <p:cNvSpPr txBox="1">
            <a:spLocks noChangeArrowheads="1"/>
          </p:cNvSpPr>
          <p:nvPr/>
        </p:nvSpPr>
        <p:spPr bwMode="auto">
          <a:xfrm>
            <a:off x="2884477" y="216252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国外研究综述</a:t>
            </a:r>
            <a:endParaRPr lang="zh-CN" altLang="en-US" dirty="0">
              <a:latin typeface="微软雅黑" pitchFamily="34" charset="-122"/>
              <a:ea typeface="微软雅黑" pitchFamily="34" charset="-122"/>
              <a:cs typeface="宋体" pitchFamily="2" charset="-122"/>
            </a:endParaRPr>
          </a:p>
        </p:txBody>
      </p:sp>
      <p:sp>
        <p:nvSpPr>
          <p:cNvPr id="60" name="TextBox 59"/>
          <p:cNvSpPr txBox="1"/>
          <p:nvPr/>
        </p:nvSpPr>
        <p:spPr bwMode="auto">
          <a:xfrm>
            <a:off x="2669230" y="2549085"/>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645548609"/>
      </p:ext>
    </p:extLst>
  </p:cSld>
  <p:clrMapOvr>
    <a:masterClrMapping/>
  </p:clrMapOvr>
  <p:transition spd="slow" advTm="3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0" dur="2000" fill="hold"/>
                                            <p:tgtEl>
                                              <p:spTgt spid="47"/>
                                            </p:tgtEl>
                                            <p:attrNameLst>
                                              <p:attrName>ppt_x</p:attrName>
                                              <p:attrName>ppt_y</p:attrName>
                                            </p:attrNameLst>
                                          </p:cBhvr>
                                          <p:rCtr x="0" y="3333"/>
                                        </p:animMotion>
                                      </p:childTnLst>
                                    </p:cTn>
                                  </p:par>
                                  <p:par>
                                    <p:cTn id="51" presetID="42" presetClass="path" presetSubtype="0" fill="hold" nodeType="withEffect" p14:presetBounceEnd="35000">
                                      <p:stCondLst>
                                        <p:cond delay="0"/>
                                      </p:stCondLst>
                                      <p:childTnLst>
                                        <p:animMotion origin="layout" path="M 1.25E-6 -4.81481E-6 L 1.25E-6 -0.06921 " pathEditMode="relative" rAng="0" ptsTypes="AA" p14:bounceEnd="35000">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stCondLst>
                                        <p:cond delay="0"/>
                                      </p:stCondLst>
                                      <p:childTnLst>
                                        <p:animMotion origin="layout" path="M 1.38614E-6 3.7037E-6 L 1.38614E-6 0.06689 " pathEditMode="relative" rAng="0" ptsTypes="AA">
                                          <p:cBhvr>
                                            <p:cTn id="50" dur="2000" fill="hold"/>
                                            <p:tgtEl>
                                              <p:spTgt spid="47"/>
                                            </p:tgtEl>
                                            <p:attrNameLst>
                                              <p:attrName>ppt_x</p:attrName>
                                              <p:attrName>ppt_y</p:attrName>
                                            </p:attrNameLst>
                                          </p:cBhvr>
                                          <p:rCtr x="0" y="3333"/>
                                        </p:animMotion>
                                      </p:childTnLst>
                                    </p:cTn>
                                  </p:par>
                                  <p:par>
                                    <p:cTn id="51" presetID="42" presetClass="path" presetSubtype="0" fill="hold" nodeType="withEffect">
                                      <p:stCondLst>
                                        <p:cond delay="0"/>
                                      </p:stCondLst>
                                      <p:childTnLst>
                                        <p:animMotion origin="layout" path="M 1.25E-6 -4.81481E-6 L 1.25E-6 -0.06921 " pathEditMode="relative" rAng="0" ptsTypes="AA">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829697" y="181032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5517579" y="1634149"/>
            <a:ext cx="3875245" cy="382107"/>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8" name="六边形 27"/>
          <p:cNvSpPr/>
          <p:nvPr/>
        </p:nvSpPr>
        <p:spPr>
          <a:xfrm>
            <a:off x="2774182" y="3118064"/>
            <a:ext cx="1312385" cy="1127775"/>
          </a:xfrm>
          <a:prstGeom prst="hexagon">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600">
                <a:latin typeface="微软雅黑" pitchFamily="34" charset="-122"/>
                <a:ea typeface="微软雅黑" pitchFamily="34" charset="-122"/>
              </a:rPr>
              <a:t>研究意义</a:t>
            </a:r>
          </a:p>
        </p:txBody>
      </p:sp>
      <p:cxnSp>
        <p:nvCxnSpPr>
          <p:cNvPr id="29" name="直接箭头连接符 28"/>
          <p:cNvCxnSpPr>
            <a:stCxn id="28" idx="5"/>
          </p:cNvCxnSpPr>
          <p:nvPr/>
        </p:nvCxnSpPr>
        <p:spPr>
          <a:xfrm flipV="1">
            <a:off x="3803726" y="2346428"/>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28" idx="0"/>
          </p:cNvCxnSpPr>
          <p:nvPr/>
        </p:nvCxnSpPr>
        <p:spPr>
          <a:xfrm>
            <a:off x="4086568" y="3681951"/>
            <a:ext cx="743129"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8" idx="1"/>
          </p:cNvCxnSpPr>
          <p:nvPr/>
        </p:nvCxnSpPr>
        <p:spPr>
          <a:xfrm>
            <a:off x="3803726" y="4245839"/>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008334" y="204964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3" name="矩形 32"/>
          <p:cNvSpPr/>
          <p:nvPr/>
        </p:nvSpPr>
        <p:spPr>
          <a:xfrm>
            <a:off x="4829697" y="3294241"/>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4" name="矩形 33"/>
          <p:cNvSpPr/>
          <p:nvPr/>
        </p:nvSpPr>
        <p:spPr>
          <a:xfrm>
            <a:off x="5517579" y="3118064"/>
            <a:ext cx="3875245" cy="382107"/>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5" name="TextBox 34"/>
          <p:cNvSpPr txBox="1"/>
          <p:nvPr/>
        </p:nvSpPr>
        <p:spPr>
          <a:xfrm>
            <a:off x="5008334" y="3533560"/>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矩形 35"/>
          <p:cNvSpPr/>
          <p:nvPr/>
        </p:nvSpPr>
        <p:spPr>
          <a:xfrm>
            <a:off x="4829697" y="477815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7" name="矩形 36"/>
          <p:cNvSpPr/>
          <p:nvPr/>
        </p:nvSpPr>
        <p:spPr>
          <a:xfrm>
            <a:off x="5517579" y="4601979"/>
            <a:ext cx="3875245" cy="382107"/>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8" name="TextBox 37"/>
          <p:cNvSpPr txBox="1"/>
          <p:nvPr/>
        </p:nvSpPr>
        <p:spPr>
          <a:xfrm>
            <a:off x="5008334" y="501747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val="1339812990"/>
      </p:ext>
    </p:extLst>
  </p:cSld>
  <p:clrMapOvr>
    <a:masterClrMapping/>
  </p:clrMapOvr>
  <p:transition spd="slow" advTm="3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5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14:bounceEnd="50000">
                                          <p:cBhvr additive="base">
                                            <p:cTn id="43"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14:bounceEnd="50000">
                                          <p:cBhvr additive="base">
                                            <p:cTn id="61"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rgbClr val="0062AC"/>
          </a:solidFill>
          <a:ln>
            <a:noFill/>
          </a:ln>
        </p:spPr>
        <p:txBody>
          <a:bodyPr vert="horz" wrap="square" lIns="75493" tIns="37746" rIns="75493" bIns="37746" numCol="1" anchor="ctr" anchorCtr="0" compatLnSpc="1">
            <a:prstTxWarp prst="textNoShape">
              <a:avLst/>
            </a:prstTxWarp>
          </a:bodyPr>
          <a:lstStyle/>
          <a:p>
            <a:r>
              <a:rPr lang="zh-CN" altLang="en-US" sz="1700"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贡献与    </a:t>
            </a:r>
            <a:endParaRPr lang="en-US" altLang="zh-CN" dirty="0" smtClean="0">
              <a:solidFill>
                <a:schemeClr val="bg1"/>
              </a:solidFill>
              <a:latin typeface="微软雅黑" pitchFamily="34" charset="-122"/>
              <a:ea typeface="微软雅黑" pitchFamily="34" charset="-122"/>
            </a:endParaRPr>
          </a:p>
          <a:p>
            <a:r>
              <a:rPr lang="en-US" altLang="zh-CN" dirty="0">
                <a:solidFill>
                  <a:schemeClr val="bg1"/>
                </a:solidFill>
                <a:latin typeface="微软雅黑" pitchFamily="34" charset="-122"/>
                <a:ea typeface="微软雅黑" pitchFamily="34" charset="-122"/>
              </a:rPr>
              <a:t> </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创新</a:t>
            </a:r>
            <a:endParaRPr lang="zh-CN" altLang="en-US"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rgbClr val="0062AC"/>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rgbClr val="0062AC"/>
                </a:solidFill>
                <a:latin typeface="微软雅黑" pitchFamily="34" charset="-122"/>
                <a:ea typeface="微软雅黑" pitchFamily="34" charset="-122"/>
              </a:rPr>
              <a:t>A</a:t>
            </a:r>
            <a:endParaRPr lang="zh-CN" altLang="en-US" sz="4500" dirty="0">
              <a:solidFill>
                <a:srgbClr val="0062AC"/>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a:solidFill>
                  <a:srgbClr val="0062AC"/>
                </a:solidFill>
                <a:latin typeface="微软雅黑" pitchFamily="34" charset="-122"/>
                <a:ea typeface="微软雅黑" pitchFamily="34" charset="-122"/>
              </a:rPr>
              <a:t>B</a:t>
            </a:r>
            <a:endParaRPr lang="zh-CN" altLang="en-US" sz="4500">
              <a:solidFill>
                <a:srgbClr val="0062AC"/>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a:solidFill>
                  <a:srgbClr val="0062AC"/>
                </a:solidFill>
                <a:latin typeface="微软雅黑" pitchFamily="34" charset="-122"/>
                <a:ea typeface="微软雅黑" pitchFamily="34" charset="-122"/>
              </a:rPr>
              <a:t>C</a:t>
            </a:r>
            <a:endParaRPr lang="zh-CN" altLang="en-US" sz="4500">
              <a:solidFill>
                <a:srgbClr val="0062AC"/>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806218513"/>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5578943" y="2275395"/>
            <a:ext cx="1422436" cy="1414024"/>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圆角矩形 15"/>
          <p:cNvSpPr/>
          <p:nvPr/>
        </p:nvSpPr>
        <p:spPr>
          <a:xfrm>
            <a:off x="7130693" y="2275395"/>
            <a:ext cx="1422436" cy="1414024"/>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圆角矩形 16"/>
          <p:cNvSpPr/>
          <p:nvPr/>
        </p:nvSpPr>
        <p:spPr>
          <a:xfrm>
            <a:off x="5578943" y="3817966"/>
            <a:ext cx="1422436" cy="1414024"/>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圆角矩形 17"/>
          <p:cNvSpPr/>
          <p:nvPr/>
        </p:nvSpPr>
        <p:spPr>
          <a:xfrm>
            <a:off x="7130693" y="3817966"/>
            <a:ext cx="1422436" cy="1414024"/>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613442" y="3303775"/>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1</a:t>
            </a:r>
            <a:endParaRPr lang="zh-CN" altLang="en-US">
              <a:solidFill>
                <a:schemeClr val="bg1"/>
              </a:solidFill>
            </a:endParaRPr>
          </a:p>
        </p:txBody>
      </p:sp>
      <p:sp>
        <p:nvSpPr>
          <p:cNvPr id="20" name="圆角矩形 19"/>
          <p:cNvSpPr/>
          <p:nvPr/>
        </p:nvSpPr>
        <p:spPr>
          <a:xfrm>
            <a:off x="7130693" y="3303775"/>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2</a:t>
            </a:r>
            <a:endParaRPr lang="zh-CN" altLang="en-US">
              <a:solidFill>
                <a:schemeClr val="bg1"/>
              </a:solidFill>
            </a:endParaRPr>
          </a:p>
        </p:txBody>
      </p:sp>
      <p:sp>
        <p:nvSpPr>
          <p:cNvPr id="21" name="圆角矩形 20"/>
          <p:cNvSpPr/>
          <p:nvPr/>
        </p:nvSpPr>
        <p:spPr>
          <a:xfrm>
            <a:off x="6613442" y="3817966"/>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3</a:t>
            </a:r>
            <a:endParaRPr lang="zh-CN" altLang="en-US">
              <a:solidFill>
                <a:schemeClr val="bg1"/>
              </a:solidFill>
            </a:endParaRPr>
          </a:p>
        </p:txBody>
      </p:sp>
      <p:sp>
        <p:nvSpPr>
          <p:cNvPr id="22" name="圆角矩形 21"/>
          <p:cNvSpPr/>
          <p:nvPr/>
        </p:nvSpPr>
        <p:spPr>
          <a:xfrm>
            <a:off x="7130693" y="3817966"/>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4</a:t>
            </a:r>
            <a:endParaRPr lang="zh-CN" altLang="en-US">
              <a:solidFill>
                <a:schemeClr val="bg1"/>
              </a:solidFill>
            </a:endParaRPr>
          </a:p>
        </p:txBody>
      </p:sp>
      <p:sp>
        <p:nvSpPr>
          <p:cNvPr id="23" name="TextBox 22"/>
          <p:cNvSpPr txBox="1"/>
          <p:nvPr/>
        </p:nvSpPr>
        <p:spPr>
          <a:xfrm>
            <a:off x="2397867"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24" name="TextBox 23"/>
          <p:cNvSpPr txBox="1"/>
          <p:nvPr/>
        </p:nvSpPr>
        <p:spPr>
          <a:xfrm>
            <a:off x="4403079" y="2300563"/>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5" name="TextBox 24"/>
          <p:cNvSpPr txBox="1"/>
          <p:nvPr/>
        </p:nvSpPr>
        <p:spPr>
          <a:xfrm>
            <a:off x="8762635"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39" name="TextBox 38"/>
          <p:cNvSpPr txBox="1"/>
          <p:nvPr/>
        </p:nvSpPr>
        <p:spPr>
          <a:xfrm>
            <a:off x="8773925" y="2298337"/>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0" name="TextBox 39"/>
          <p:cNvSpPr txBox="1"/>
          <p:nvPr/>
        </p:nvSpPr>
        <p:spPr>
          <a:xfrm>
            <a:off x="2397867"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1" name="TextBox 40"/>
          <p:cNvSpPr txBox="1"/>
          <p:nvPr/>
        </p:nvSpPr>
        <p:spPr>
          <a:xfrm>
            <a:off x="4403079" y="3954058"/>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2" name="TextBox 41"/>
          <p:cNvSpPr txBox="1"/>
          <p:nvPr/>
        </p:nvSpPr>
        <p:spPr>
          <a:xfrm>
            <a:off x="8762635"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3" name="TextBox 42"/>
          <p:cNvSpPr txBox="1"/>
          <p:nvPr/>
        </p:nvSpPr>
        <p:spPr>
          <a:xfrm>
            <a:off x="8773925" y="3955836"/>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3778428801"/>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360"/>
                                          </p:val>
                                        </p:tav>
                                        <p:tav tm="100000">
                                          <p:val>
                                            <p:fltVal val="0"/>
                                          </p:val>
                                        </p:tav>
                                      </p:tavLst>
                                    </p:anim>
                                    <p:animEffect transition="in" filter="fade">
                                      <p:cBhvr>
                                        <p:cTn id="28" dur="500"/>
                                        <p:tgtEl>
                                          <p:spTgt spid="1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 calcmode="lin" valueType="num">
                                      <p:cBhvr>
                                        <p:cTn id="34" dur="500" fill="hold"/>
                                        <p:tgtEl>
                                          <p:spTgt spid="19"/>
                                        </p:tgtEl>
                                        <p:attrNameLst>
                                          <p:attrName>ppt_x</p:attrName>
                                        </p:attrNameLst>
                                      </p:cBhvr>
                                      <p:tavLst>
                                        <p:tav tm="0">
                                          <p:val>
                                            <p:fltVal val="0.5"/>
                                          </p:val>
                                        </p:tav>
                                        <p:tav tm="100000">
                                          <p:val>
                                            <p:strVal val="#ppt_x"/>
                                          </p:val>
                                        </p:tav>
                                      </p:tavLst>
                                    </p:anim>
                                    <p:anim calcmode="lin" valueType="num">
                                      <p:cBhvr>
                                        <p:cTn id="35" dur="500" fill="hold"/>
                                        <p:tgtEl>
                                          <p:spTgt spid="1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 calcmode="lin" valueType="num">
                                      <p:cBhvr>
                                        <p:cTn id="40" dur="500" fill="hold"/>
                                        <p:tgtEl>
                                          <p:spTgt spid="20"/>
                                        </p:tgtEl>
                                        <p:attrNameLst>
                                          <p:attrName>ppt_x</p:attrName>
                                        </p:attrNameLst>
                                      </p:cBhvr>
                                      <p:tavLst>
                                        <p:tav tm="0">
                                          <p:val>
                                            <p:fltVal val="0.5"/>
                                          </p:val>
                                        </p:tav>
                                        <p:tav tm="100000">
                                          <p:val>
                                            <p:strVal val="#ppt_x"/>
                                          </p:val>
                                        </p:tav>
                                      </p:tavLst>
                                    </p:anim>
                                    <p:anim calcmode="lin" valueType="num">
                                      <p:cBhvr>
                                        <p:cTn id="41" dur="500" fill="hold"/>
                                        <p:tgtEl>
                                          <p:spTgt spid="2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 calcmode="lin" valueType="num">
                                      <p:cBhvr>
                                        <p:cTn id="46" dur="500" fill="hold"/>
                                        <p:tgtEl>
                                          <p:spTgt spid="21"/>
                                        </p:tgtEl>
                                        <p:attrNameLst>
                                          <p:attrName>ppt_x</p:attrName>
                                        </p:attrNameLst>
                                      </p:cBhvr>
                                      <p:tavLst>
                                        <p:tav tm="0">
                                          <p:val>
                                            <p:fltVal val="0.5"/>
                                          </p:val>
                                        </p:tav>
                                        <p:tav tm="100000">
                                          <p:val>
                                            <p:strVal val="#ppt_x"/>
                                          </p:val>
                                        </p:tav>
                                      </p:tavLst>
                                    </p:anim>
                                    <p:anim calcmode="lin" valueType="num">
                                      <p:cBhvr>
                                        <p:cTn id="47" dur="500" fill="hold"/>
                                        <p:tgtEl>
                                          <p:spTgt spid="2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 calcmode="lin" valueType="num">
                                      <p:cBhvr>
                                        <p:cTn id="52" dur="500" fill="hold"/>
                                        <p:tgtEl>
                                          <p:spTgt spid="22"/>
                                        </p:tgtEl>
                                        <p:attrNameLst>
                                          <p:attrName>ppt_x</p:attrName>
                                        </p:attrNameLst>
                                      </p:cBhvr>
                                      <p:tavLst>
                                        <p:tav tm="0">
                                          <p:val>
                                            <p:fltVal val="0.5"/>
                                          </p:val>
                                        </p:tav>
                                        <p:tav tm="100000">
                                          <p:val>
                                            <p:strVal val="#ppt_x"/>
                                          </p:val>
                                        </p:tav>
                                      </p:tavLst>
                                    </p:anim>
                                    <p:anim calcmode="lin" valueType="num">
                                      <p:cBhvr>
                                        <p:cTn id="53" dur="500" fill="hold"/>
                                        <p:tgtEl>
                                          <p:spTgt spid="2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left)">
                                      <p:cBhvr>
                                        <p:cTn id="58" dur="500"/>
                                        <p:tgtEl>
                                          <p:spTgt spid="2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left)">
                                      <p:cBhvr>
                                        <p:cTn id="62" dur="500"/>
                                        <p:tgtEl>
                                          <p:spTgt spid="2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p:tgtEl>
                                          <p:spTgt spid="39"/>
                                        </p:tgtEl>
                                        <p:attrNameLst>
                                          <p:attrName>ppt_x</p:attrName>
                                        </p:attrNameLst>
                                      </p:cBhvr>
                                      <p:tavLst>
                                        <p:tav tm="0">
                                          <p:val>
                                            <p:strVal val="#ppt_x-#ppt_w*1.125000"/>
                                          </p:val>
                                        </p:tav>
                                        <p:tav tm="100000">
                                          <p:val>
                                            <p:strVal val="#ppt_x"/>
                                          </p:val>
                                        </p:tav>
                                      </p:tavLst>
                                    </p:anim>
                                    <p:animEffect transition="in" filter="wipe(right)">
                                      <p:cBhvr>
                                        <p:cTn id="66" dur="500"/>
                                        <p:tgtEl>
                                          <p:spTgt spid="39"/>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p:tgtEl>
                                          <p:spTgt spid="25"/>
                                        </p:tgtEl>
                                        <p:attrNameLst>
                                          <p:attrName>ppt_x</p:attrName>
                                        </p:attrNameLst>
                                      </p:cBhvr>
                                      <p:tavLst>
                                        <p:tav tm="0">
                                          <p:val>
                                            <p:strVal val="#ppt_x-#ppt_w*1.125000"/>
                                          </p:val>
                                        </p:tav>
                                        <p:tav tm="100000">
                                          <p:val>
                                            <p:strVal val="#ppt_x"/>
                                          </p:val>
                                        </p:tav>
                                      </p:tavLst>
                                    </p:anim>
                                    <p:animEffect transition="in" filter="wipe(right)">
                                      <p:cBhvr>
                                        <p:cTn id="70" dur="500"/>
                                        <p:tgtEl>
                                          <p:spTgt spid="2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p:tgtEl>
                                          <p:spTgt spid="41"/>
                                        </p:tgtEl>
                                        <p:attrNameLst>
                                          <p:attrName>ppt_x</p:attrName>
                                        </p:attrNameLst>
                                      </p:cBhvr>
                                      <p:tavLst>
                                        <p:tav tm="0">
                                          <p:val>
                                            <p:strVal val="#ppt_x+#ppt_w*1.125000"/>
                                          </p:val>
                                        </p:tav>
                                        <p:tav tm="100000">
                                          <p:val>
                                            <p:strVal val="#ppt_x"/>
                                          </p:val>
                                        </p:tav>
                                      </p:tavLst>
                                    </p:anim>
                                    <p:animEffect transition="in" filter="wipe(left)">
                                      <p:cBhvr>
                                        <p:cTn id="74" dur="500"/>
                                        <p:tgtEl>
                                          <p:spTgt spid="41"/>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p:tgtEl>
                                          <p:spTgt spid="40"/>
                                        </p:tgtEl>
                                        <p:attrNameLst>
                                          <p:attrName>ppt_x</p:attrName>
                                        </p:attrNameLst>
                                      </p:cBhvr>
                                      <p:tavLst>
                                        <p:tav tm="0">
                                          <p:val>
                                            <p:strVal val="#ppt_x+#ppt_w*1.125000"/>
                                          </p:val>
                                        </p:tav>
                                        <p:tav tm="100000">
                                          <p:val>
                                            <p:strVal val="#ppt_x"/>
                                          </p:val>
                                        </p:tav>
                                      </p:tavLst>
                                    </p:anim>
                                    <p:animEffect transition="in" filter="wipe(left)">
                                      <p:cBhvr>
                                        <p:cTn id="78" dur="500"/>
                                        <p:tgtEl>
                                          <p:spTgt spid="40"/>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p:tgtEl>
                                          <p:spTgt spid="43"/>
                                        </p:tgtEl>
                                        <p:attrNameLst>
                                          <p:attrName>ppt_x</p:attrName>
                                        </p:attrNameLst>
                                      </p:cBhvr>
                                      <p:tavLst>
                                        <p:tav tm="0">
                                          <p:val>
                                            <p:strVal val="#ppt_x-#ppt_w*1.125000"/>
                                          </p:val>
                                        </p:tav>
                                        <p:tav tm="100000">
                                          <p:val>
                                            <p:strVal val="#ppt_x"/>
                                          </p:val>
                                        </p:tav>
                                      </p:tavLst>
                                    </p:anim>
                                    <p:animEffect transition="in" filter="wipe(right)">
                                      <p:cBhvr>
                                        <p:cTn id="82" dur="500"/>
                                        <p:tgtEl>
                                          <p:spTgt spid="43"/>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500"/>
                                        <p:tgtEl>
                                          <p:spTgt spid="42"/>
                                        </p:tgtEl>
                                        <p:attrNameLst>
                                          <p:attrName>ppt_x</p:attrName>
                                        </p:attrNameLst>
                                      </p:cBhvr>
                                      <p:tavLst>
                                        <p:tav tm="0">
                                          <p:val>
                                            <p:strVal val="#ppt_x-#ppt_w*1.125000"/>
                                          </p:val>
                                        </p:tav>
                                        <p:tav tm="100000">
                                          <p:val>
                                            <p:strVal val="#ppt_x"/>
                                          </p:val>
                                        </p:tav>
                                      </p:tavLst>
                                    </p:anim>
                                    <p:animEffect transition="in" filter="wipe(right)">
                                      <p:cBhvr>
                                        <p:cTn id="8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39" grpId="0"/>
      <p:bldP spid="40"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6651842"/>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5"/>
          <p:cNvSpPr>
            <a:spLocks noChangeArrowheads="1"/>
          </p:cNvSpPr>
          <p:nvPr/>
        </p:nvSpPr>
        <p:spPr bwMode="auto">
          <a:xfrm rot="10800000">
            <a:off x="2957528" y="3710255"/>
            <a:ext cx="3035759" cy="84523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81235" tIns="40618" rIns="81235" bIns="40618" rtlCol="0" anchor="ctr"/>
          <a:lstStyle/>
          <a:p>
            <a:pPr algn="ctr"/>
            <a:endParaRPr lang="zh-CN" altLang="en-US" dirty="0"/>
          </a:p>
        </p:txBody>
      </p:sp>
      <p:sp>
        <p:nvSpPr>
          <p:cNvPr id="15" name="AutoShape 3"/>
          <p:cNvSpPr>
            <a:spLocks noChangeArrowheads="1"/>
          </p:cNvSpPr>
          <p:nvPr/>
        </p:nvSpPr>
        <p:spPr bwMode="auto">
          <a:xfrm rot="10800000">
            <a:off x="3857656" y="2555521"/>
            <a:ext cx="1235503" cy="34225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81235" tIns="40618" rIns="81235" bIns="40618" rtlCol="0" anchor="ctr"/>
          <a:lstStyle/>
          <a:p>
            <a:pPr algn="ctr"/>
            <a:endParaRPr lang="zh-CN" altLang="en-US" dirty="0"/>
          </a:p>
        </p:txBody>
      </p:sp>
      <p:sp>
        <p:nvSpPr>
          <p:cNvPr id="16" name="AutoShape 6"/>
          <p:cNvSpPr>
            <a:spLocks noChangeArrowheads="1"/>
          </p:cNvSpPr>
          <p:nvPr/>
        </p:nvSpPr>
        <p:spPr bwMode="auto">
          <a:xfrm>
            <a:off x="4088626" y="1802272"/>
            <a:ext cx="773561" cy="653811"/>
          </a:xfrm>
          <a:prstGeom prst="triangle">
            <a:avLst>
              <a:gd name="adj" fmla="val 50000"/>
            </a:avLst>
          </a:prstGeom>
          <a:solidFill>
            <a:srgbClr val="0062AC"/>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7" name="AutoShape 4"/>
          <p:cNvSpPr>
            <a:spLocks noChangeArrowheads="1"/>
          </p:cNvSpPr>
          <p:nvPr/>
        </p:nvSpPr>
        <p:spPr bwMode="auto">
          <a:xfrm rot="10800000">
            <a:off x="3488317" y="3034072"/>
            <a:ext cx="1974182" cy="55064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8" name="AutoShape 5"/>
          <p:cNvSpPr>
            <a:spLocks noChangeArrowheads="1"/>
          </p:cNvSpPr>
          <p:nvPr/>
        </p:nvSpPr>
        <p:spPr bwMode="auto">
          <a:xfrm rot="10800000">
            <a:off x="2458987" y="4663237"/>
            <a:ext cx="4032842" cy="79245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cxnSp>
        <p:nvCxnSpPr>
          <p:cNvPr id="19" name="直接连接符 18"/>
          <p:cNvCxnSpPr/>
          <p:nvPr/>
        </p:nvCxnSpPr>
        <p:spPr>
          <a:xfrm>
            <a:off x="4504643" y="2161132"/>
            <a:ext cx="3187941" cy="0"/>
          </a:xfrm>
          <a:prstGeom prst="line">
            <a:avLst/>
          </a:prstGeom>
          <a:noFill/>
          <a:ln w="12700">
            <a:solidFill>
              <a:srgbClr val="0062AC"/>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a:off x="4492313" y="2725490"/>
            <a:ext cx="320027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4504643" y="3311014"/>
            <a:ext cx="318794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4475408" y="4167889"/>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475408" y="5016228"/>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4" name="TextBox 23"/>
          <p:cNvSpPr txBox="1"/>
          <p:nvPr/>
        </p:nvSpPr>
        <p:spPr>
          <a:xfrm>
            <a:off x="7845466" y="4861587"/>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5" name="TextBox 24"/>
          <p:cNvSpPr txBox="1"/>
          <p:nvPr/>
        </p:nvSpPr>
        <p:spPr>
          <a:xfrm>
            <a:off x="6731676" y="460165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7845466" y="4018393"/>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8" name="TextBox 27"/>
          <p:cNvSpPr txBox="1"/>
          <p:nvPr/>
        </p:nvSpPr>
        <p:spPr>
          <a:xfrm>
            <a:off x="6731676" y="376609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0" name="TextBox 29"/>
          <p:cNvSpPr txBox="1"/>
          <p:nvPr/>
        </p:nvSpPr>
        <p:spPr>
          <a:xfrm>
            <a:off x="7845466" y="3195434"/>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2" name="TextBox 31"/>
          <p:cNvSpPr txBox="1"/>
          <p:nvPr/>
        </p:nvSpPr>
        <p:spPr>
          <a:xfrm>
            <a:off x="6731676" y="291762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7845466" y="2572015"/>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6" name="TextBox 35"/>
          <p:cNvSpPr txBox="1"/>
          <p:nvPr/>
        </p:nvSpPr>
        <p:spPr>
          <a:xfrm>
            <a:off x="6731676" y="234114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845466" y="1989611"/>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rgbClr val="0062AC"/>
                </a:solidFill>
                <a:latin typeface="微软雅黑" pitchFamily="34" charset="-122"/>
                <a:ea typeface="微软雅黑" pitchFamily="34" charset="-122"/>
              </a:rPr>
              <a:t>您的内容打在这里，或者通过复制您的文本后，在此框中选择粘贴，并选择只保留文字。</a:t>
            </a:r>
          </a:p>
        </p:txBody>
      </p:sp>
      <p:sp>
        <p:nvSpPr>
          <p:cNvPr id="40" name="TextBox 39"/>
          <p:cNvSpPr txBox="1"/>
          <p:nvPr/>
        </p:nvSpPr>
        <p:spPr>
          <a:xfrm>
            <a:off x="6678855" y="1758745"/>
            <a:ext cx="1087386" cy="359028"/>
          </a:xfrm>
          <a:prstGeom prst="rect">
            <a:avLst/>
          </a:prstGeom>
          <a:noFill/>
        </p:spPr>
        <p:txBody>
          <a:bodyPr wrap="none" lIns="81235" tIns="40618" rIns="81235" bIns="40618" rtlCol="0">
            <a:spAutoFit/>
          </a:bodyPr>
          <a:lstStyle/>
          <a:p>
            <a:pPr algn="ctr"/>
            <a:r>
              <a:rPr lang="zh-CN" altLang="en-US" dirty="0" smtClean="0">
                <a:solidFill>
                  <a:srgbClr val="0062AC"/>
                </a:solidFill>
                <a:latin typeface="微软雅黑" pitchFamily="34" charset="-122"/>
                <a:ea typeface="微软雅黑" pitchFamily="34" charset="-122"/>
              </a:rPr>
              <a:t>添加标题</a:t>
            </a:r>
            <a:endParaRPr lang="zh-CN" altLang="en-US" dirty="0">
              <a:solidFill>
                <a:srgbClr val="0062AC"/>
              </a:solidFill>
              <a:latin typeface="微软雅黑" pitchFamily="34" charset="-122"/>
              <a:ea typeface="微软雅黑" pitchFamily="34" charset="-122"/>
            </a:endParaRPr>
          </a:p>
        </p:txBody>
      </p:sp>
    </p:spTree>
    <p:extLst>
      <p:ext uri="{BB962C8B-B14F-4D97-AF65-F5344CB8AC3E}">
        <p14:creationId xmlns:p14="http://schemas.microsoft.com/office/powerpoint/2010/main" val="3687242309"/>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64000">
                                          <p:cBhvr additive="base">
                                            <p:cTn id="7"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14:bounceEnd="64000">
                                          <p:cBhvr additive="base">
                                            <p:cTn id="11" dur="1000" fill="hold"/>
                                            <p:tgtEl>
                                              <p:spTgt spid="14"/>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14:bounceEnd="64000">
                                          <p:cBhvr additive="base">
                                            <p:cTn id="15" dur="100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14:bounceEnd="64000">
                                          <p:cBhvr additive="base">
                                            <p:cTn id="19" dur="10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14:bounceEnd="64000">
                                          <p:cBhvr additive="base">
                                            <p:cTn id="23" dur="10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ce3dfb666f729f7f55743535daa28450a3cb60"/>
</p:tagLst>
</file>

<file path=ppt/theme/theme1.xml><?xml version="1.0" encoding="utf-8"?>
<a:theme xmlns:a="http://schemas.openxmlformats.org/drawingml/2006/main" name="清风素材 12sc.taobao.com">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2279</TotalTime>
  <Words>2656</Words>
  <Application>Microsoft Office PowerPoint</Application>
  <PresentationFormat>自定义</PresentationFormat>
  <Paragraphs>288</Paragraphs>
  <Slides>27</Slides>
  <Notes>27</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大侠素材铺</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https://dxpu.taobao.com/</dc:title>
  <dc:subject>大侠素材铺</dc:subject>
  <dc:creator>大侠素材铺</dc:creator>
  <cp:keywords>https:/dxpu.taobao.com</cp:keywords>
  <dc:description>https://dxpu.taobao.com/</dc:description>
  <cp:lastModifiedBy>微软用户</cp:lastModifiedBy>
  <cp:revision>145</cp:revision>
  <dcterms:created xsi:type="dcterms:W3CDTF">2014-06-18T03:33:50Z</dcterms:created>
  <dcterms:modified xsi:type="dcterms:W3CDTF">2016-10-23T05:09:24Z</dcterms:modified>
  <cp:category>https://dxpu.taobao.com/</cp:category>
</cp:coreProperties>
</file>