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381" r:id="rId2"/>
    <p:sldId id="379" r:id="rId3"/>
    <p:sldId id="378" r:id="rId4"/>
    <p:sldId id="377" r:id="rId5"/>
    <p:sldId id="376" r:id="rId6"/>
    <p:sldId id="375" r:id="rId7"/>
    <p:sldId id="374" r:id="rId8"/>
    <p:sldId id="373" r:id="rId9"/>
    <p:sldId id="372" r:id="rId10"/>
    <p:sldId id="371" r:id="rId11"/>
    <p:sldId id="370" r:id="rId12"/>
    <p:sldId id="369" r:id="rId13"/>
    <p:sldId id="368" r:id="rId14"/>
    <p:sldId id="367" r:id="rId15"/>
    <p:sldId id="366" r:id="rId16"/>
    <p:sldId id="365" r:id="rId17"/>
    <p:sldId id="364" r:id="rId18"/>
    <p:sldId id="363" r:id="rId19"/>
    <p:sldId id="362" r:id="rId20"/>
    <p:sldId id="361" r:id="rId21"/>
    <p:sldId id="360" r:id="rId22"/>
    <p:sldId id="359" r:id="rId23"/>
    <p:sldId id="358" r:id="rId24"/>
    <p:sldId id="357" r:id="rId25"/>
    <p:sldId id="356" r:id="rId26"/>
    <p:sldId id="355" r:id="rId27"/>
    <p:sldId id="354" r:id="rId28"/>
    <p:sldId id="353" r:id="rId29"/>
    <p:sldId id="352" r:id="rId30"/>
    <p:sldId id="351" r:id="rId31"/>
    <p:sldId id="350" r:id="rId32"/>
    <p:sldId id="349" r:id="rId33"/>
    <p:sldId id="348" r:id="rId34"/>
    <p:sldId id="347" r:id="rId35"/>
    <p:sldId id="346" r:id="rId36"/>
    <p:sldId id="345" r:id="rId37"/>
  </p:sldIdLst>
  <p:sldSz cx="12198350" cy="6859588"/>
  <p:notesSz cx="6858000" cy="9144000"/>
  <p:custDataLst>
    <p:tags r:id="rId39"/>
  </p:custDataLst>
  <p:defaultText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2">
          <p15:clr>
            <a:srgbClr val="A4A3A4"/>
          </p15:clr>
        </p15:guide>
        <p15:guide id="3" pos="304">
          <p15:clr>
            <a:srgbClr val="A4A3A4"/>
          </p15:clr>
        </p15:guide>
        <p15:guide id="4" pos="1892">
          <p15:clr>
            <a:srgbClr val="A4A3A4"/>
          </p15:clr>
        </p15:guide>
        <p15:guide id="5" pos="121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E5E5"/>
    <a:srgbClr val="FAFAFA"/>
    <a:srgbClr val="005DA2"/>
    <a:srgbClr val="FFC400"/>
    <a:srgbClr val="FFD347"/>
    <a:srgbClr val="FFC91D"/>
    <a:srgbClr val="0071C1"/>
    <a:srgbClr val="4144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359" autoAdjust="0"/>
    <p:restoredTop sz="96196" autoAdjust="0"/>
  </p:normalViewPr>
  <p:slideViewPr>
    <p:cSldViewPr>
      <p:cViewPr varScale="1">
        <p:scale>
          <a:sx n="90" d="100"/>
          <a:sy n="90" d="100"/>
        </p:scale>
        <p:origin x="66" y="66"/>
      </p:cViewPr>
      <p:guideLst>
        <p:guide orient="horz" pos="2160"/>
        <p:guide pos="3842"/>
        <p:guide pos="304"/>
        <p:guide pos="1892"/>
        <p:guide pos="1211"/>
      </p:guideLst>
    </p:cSldViewPr>
  </p:slideViewPr>
  <p:notesTextViewPr>
    <p:cViewPr>
      <p:scale>
        <a:sx n="1" d="1"/>
        <a:sy n="1" d="1"/>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62AE03-6EE8-41FD-8A37-86C6BC5E264F}" type="datetimeFigureOut">
              <a:rPr lang="zh-CN" altLang="en-US" smtClean="0"/>
              <a:t>2018/7/24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21FD59-C920-460C-B1C9-0346C59420B0}" type="slidenum">
              <a:rPr lang="zh-CN" altLang="en-US" smtClean="0"/>
              <a:t>‹#›</a:t>
            </a:fld>
            <a:endParaRPr lang="zh-CN" altLang="en-US"/>
          </a:p>
        </p:txBody>
      </p:sp>
    </p:spTree>
    <p:extLst>
      <p:ext uri="{BB962C8B-B14F-4D97-AF65-F5344CB8AC3E}">
        <p14:creationId xmlns:p14="http://schemas.microsoft.com/office/powerpoint/2010/main" val="3389924582"/>
      </p:ext>
    </p:extLst>
  </p:cSld>
  <p:clrMap bg1="lt1" tx1="dk1" bg2="lt2" tx2="dk2" accent1="accent1" accent2="accent2" accent3="accent3" accent4="accent4" accent5="accent5" accent6="accent6" hlink="hlink" folHlink="folHlink"/>
  <p:notesStyle>
    <a:lvl1pPr marL="0" algn="l" defTabSz="1219627" rtl="0" eaLnBrk="1" latinLnBrk="0" hangingPunct="1">
      <a:defRPr sz="1600" kern="1200">
        <a:solidFill>
          <a:schemeClr val="tx1"/>
        </a:solidFill>
        <a:latin typeface="+mn-lt"/>
        <a:ea typeface="+mn-ea"/>
        <a:cs typeface="+mn-cs"/>
      </a:defRPr>
    </a:lvl1pPr>
    <a:lvl2pPr marL="609813" algn="l" defTabSz="1219627" rtl="0" eaLnBrk="1" latinLnBrk="0" hangingPunct="1">
      <a:defRPr sz="1600" kern="1200">
        <a:solidFill>
          <a:schemeClr val="tx1"/>
        </a:solidFill>
        <a:latin typeface="+mn-lt"/>
        <a:ea typeface="+mn-ea"/>
        <a:cs typeface="+mn-cs"/>
      </a:defRPr>
    </a:lvl2pPr>
    <a:lvl3pPr marL="1219627" algn="l" defTabSz="1219627" rtl="0" eaLnBrk="1" latinLnBrk="0" hangingPunct="1">
      <a:defRPr sz="1600" kern="1200">
        <a:solidFill>
          <a:schemeClr val="tx1"/>
        </a:solidFill>
        <a:latin typeface="+mn-lt"/>
        <a:ea typeface="+mn-ea"/>
        <a:cs typeface="+mn-cs"/>
      </a:defRPr>
    </a:lvl3pPr>
    <a:lvl4pPr marL="1829440" algn="l" defTabSz="1219627" rtl="0" eaLnBrk="1" latinLnBrk="0" hangingPunct="1">
      <a:defRPr sz="1600" kern="1200">
        <a:solidFill>
          <a:schemeClr val="tx1"/>
        </a:solidFill>
        <a:latin typeface="+mn-lt"/>
        <a:ea typeface="+mn-ea"/>
        <a:cs typeface="+mn-cs"/>
      </a:defRPr>
    </a:lvl4pPr>
    <a:lvl5pPr marL="2439253" algn="l" defTabSz="1219627" rtl="0" eaLnBrk="1" latinLnBrk="0" hangingPunct="1">
      <a:defRPr sz="1600" kern="1200">
        <a:solidFill>
          <a:schemeClr val="tx1"/>
        </a:solidFill>
        <a:latin typeface="+mn-lt"/>
        <a:ea typeface="+mn-ea"/>
        <a:cs typeface="+mn-cs"/>
      </a:defRPr>
    </a:lvl5pPr>
    <a:lvl6pPr marL="3049067" algn="l" defTabSz="1219627" rtl="0" eaLnBrk="1" latinLnBrk="0" hangingPunct="1">
      <a:defRPr sz="1600" kern="1200">
        <a:solidFill>
          <a:schemeClr val="tx1"/>
        </a:solidFill>
        <a:latin typeface="+mn-lt"/>
        <a:ea typeface="+mn-ea"/>
        <a:cs typeface="+mn-cs"/>
      </a:defRPr>
    </a:lvl6pPr>
    <a:lvl7pPr marL="3658880" algn="l" defTabSz="1219627" rtl="0" eaLnBrk="1" latinLnBrk="0" hangingPunct="1">
      <a:defRPr sz="1600" kern="1200">
        <a:solidFill>
          <a:schemeClr val="tx1"/>
        </a:solidFill>
        <a:latin typeface="+mn-lt"/>
        <a:ea typeface="+mn-ea"/>
        <a:cs typeface="+mn-cs"/>
      </a:defRPr>
    </a:lvl7pPr>
    <a:lvl8pPr marL="4268694" algn="l" defTabSz="1219627" rtl="0" eaLnBrk="1" latinLnBrk="0" hangingPunct="1">
      <a:defRPr sz="1600" kern="1200">
        <a:solidFill>
          <a:schemeClr val="tx1"/>
        </a:solidFill>
        <a:latin typeface="+mn-lt"/>
        <a:ea typeface="+mn-ea"/>
        <a:cs typeface="+mn-cs"/>
      </a:defRPr>
    </a:lvl8pPr>
    <a:lvl9pPr marL="4878507" algn="l" defTabSz="121962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t>1</a:t>
            </a:fld>
            <a:endParaRPr lang="zh-CN" altLang="en-US"/>
          </a:p>
        </p:txBody>
      </p:sp>
    </p:spTree>
    <p:extLst>
      <p:ext uri="{BB962C8B-B14F-4D97-AF65-F5344CB8AC3E}">
        <p14:creationId xmlns:p14="http://schemas.microsoft.com/office/powerpoint/2010/main" val="22752108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10</a:t>
            </a:fld>
            <a:endParaRPr lang="zh-CN" altLang="en-US"/>
          </a:p>
        </p:txBody>
      </p:sp>
    </p:spTree>
    <p:extLst>
      <p:ext uri="{BB962C8B-B14F-4D97-AF65-F5344CB8AC3E}">
        <p14:creationId xmlns:p14="http://schemas.microsoft.com/office/powerpoint/2010/main" val="16360649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11</a:t>
            </a:fld>
            <a:endParaRPr lang="zh-CN" altLang="en-US"/>
          </a:p>
        </p:txBody>
      </p:sp>
    </p:spTree>
    <p:extLst>
      <p:ext uri="{BB962C8B-B14F-4D97-AF65-F5344CB8AC3E}">
        <p14:creationId xmlns:p14="http://schemas.microsoft.com/office/powerpoint/2010/main" val="41728335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12</a:t>
            </a:fld>
            <a:endParaRPr lang="zh-CN" altLang="en-US"/>
          </a:p>
        </p:txBody>
      </p:sp>
    </p:spTree>
    <p:extLst>
      <p:ext uri="{BB962C8B-B14F-4D97-AF65-F5344CB8AC3E}">
        <p14:creationId xmlns:p14="http://schemas.microsoft.com/office/powerpoint/2010/main" val="22697832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13</a:t>
            </a:fld>
            <a:endParaRPr lang="zh-CN" altLang="en-US"/>
          </a:p>
        </p:txBody>
      </p:sp>
    </p:spTree>
    <p:extLst>
      <p:ext uri="{BB962C8B-B14F-4D97-AF65-F5344CB8AC3E}">
        <p14:creationId xmlns:p14="http://schemas.microsoft.com/office/powerpoint/2010/main" val="40872832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14</a:t>
            </a:fld>
            <a:endParaRPr lang="zh-CN" altLang="en-US"/>
          </a:p>
        </p:txBody>
      </p:sp>
    </p:spTree>
    <p:extLst>
      <p:ext uri="{BB962C8B-B14F-4D97-AF65-F5344CB8AC3E}">
        <p14:creationId xmlns:p14="http://schemas.microsoft.com/office/powerpoint/2010/main" val="9733634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15</a:t>
            </a:fld>
            <a:endParaRPr lang="zh-CN" altLang="en-US"/>
          </a:p>
        </p:txBody>
      </p:sp>
    </p:spTree>
    <p:extLst>
      <p:ext uri="{BB962C8B-B14F-4D97-AF65-F5344CB8AC3E}">
        <p14:creationId xmlns:p14="http://schemas.microsoft.com/office/powerpoint/2010/main" val="4999040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41E0E0E2-7263-44C4-AAA9-733DBA7BD205}" type="slidenum">
              <a:rPr lang="zh-CN" altLang="en-US" smtClean="0"/>
              <a:t>16</a:t>
            </a:fld>
            <a:endParaRPr lang="zh-CN" altLang="en-US"/>
          </a:p>
        </p:txBody>
      </p:sp>
    </p:spTree>
    <p:extLst>
      <p:ext uri="{BB962C8B-B14F-4D97-AF65-F5344CB8AC3E}">
        <p14:creationId xmlns:p14="http://schemas.microsoft.com/office/powerpoint/2010/main" val="34650307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17</a:t>
            </a:fld>
            <a:endParaRPr lang="zh-CN" altLang="en-US"/>
          </a:p>
        </p:txBody>
      </p:sp>
    </p:spTree>
    <p:extLst>
      <p:ext uri="{BB962C8B-B14F-4D97-AF65-F5344CB8AC3E}">
        <p14:creationId xmlns:p14="http://schemas.microsoft.com/office/powerpoint/2010/main" val="29954217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18</a:t>
            </a:fld>
            <a:endParaRPr lang="zh-CN" altLang="en-US"/>
          </a:p>
        </p:txBody>
      </p:sp>
    </p:spTree>
    <p:extLst>
      <p:ext uri="{BB962C8B-B14F-4D97-AF65-F5344CB8AC3E}">
        <p14:creationId xmlns:p14="http://schemas.microsoft.com/office/powerpoint/2010/main" val="32742402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19</a:t>
            </a:fld>
            <a:endParaRPr lang="zh-CN" altLang="en-US"/>
          </a:p>
        </p:txBody>
      </p:sp>
    </p:spTree>
    <p:extLst>
      <p:ext uri="{BB962C8B-B14F-4D97-AF65-F5344CB8AC3E}">
        <p14:creationId xmlns:p14="http://schemas.microsoft.com/office/powerpoint/2010/main" val="11560284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2</a:t>
            </a:fld>
            <a:endParaRPr lang="zh-CN" altLang="en-US"/>
          </a:p>
        </p:txBody>
      </p:sp>
    </p:spTree>
    <p:extLst>
      <p:ext uri="{BB962C8B-B14F-4D97-AF65-F5344CB8AC3E}">
        <p14:creationId xmlns:p14="http://schemas.microsoft.com/office/powerpoint/2010/main" val="6013382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20</a:t>
            </a:fld>
            <a:endParaRPr lang="zh-CN" altLang="en-US"/>
          </a:p>
        </p:txBody>
      </p:sp>
    </p:spTree>
    <p:extLst>
      <p:ext uri="{BB962C8B-B14F-4D97-AF65-F5344CB8AC3E}">
        <p14:creationId xmlns:p14="http://schemas.microsoft.com/office/powerpoint/2010/main" val="9709667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21</a:t>
            </a:fld>
            <a:endParaRPr lang="zh-CN" altLang="en-US"/>
          </a:p>
        </p:txBody>
      </p:sp>
    </p:spTree>
    <p:extLst>
      <p:ext uri="{BB962C8B-B14F-4D97-AF65-F5344CB8AC3E}">
        <p14:creationId xmlns:p14="http://schemas.microsoft.com/office/powerpoint/2010/main" val="33054736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22</a:t>
            </a:fld>
            <a:endParaRPr lang="zh-CN" altLang="en-US"/>
          </a:p>
        </p:txBody>
      </p:sp>
    </p:spTree>
    <p:extLst>
      <p:ext uri="{BB962C8B-B14F-4D97-AF65-F5344CB8AC3E}">
        <p14:creationId xmlns:p14="http://schemas.microsoft.com/office/powerpoint/2010/main" val="13456890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41E0E0E2-7263-44C4-AAA9-733DBA7BD205}" type="slidenum">
              <a:rPr lang="zh-CN" altLang="en-US" smtClean="0"/>
              <a:t>23</a:t>
            </a:fld>
            <a:endParaRPr lang="zh-CN" altLang="en-US"/>
          </a:p>
        </p:txBody>
      </p:sp>
    </p:spTree>
    <p:extLst>
      <p:ext uri="{BB962C8B-B14F-4D97-AF65-F5344CB8AC3E}">
        <p14:creationId xmlns:p14="http://schemas.microsoft.com/office/powerpoint/2010/main" val="27741121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24</a:t>
            </a:fld>
            <a:endParaRPr lang="zh-CN" altLang="en-US"/>
          </a:p>
        </p:txBody>
      </p:sp>
    </p:spTree>
    <p:extLst>
      <p:ext uri="{BB962C8B-B14F-4D97-AF65-F5344CB8AC3E}">
        <p14:creationId xmlns:p14="http://schemas.microsoft.com/office/powerpoint/2010/main" val="14050198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25</a:t>
            </a:fld>
            <a:endParaRPr lang="zh-CN" altLang="en-US"/>
          </a:p>
        </p:txBody>
      </p:sp>
    </p:spTree>
    <p:extLst>
      <p:ext uri="{BB962C8B-B14F-4D97-AF65-F5344CB8AC3E}">
        <p14:creationId xmlns:p14="http://schemas.microsoft.com/office/powerpoint/2010/main" val="35498095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26</a:t>
            </a:fld>
            <a:endParaRPr lang="zh-CN" altLang="en-US"/>
          </a:p>
        </p:txBody>
      </p:sp>
    </p:spTree>
    <p:extLst>
      <p:ext uri="{BB962C8B-B14F-4D97-AF65-F5344CB8AC3E}">
        <p14:creationId xmlns:p14="http://schemas.microsoft.com/office/powerpoint/2010/main" val="37162893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27</a:t>
            </a:fld>
            <a:endParaRPr lang="zh-CN" altLang="en-US"/>
          </a:p>
        </p:txBody>
      </p:sp>
    </p:spTree>
    <p:extLst>
      <p:ext uri="{BB962C8B-B14F-4D97-AF65-F5344CB8AC3E}">
        <p14:creationId xmlns:p14="http://schemas.microsoft.com/office/powerpoint/2010/main" val="11434897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28</a:t>
            </a:fld>
            <a:endParaRPr lang="zh-CN" altLang="en-US"/>
          </a:p>
        </p:txBody>
      </p:sp>
    </p:spTree>
    <p:extLst>
      <p:ext uri="{BB962C8B-B14F-4D97-AF65-F5344CB8AC3E}">
        <p14:creationId xmlns:p14="http://schemas.microsoft.com/office/powerpoint/2010/main" val="30421811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29</a:t>
            </a:fld>
            <a:endParaRPr lang="zh-CN" altLang="en-US"/>
          </a:p>
        </p:txBody>
      </p:sp>
    </p:spTree>
    <p:extLst>
      <p:ext uri="{BB962C8B-B14F-4D97-AF65-F5344CB8AC3E}">
        <p14:creationId xmlns:p14="http://schemas.microsoft.com/office/powerpoint/2010/main" val="20839057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41E0E0E2-7263-44C4-AAA9-733DBA7BD205}" type="slidenum">
              <a:rPr lang="zh-CN" altLang="en-US" smtClean="0"/>
              <a:t>3</a:t>
            </a:fld>
            <a:endParaRPr lang="zh-CN" altLang="en-US"/>
          </a:p>
        </p:txBody>
      </p:sp>
    </p:spTree>
    <p:extLst>
      <p:ext uri="{BB962C8B-B14F-4D97-AF65-F5344CB8AC3E}">
        <p14:creationId xmlns:p14="http://schemas.microsoft.com/office/powerpoint/2010/main" val="24625184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41E0E0E2-7263-44C4-AAA9-733DBA7BD205}" type="slidenum">
              <a:rPr lang="zh-CN" altLang="en-US" smtClean="0"/>
              <a:t>30</a:t>
            </a:fld>
            <a:endParaRPr lang="zh-CN" altLang="en-US"/>
          </a:p>
        </p:txBody>
      </p:sp>
    </p:spTree>
    <p:extLst>
      <p:ext uri="{BB962C8B-B14F-4D97-AF65-F5344CB8AC3E}">
        <p14:creationId xmlns:p14="http://schemas.microsoft.com/office/powerpoint/2010/main" val="151270276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31</a:t>
            </a:fld>
            <a:endParaRPr lang="zh-CN" altLang="en-US"/>
          </a:p>
        </p:txBody>
      </p:sp>
    </p:spTree>
    <p:extLst>
      <p:ext uri="{BB962C8B-B14F-4D97-AF65-F5344CB8AC3E}">
        <p14:creationId xmlns:p14="http://schemas.microsoft.com/office/powerpoint/2010/main" val="39907146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32</a:t>
            </a:fld>
            <a:endParaRPr lang="zh-CN" altLang="en-US"/>
          </a:p>
        </p:txBody>
      </p:sp>
    </p:spTree>
    <p:extLst>
      <p:ext uri="{BB962C8B-B14F-4D97-AF65-F5344CB8AC3E}">
        <p14:creationId xmlns:p14="http://schemas.microsoft.com/office/powerpoint/2010/main" val="390317501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33</a:t>
            </a:fld>
            <a:endParaRPr lang="zh-CN" altLang="en-US"/>
          </a:p>
        </p:txBody>
      </p:sp>
    </p:spTree>
    <p:extLst>
      <p:ext uri="{BB962C8B-B14F-4D97-AF65-F5344CB8AC3E}">
        <p14:creationId xmlns:p14="http://schemas.microsoft.com/office/powerpoint/2010/main" val="59885120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34</a:t>
            </a:fld>
            <a:endParaRPr lang="zh-CN" altLang="en-US"/>
          </a:p>
        </p:txBody>
      </p:sp>
    </p:spTree>
    <p:extLst>
      <p:ext uri="{BB962C8B-B14F-4D97-AF65-F5344CB8AC3E}">
        <p14:creationId xmlns:p14="http://schemas.microsoft.com/office/powerpoint/2010/main" val="92249272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35</a:t>
            </a:fld>
            <a:endParaRPr lang="zh-CN" altLang="en-US"/>
          </a:p>
        </p:txBody>
      </p:sp>
    </p:spTree>
    <p:extLst>
      <p:ext uri="{BB962C8B-B14F-4D97-AF65-F5344CB8AC3E}">
        <p14:creationId xmlns:p14="http://schemas.microsoft.com/office/powerpoint/2010/main" val="394604026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t>36</a:t>
            </a:fld>
            <a:endParaRPr lang="zh-CN" altLang="en-US"/>
          </a:p>
        </p:txBody>
      </p:sp>
    </p:spTree>
    <p:extLst>
      <p:ext uri="{BB962C8B-B14F-4D97-AF65-F5344CB8AC3E}">
        <p14:creationId xmlns:p14="http://schemas.microsoft.com/office/powerpoint/2010/main" val="26205628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4</a:t>
            </a:fld>
            <a:endParaRPr lang="zh-CN" altLang="en-US"/>
          </a:p>
        </p:txBody>
      </p:sp>
    </p:spTree>
    <p:extLst>
      <p:ext uri="{BB962C8B-B14F-4D97-AF65-F5344CB8AC3E}">
        <p14:creationId xmlns:p14="http://schemas.microsoft.com/office/powerpoint/2010/main" val="38248296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5</a:t>
            </a:fld>
            <a:endParaRPr lang="zh-CN" altLang="en-US"/>
          </a:p>
        </p:txBody>
      </p:sp>
    </p:spTree>
    <p:extLst>
      <p:ext uri="{BB962C8B-B14F-4D97-AF65-F5344CB8AC3E}">
        <p14:creationId xmlns:p14="http://schemas.microsoft.com/office/powerpoint/2010/main" val="12244173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6</a:t>
            </a:fld>
            <a:endParaRPr lang="zh-CN" altLang="en-US"/>
          </a:p>
        </p:txBody>
      </p:sp>
    </p:spTree>
    <p:extLst>
      <p:ext uri="{BB962C8B-B14F-4D97-AF65-F5344CB8AC3E}">
        <p14:creationId xmlns:p14="http://schemas.microsoft.com/office/powerpoint/2010/main" val="18086589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7</a:t>
            </a:fld>
            <a:endParaRPr lang="zh-CN" altLang="en-US"/>
          </a:p>
        </p:txBody>
      </p:sp>
    </p:spTree>
    <p:extLst>
      <p:ext uri="{BB962C8B-B14F-4D97-AF65-F5344CB8AC3E}">
        <p14:creationId xmlns:p14="http://schemas.microsoft.com/office/powerpoint/2010/main" val="8638534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8</a:t>
            </a:fld>
            <a:endParaRPr lang="zh-CN" altLang="en-US"/>
          </a:p>
        </p:txBody>
      </p:sp>
    </p:spTree>
    <p:extLst>
      <p:ext uri="{BB962C8B-B14F-4D97-AF65-F5344CB8AC3E}">
        <p14:creationId xmlns:p14="http://schemas.microsoft.com/office/powerpoint/2010/main" val="11802863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41E0E0E2-7263-44C4-AAA9-733DBA7BD205}" type="slidenum">
              <a:rPr lang="zh-CN" altLang="en-US" smtClean="0"/>
              <a:t>9</a:t>
            </a:fld>
            <a:endParaRPr lang="zh-CN" altLang="en-US"/>
          </a:p>
        </p:txBody>
      </p:sp>
    </p:spTree>
    <p:extLst>
      <p:ext uri="{BB962C8B-B14F-4D97-AF65-F5344CB8AC3E}">
        <p14:creationId xmlns:p14="http://schemas.microsoft.com/office/powerpoint/2010/main" val="42062988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24896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4" name="TextBox 3"/>
          <p:cNvSpPr txBox="1"/>
          <p:nvPr userDrawn="1"/>
        </p:nvSpPr>
        <p:spPr>
          <a:xfrm>
            <a:off x="76808" y="117426"/>
            <a:ext cx="1701887" cy="677151"/>
          </a:xfrm>
          <a:prstGeom prst="rect">
            <a:avLst/>
          </a:prstGeom>
          <a:noFill/>
        </p:spPr>
        <p:txBody>
          <a:bodyPr wrap="square" lIns="121963" tIns="60981" rIns="121963" bIns="60981" rtlCol="0">
            <a:spAutoFit/>
          </a:bodyPr>
          <a:lstStyle/>
          <a:p>
            <a:r>
              <a:rPr lang="en-US" altLang="zh-CN" sz="3600" b="1" spc="-150" dirty="0">
                <a:solidFill>
                  <a:schemeClr val="accent1"/>
                </a:solidFill>
                <a:effectLst/>
                <a:latin typeface="Arial Black" pitchFamily="34" charset="0"/>
                <a:ea typeface="微软雅黑" pitchFamily="34" charset="-122"/>
              </a:rPr>
              <a:t>LOGO</a:t>
            </a:r>
            <a:endParaRPr lang="zh-CN" altLang="en-US" sz="3600" b="1" spc="-150" dirty="0">
              <a:solidFill>
                <a:schemeClr val="accent1"/>
              </a:solidFill>
              <a:effectLst/>
              <a:latin typeface="Arial Black" pitchFamily="34" charset="0"/>
              <a:ea typeface="微软雅黑" pitchFamily="34" charset="-122"/>
            </a:endParaRPr>
          </a:p>
        </p:txBody>
      </p:sp>
      <p:cxnSp>
        <p:nvCxnSpPr>
          <p:cNvPr id="5" name="直接连接符 4"/>
          <p:cNvCxnSpPr/>
          <p:nvPr userDrawn="1"/>
        </p:nvCxnSpPr>
        <p:spPr>
          <a:xfrm>
            <a:off x="1562671" y="693490"/>
            <a:ext cx="10635679"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86342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a:t>单击此处编辑母版标题样式</a:t>
            </a:r>
          </a:p>
        </p:txBody>
      </p:sp>
      <p:sp>
        <p:nvSpPr>
          <p:cNvPr id="3" name="日期占位符 2"/>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2018/7/24</a:t>
            </a:fld>
            <a:endParaRPr lang="zh-CN" altLang="en-US"/>
          </a:p>
        </p:txBody>
      </p:sp>
      <p:sp>
        <p:nvSpPr>
          <p:cNvPr id="4" name="页脚占位符 3"/>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5" name="灯片编号占位符 4"/>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32221441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2018/7/24</a:t>
            </a:fld>
            <a:endParaRPr lang="zh-CN" altLang="en-US"/>
          </a:p>
        </p:txBody>
      </p:sp>
      <p:sp>
        <p:nvSpPr>
          <p:cNvPr id="3" name="页脚占位符 2"/>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4" name="灯片编号占位符 3"/>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38327063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920" y="273112"/>
            <a:ext cx="4013173" cy="1162320"/>
          </a:xfrm>
          <a:prstGeom prst="rect">
            <a:avLst/>
          </a:prstGeom>
        </p:spPr>
        <p:txBody>
          <a:bodyPr lIns="121963" tIns="60981" rIns="121963" bIns="60981" anchor="b"/>
          <a:lstStyle>
            <a:lvl1pPr algn="l">
              <a:defRPr sz="2700" b="1"/>
            </a:lvl1pPr>
          </a:lstStyle>
          <a:p>
            <a:r>
              <a:rPr lang="zh-CN" altLang="en-US"/>
              <a:t>单击此处编辑母版标题样式</a:t>
            </a:r>
          </a:p>
        </p:txBody>
      </p:sp>
      <p:sp>
        <p:nvSpPr>
          <p:cNvPr id="3" name="内容占位符 2"/>
          <p:cNvSpPr>
            <a:spLocks noGrp="1"/>
          </p:cNvSpPr>
          <p:nvPr>
            <p:ph idx="1"/>
          </p:nvPr>
        </p:nvSpPr>
        <p:spPr>
          <a:xfrm>
            <a:off x="4769216" y="273114"/>
            <a:ext cx="6819216" cy="5854469"/>
          </a:xfrm>
          <a:prstGeom prst="rect">
            <a:avLst/>
          </a:prstGeom>
        </p:spPr>
        <p:txBody>
          <a:bodyPr lIns="121963" tIns="60981" rIns="121963" bIns="60981"/>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920" y="1435434"/>
            <a:ext cx="4013173" cy="46921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2018/7/24</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28551319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1712"/>
            <a:ext cx="7319010" cy="566870"/>
          </a:xfrm>
          <a:prstGeom prst="rect">
            <a:avLst/>
          </a:prstGeom>
        </p:spPr>
        <p:txBody>
          <a:bodyPr lIns="121963" tIns="60981" rIns="121963" bIns="60981" anchor="b"/>
          <a:lstStyle>
            <a:lvl1pPr algn="l">
              <a:defRPr sz="2700" b="1"/>
            </a:lvl1pPr>
          </a:lstStyle>
          <a:p>
            <a:r>
              <a:rPr lang="zh-CN" altLang="en-US"/>
              <a:t>单击此处编辑母版标题样式</a:t>
            </a:r>
          </a:p>
        </p:txBody>
      </p:sp>
      <p:sp>
        <p:nvSpPr>
          <p:cNvPr id="3" name="图片占位符 2"/>
          <p:cNvSpPr>
            <a:spLocks noGrp="1"/>
          </p:cNvSpPr>
          <p:nvPr>
            <p:ph type="pic" idx="1"/>
          </p:nvPr>
        </p:nvSpPr>
        <p:spPr>
          <a:xfrm>
            <a:off x="2390962" y="612916"/>
            <a:ext cx="7319010" cy="4115753"/>
          </a:xfrm>
          <a:prstGeom prst="rect">
            <a:avLst/>
          </a:prstGeom>
        </p:spPr>
        <p:txBody>
          <a:bodyPr lIns="121963" tIns="60981" rIns="121963" bIns="60981"/>
          <a:lstStyle>
            <a:lvl1pPr marL="0" indent="0">
              <a:buNone/>
              <a:defRPr sz="4300"/>
            </a:lvl1pPr>
            <a:lvl2pPr marL="609813" indent="0">
              <a:buNone/>
              <a:defRPr sz="3700"/>
            </a:lvl2pPr>
            <a:lvl3pPr marL="1219627" indent="0">
              <a:buNone/>
              <a:defRPr sz="3200"/>
            </a:lvl3pPr>
            <a:lvl4pPr marL="1829440" indent="0">
              <a:buNone/>
              <a:defRPr sz="2700"/>
            </a:lvl4pPr>
            <a:lvl5pPr marL="2439253" indent="0">
              <a:buNone/>
              <a:defRPr sz="2700"/>
            </a:lvl5pPr>
            <a:lvl6pPr marL="3049067" indent="0">
              <a:buNone/>
              <a:defRPr sz="2700"/>
            </a:lvl6pPr>
            <a:lvl7pPr marL="3658880" indent="0">
              <a:buNone/>
              <a:defRPr sz="2700"/>
            </a:lvl7pPr>
            <a:lvl8pPr marL="4268694" indent="0">
              <a:buNone/>
              <a:defRPr sz="2700"/>
            </a:lvl8pPr>
            <a:lvl9pPr marL="4878507" indent="0">
              <a:buNone/>
              <a:defRPr sz="2700"/>
            </a:lvl9pPr>
          </a:lstStyle>
          <a:p>
            <a:endParaRPr lang="zh-CN" altLang="en-US"/>
          </a:p>
        </p:txBody>
      </p:sp>
      <p:sp>
        <p:nvSpPr>
          <p:cNvPr id="4" name="文本占位符 3"/>
          <p:cNvSpPr>
            <a:spLocks noGrp="1"/>
          </p:cNvSpPr>
          <p:nvPr>
            <p:ph type="body" sz="half" idx="2"/>
          </p:nvPr>
        </p:nvSpPr>
        <p:spPr>
          <a:xfrm>
            <a:off x="2390962" y="5368581"/>
            <a:ext cx="7319010" cy="8050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2018/7/24</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41871720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a:t>单击此处编辑母版标题样式</a:t>
            </a:r>
          </a:p>
        </p:txBody>
      </p:sp>
      <p:sp>
        <p:nvSpPr>
          <p:cNvPr id="3" name="竖排文字占位符 2"/>
          <p:cNvSpPr>
            <a:spLocks noGrp="1"/>
          </p:cNvSpPr>
          <p:nvPr>
            <p:ph type="body" orient="vert" idx="1"/>
          </p:nvPr>
        </p:nvSpPr>
        <p:spPr>
          <a:xfrm>
            <a:off x="609918" y="1600572"/>
            <a:ext cx="10978515" cy="4527011"/>
          </a:xfrm>
          <a:prstGeom prst="rect">
            <a:avLst/>
          </a:prstGeom>
        </p:spPr>
        <p:txBody>
          <a:bodyPr vert="eaVert" lIns="121963" tIns="60981" rIns="121963" bIns="6098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2018/7/24</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9510108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804" y="206422"/>
            <a:ext cx="2744629" cy="4388867"/>
          </a:xfrm>
          <a:prstGeom prst="rect">
            <a:avLst/>
          </a:prstGeom>
        </p:spPr>
        <p:txBody>
          <a:bodyPr vert="eaVert" lIns="121963" tIns="60981" rIns="121963" bIns="60981"/>
          <a:lstStyle/>
          <a:p>
            <a:r>
              <a:rPr lang="zh-CN" altLang="en-US"/>
              <a:t>单击此处编辑母版标题样式</a:t>
            </a:r>
          </a:p>
        </p:txBody>
      </p:sp>
      <p:sp>
        <p:nvSpPr>
          <p:cNvPr id="3" name="竖排文字占位符 2"/>
          <p:cNvSpPr>
            <a:spLocks noGrp="1"/>
          </p:cNvSpPr>
          <p:nvPr>
            <p:ph type="body" orient="vert" idx="1"/>
          </p:nvPr>
        </p:nvSpPr>
        <p:spPr>
          <a:xfrm>
            <a:off x="609918" y="206422"/>
            <a:ext cx="8030580" cy="4388867"/>
          </a:xfrm>
          <a:prstGeom prst="rect">
            <a:avLst/>
          </a:prstGeom>
        </p:spPr>
        <p:txBody>
          <a:bodyPr vert="eaVert" lIns="121963" tIns="60981" rIns="121963" bIns="6098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2018/7/24</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297251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pic>
        <p:nvPicPr>
          <p:cNvPr id="8" name="Picture 2" descr="F:\桌面文件\ppt底图.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050" y="3177"/>
            <a:ext cx="12310913"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userDrawn="1"/>
        </p:nvSpPr>
        <p:spPr>
          <a:xfrm>
            <a:off x="-19371" y="0"/>
            <a:ext cx="12311234" cy="6859588"/>
          </a:xfrm>
          <a:prstGeom prst="rect">
            <a:avLst/>
          </a:prstGeom>
          <a:gradFill flip="none" rotWithShape="1">
            <a:gsLst>
              <a:gs pos="0">
                <a:schemeClr val="bg1">
                  <a:alpha val="0"/>
                </a:schemeClr>
              </a:gs>
              <a:gs pos="30000">
                <a:schemeClr val="bg1">
                  <a:alpha val="0"/>
                </a:schemeClr>
              </a:gs>
              <a:gs pos="98000">
                <a:schemeClr val="tx1">
                  <a:alpha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anchor="ctr"/>
          <a:lstStyle/>
          <a:p>
            <a:pPr algn="ctr" eaLnBrk="0" hangingPunct="0">
              <a:defRPr/>
            </a:pPr>
            <a:endParaRPr lang="zh-CN" altLang="en-US"/>
          </a:p>
        </p:txBody>
      </p:sp>
    </p:spTree>
    <p:extLst>
      <p:ext uri="{BB962C8B-B14F-4D97-AF65-F5344CB8AC3E}">
        <p14:creationId xmlns:p14="http://schemas.microsoft.com/office/powerpoint/2010/main" val="13036027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76768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4" r:id="rId3"/>
    <p:sldLayoutId id="2147483655" r:id="rId4"/>
    <p:sldLayoutId id="2147483656" r:id="rId5"/>
    <p:sldLayoutId id="2147483657" r:id="rId6"/>
    <p:sldLayoutId id="2147483658" r:id="rId7"/>
    <p:sldLayoutId id="2147483659" r:id="rId8"/>
    <p:sldLayoutId id="2147483660" r:id="rId9"/>
  </p:sldLayoutIdLst>
  <p:txStyles>
    <p:titleStyle>
      <a:lvl1pPr algn="ctr" defTabSz="1219627" rtl="0" eaLnBrk="1" latinLnBrk="0" hangingPunct="1">
        <a:spcBef>
          <a:spcPct val="0"/>
        </a:spcBef>
        <a:buNone/>
        <a:defRPr sz="5900" kern="1200">
          <a:solidFill>
            <a:schemeClr val="tx1"/>
          </a:solidFill>
          <a:latin typeface="+mj-lt"/>
          <a:ea typeface="+mj-ea"/>
          <a:cs typeface="+mj-cs"/>
        </a:defRPr>
      </a:lvl1pPr>
    </p:titleStyle>
    <p:bodyStyle>
      <a:lvl1pPr marL="457360" indent="-457360" algn="l" defTabSz="1219627"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947" indent="-381133" algn="l" defTabSz="1219627"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jp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原创设计师QQ598969553            _1"/>
          <p:cNvSpPr>
            <a:spLocks noGrp="1" noSelect="1" noRot="1" noChangeAspect="1" noMove="1" noResize="1" noChangeShapeType="1" noTextEdit="1"/>
          </p:cNvSpPr>
          <p:nvPr/>
        </p:nvSpPr>
        <p:spPr bwMode="auto">
          <a:xfrm>
            <a:off x="0" y="5054600"/>
            <a:ext cx="12215320" cy="1804988"/>
          </a:xfrm>
          <a:custGeom>
            <a:avLst/>
            <a:gdLst>
              <a:gd name="T0" fmla="*/ 1 w 1950"/>
              <a:gd name="T1" fmla="*/ 286 h 286"/>
              <a:gd name="T2" fmla="*/ 0 w 1950"/>
              <a:gd name="T3" fmla="*/ 86 h 286"/>
              <a:gd name="T4" fmla="*/ 17 w 1950"/>
              <a:gd name="T5" fmla="*/ 66 h 286"/>
              <a:gd name="T6" fmla="*/ 70 w 1950"/>
              <a:gd name="T7" fmla="*/ 40 h 286"/>
              <a:gd name="T8" fmla="*/ 208 w 1950"/>
              <a:gd name="T9" fmla="*/ 40 h 286"/>
              <a:gd name="T10" fmla="*/ 297 w 1950"/>
              <a:gd name="T11" fmla="*/ 66 h 286"/>
              <a:gd name="T12" fmla="*/ 342 w 1950"/>
              <a:gd name="T13" fmla="*/ 42 h 286"/>
              <a:gd name="T14" fmla="*/ 438 w 1950"/>
              <a:gd name="T15" fmla="*/ 13 h 286"/>
              <a:gd name="T16" fmla="*/ 499 w 1950"/>
              <a:gd name="T17" fmla="*/ 45 h 286"/>
              <a:gd name="T18" fmla="*/ 581 w 1950"/>
              <a:gd name="T19" fmla="*/ 66 h 286"/>
              <a:gd name="T20" fmla="*/ 628 w 1950"/>
              <a:gd name="T21" fmla="*/ 40 h 286"/>
              <a:gd name="T22" fmla="*/ 765 w 1950"/>
              <a:gd name="T23" fmla="*/ 39 h 286"/>
              <a:gd name="T24" fmla="*/ 855 w 1950"/>
              <a:gd name="T25" fmla="*/ 66 h 286"/>
              <a:gd name="T26" fmla="*/ 901 w 1950"/>
              <a:gd name="T27" fmla="*/ 41 h 286"/>
              <a:gd name="T28" fmla="*/ 1017 w 1950"/>
              <a:gd name="T29" fmla="*/ 20 h 286"/>
              <a:gd name="T30" fmla="*/ 1056 w 1950"/>
              <a:gd name="T31" fmla="*/ 45 h 286"/>
              <a:gd name="T32" fmla="*/ 1184 w 1950"/>
              <a:gd name="T33" fmla="*/ 43 h 286"/>
              <a:gd name="T34" fmla="*/ 1236 w 1950"/>
              <a:gd name="T35" fmla="*/ 14 h 286"/>
              <a:gd name="T36" fmla="*/ 1314 w 1950"/>
              <a:gd name="T37" fmla="*/ 32 h 286"/>
              <a:gd name="T38" fmla="*/ 1347 w 1950"/>
              <a:gd name="T39" fmla="*/ 56 h 286"/>
              <a:gd name="T40" fmla="*/ 1448 w 1950"/>
              <a:gd name="T41" fmla="*/ 50 h 286"/>
              <a:gd name="T42" fmla="*/ 1475 w 1950"/>
              <a:gd name="T43" fmla="*/ 30 h 286"/>
              <a:gd name="T44" fmla="*/ 1595 w 1950"/>
              <a:gd name="T45" fmla="*/ 31 h 286"/>
              <a:gd name="T46" fmla="*/ 1619 w 1950"/>
              <a:gd name="T47" fmla="*/ 49 h 286"/>
              <a:gd name="T48" fmla="*/ 1731 w 1950"/>
              <a:gd name="T49" fmla="*/ 50 h 286"/>
              <a:gd name="T50" fmla="*/ 1752 w 1950"/>
              <a:gd name="T51" fmla="*/ 33 h 286"/>
              <a:gd name="T52" fmla="*/ 1876 w 1950"/>
              <a:gd name="T53" fmla="*/ 36 h 286"/>
              <a:gd name="T54" fmla="*/ 1950 w 1950"/>
              <a:gd name="T55" fmla="*/ 70 h 286"/>
              <a:gd name="T56" fmla="*/ 1950 w 1950"/>
              <a:gd name="T57" fmla="*/ 286 h 286"/>
              <a:gd name="T58" fmla="*/ 1 w 1950"/>
              <a:gd name="T59"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50" h="286">
                <a:moveTo>
                  <a:pt x="1" y="286"/>
                </a:moveTo>
                <a:cubicBezTo>
                  <a:pt x="1" y="219"/>
                  <a:pt x="1" y="153"/>
                  <a:pt x="0" y="86"/>
                </a:cubicBezTo>
                <a:cubicBezTo>
                  <a:pt x="0" y="74"/>
                  <a:pt x="4" y="70"/>
                  <a:pt x="17" y="66"/>
                </a:cubicBezTo>
                <a:cubicBezTo>
                  <a:pt x="35" y="61"/>
                  <a:pt x="54" y="52"/>
                  <a:pt x="70" y="40"/>
                </a:cubicBezTo>
                <a:cubicBezTo>
                  <a:pt x="119" y="1"/>
                  <a:pt x="160" y="0"/>
                  <a:pt x="208" y="40"/>
                </a:cubicBezTo>
                <a:cubicBezTo>
                  <a:pt x="234" y="61"/>
                  <a:pt x="263" y="75"/>
                  <a:pt x="297" y="66"/>
                </a:cubicBezTo>
                <a:cubicBezTo>
                  <a:pt x="313" y="62"/>
                  <a:pt x="328" y="52"/>
                  <a:pt x="342" y="42"/>
                </a:cubicBezTo>
                <a:cubicBezTo>
                  <a:pt x="370" y="19"/>
                  <a:pt x="401" y="6"/>
                  <a:pt x="438" y="13"/>
                </a:cubicBezTo>
                <a:cubicBezTo>
                  <a:pt x="462" y="17"/>
                  <a:pt x="481" y="30"/>
                  <a:pt x="499" y="45"/>
                </a:cubicBezTo>
                <a:cubicBezTo>
                  <a:pt x="523" y="66"/>
                  <a:pt x="550" y="75"/>
                  <a:pt x="581" y="66"/>
                </a:cubicBezTo>
                <a:cubicBezTo>
                  <a:pt x="598" y="60"/>
                  <a:pt x="614" y="51"/>
                  <a:pt x="628" y="40"/>
                </a:cubicBezTo>
                <a:cubicBezTo>
                  <a:pt x="676" y="1"/>
                  <a:pt x="717" y="0"/>
                  <a:pt x="765" y="39"/>
                </a:cubicBezTo>
                <a:cubicBezTo>
                  <a:pt x="792" y="61"/>
                  <a:pt x="820" y="76"/>
                  <a:pt x="855" y="66"/>
                </a:cubicBezTo>
                <a:cubicBezTo>
                  <a:pt x="871" y="62"/>
                  <a:pt x="887" y="51"/>
                  <a:pt x="901" y="41"/>
                </a:cubicBezTo>
                <a:cubicBezTo>
                  <a:pt x="936" y="13"/>
                  <a:pt x="975" y="2"/>
                  <a:pt x="1017" y="20"/>
                </a:cubicBezTo>
                <a:cubicBezTo>
                  <a:pt x="1031" y="26"/>
                  <a:pt x="1044" y="35"/>
                  <a:pt x="1056" y="45"/>
                </a:cubicBezTo>
                <a:cubicBezTo>
                  <a:pt x="1098" y="83"/>
                  <a:pt x="1150" y="71"/>
                  <a:pt x="1184" y="43"/>
                </a:cubicBezTo>
                <a:cubicBezTo>
                  <a:pt x="1199" y="31"/>
                  <a:pt x="1217" y="20"/>
                  <a:pt x="1236" y="14"/>
                </a:cubicBezTo>
                <a:cubicBezTo>
                  <a:pt x="1264" y="5"/>
                  <a:pt x="1291" y="14"/>
                  <a:pt x="1314" y="32"/>
                </a:cubicBezTo>
                <a:cubicBezTo>
                  <a:pt x="1325" y="40"/>
                  <a:pt x="1335" y="50"/>
                  <a:pt x="1347" y="56"/>
                </a:cubicBezTo>
                <a:cubicBezTo>
                  <a:pt x="1381" y="75"/>
                  <a:pt x="1415" y="75"/>
                  <a:pt x="1448" y="50"/>
                </a:cubicBezTo>
                <a:cubicBezTo>
                  <a:pt x="1457" y="43"/>
                  <a:pt x="1466" y="36"/>
                  <a:pt x="1475" y="30"/>
                </a:cubicBezTo>
                <a:cubicBezTo>
                  <a:pt x="1512" y="5"/>
                  <a:pt x="1559" y="6"/>
                  <a:pt x="1595" y="31"/>
                </a:cubicBezTo>
                <a:cubicBezTo>
                  <a:pt x="1603" y="37"/>
                  <a:pt x="1611" y="43"/>
                  <a:pt x="1619" y="49"/>
                </a:cubicBezTo>
                <a:cubicBezTo>
                  <a:pt x="1654" y="76"/>
                  <a:pt x="1695" y="76"/>
                  <a:pt x="1731" y="50"/>
                </a:cubicBezTo>
                <a:cubicBezTo>
                  <a:pt x="1739" y="45"/>
                  <a:pt x="1745" y="39"/>
                  <a:pt x="1752" y="33"/>
                </a:cubicBezTo>
                <a:cubicBezTo>
                  <a:pt x="1791" y="3"/>
                  <a:pt x="1838" y="3"/>
                  <a:pt x="1876" y="36"/>
                </a:cubicBezTo>
                <a:cubicBezTo>
                  <a:pt x="1897" y="54"/>
                  <a:pt x="1921" y="68"/>
                  <a:pt x="1950" y="70"/>
                </a:cubicBezTo>
                <a:cubicBezTo>
                  <a:pt x="1950" y="142"/>
                  <a:pt x="1950" y="214"/>
                  <a:pt x="1950" y="286"/>
                </a:cubicBezTo>
                <a:cubicBezTo>
                  <a:pt x="1301" y="286"/>
                  <a:pt x="651" y="286"/>
                  <a:pt x="1" y="286"/>
                </a:cubicBezTo>
                <a:close/>
              </a:path>
            </a:pathLst>
          </a:custGeom>
          <a:gradFill>
            <a:gsLst>
              <a:gs pos="0">
                <a:schemeClr val="accent1"/>
              </a:gs>
              <a:gs pos="100000">
                <a:schemeClr val="accent1">
                  <a:lumMod val="75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3" name="原创设计师QQ598969553            _2"/>
          <p:cNvGrpSpPr/>
          <p:nvPr/>
        </p:nvGrpSpPr>
        <p:grpSpPr>
          <a:xfrm>
            <a:off x="4551668" y="5957094"/>
            <a:ext cx="3279023" cy="276999"/>
            <a:chOff x="4551668" y="4236939"/>
            <a:chExt cx="3279023" cy="276999"/>
          </a:xfrm>
        </p:grpSpPr>
        <p:sp>
          <p:nvSpPr>
            <p:cNvPr id="34" name="Oval 15"/>
            <p:cNvSpPr>
              <a:spLocks noChangeArrowheads="1"/>
            </p:cNvSpPr>
            <p:nvPr/>
          </p:nvSpPr>
          <p:spPr bwMode="auto">
            <a:xfrm>
              <a:off x="6256548" y="4265764"/>
              <a:ext cx="219347" cy="219347"/>
            </a:xfrm>
            <a:prstGeom prst="ellipse">
              <a:avLst/>
            </a:prstGeom>
            <a:solidFill>
              <a:schemeClr val="bg1"/>
            </a:solidFill>
            <a:ln>
              <a:noFill/>
            </a:ln>
            <a:effectLst/>
            <a:extLst/>
          </p:spPr>
          <p:txBody>
            <a:bodyPr wrap="none" anchor="ctr"/>
            <a:lstStyle/>
            <a:p>
              <a:pPr algn="ctr" fontAlgn="base">
                <a:spcBef>
                  <a:spcPct val="0"/>
                </a:spcBef>
                <a:spcAft>
                  <a:spcPct val="0"/>
                </a:spcAft>
              </a:pPr>
              <a:endParaRPr lang="zh-CN" altLang="en-US" sz="800">
                <a:solidFill>
                  <a:srgbClr val="FFFDEF"/>
                </a:solidFill>
                <a:latin typeface="微软雅黑" pitchFamily="34" charset="-122"/>
                <a:ea typeface="微软雅黑" pitchFamily="34" charset="-122"/>
              </a:endParaRPr>
            </a:p>
          </p:txBody>
        </p:sp>
        <p:grpSp>
          <p:nvGrpSpPr>
            <p:cNvPr id="35" name="Group 16"/>
            <p:cNvGrpSpPr>
              <a:grpSpLocks/>
            </p:cNvGrpSpPr>
            <p:nvPr/>
          </p:nvGrpSpPr>
          <p:grpSpPr bwMode="auto">
            <a:xfrm>
              <a:off x="6327105" y="4309707"/>
              <a:ext cx="78599" cy="126335"/>
              <a:chOff x="4441" y="3144"/>
              <a:chExt cx="215" cy="345"/>
            </a:xfrm>
            <a:solidFill>
              <a:schemeClr val="accent1"/>
            </a:solidFill>
          </p:grpSpPr>
          <p:sp>
            <p:nvSpPr>
              <p:cNvPr id="36" name="Freeform 17"/>
              <p:cNvSpPr>
                <a:spLocks noEditPoints="1"/>
              </p:cNvSpPr>
              <p:nvPr/>
            </p:nvSpPr>
            <p:spPr bwMode="auto">
              <a:xfrm>
                <a:off x="4474" y="3144"/>
                <a:ext cx="149" cy="253"/>
              </a:xfrm>
              <a:custGeom>
                <a:avLst/>
                <a:gdLst>
                  <a:gd name="T0" fmla="*/ 31 w 63"/>
                  <a:gd name="T1" fmla="*/ 107 h 107"/>
                  <a:gd name="T2" fmla="*/ 63 w 63"/>
                  <a:gd name="T3" fmla="*/ 78 h 107"/>
                  <a:gd name="T4" fmla="*/ 63 w 63"/>
                  <a:gd name="T5" fmla="*/ 29 h 107"/>
                  <a:gd name="T6" fmla="*/ 31 w 63"/>
                  <a:gd name="T7" fmla="*/ 0 h 107"/>
                  <a:gd name="T8" fmla="*/ 0 w 63"/>
                  <a:gd name="T9" fmla="*/ 29 h 107"/>
                  <a:gd name="T10" fmla="*/ 0 w 63"/>
                  <a:gd name="T11" fmla="*/ 78 h 107"/>
                  <a:gd name="T12" fmla="*/ 31 w 63"/>
                  <a:gd name="T13" fmla="*/ 107 h 107"/>
                  <a:gd name="T14" fmla="*/ 10 w 63"/>
                  <a:gd name="T15" fmla="*/ 29 h 107"/>
                  <a:gd name="T16" fmla="*/ 31 w 63"/>
                  <a:gd name="T17" fmla="*/ 10 h 107"/>
                  <a:gd name="T18" fmla="*/ 53 w 63"/>
                  <a:gd name="T19" fmla="*/ 29 h 107"/>
                  <a:gd name="T20" fmla="*/ 53 w 63"/>
                  <a:gd name="T21" fmla="*/ 78 h 107"/>
                  <a:gd name="T22" fmla="*/ 31 w 63"/>
                  <a:gd name="T23" fmla="*/ 97 h 107"/>
                  <a:gd name="T24" fmla="*/ 10 w 63"/>
                  <a:gd name="T25" fmla="*/ 78 h 107"/>
                  <a:gd name="T26" fmla="*/ 10 w 63"/>
                  <a:gd name="T27" fmla="*/ 2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107">
                    <a:moveTo>
                      <a:pt x="31" y="107"/>
                    </a:moveTo>
                    <a:cubicBezTo>
                      <a:pt x="49" y="107"/>
                      <a:pt x="63" y="94"/>
                      <a:pt x="63" y="78"/>
                    </a:cubicBezTo>
                    <a:cubicBezTo>
                      <a:pt x="63" y="29"/>
                      <a:pt x="63" y="29"/>
                      <a:pt x="63" y="29"/>
                    </a:cubicBezTo>
                    <a:cubicBezTo>
                      <a:pt x="63" y="13"/>
                      <a:pt x="49" y="0"/>
                      <a:pt x="31" y="0"/>
                    </a:cubicBezTo>
                    <a:cubicBezTo>
                      <a:pt x="14" y="0"/>
                      <a:pt x="0" y="13"/>
                      <a:pt x="0" y="29"/>
                    </a:cubicBezTo>
                    <a:cubicBezTo>
                      <a:pt x="0" y="78"/>
                      <a:pt x="0" y="78"/>
                      <a:pt x="0" y="78"/>
                    </a:cubicBezTo>
                    <a:cubicBezTo>
                      <a:pt x="0" y="94"/>
                      <a:pt x="14" y="107"/>
                      <a:pt x="31" y="107"/>
                    </a:cubicBezTo>
                    <a:close/>
                    <a:moveTo>
                      <a:pt x="10" y="29"/>
                    </a:moveTo>
                    <a:cubicBezTo>
                      <a:pt x="10" y="18"/>
                      <a:pt x="19" y="10"/>
                      <a:pt x="31" y="10"/>
                    </a:cubicBezTo>
                    <a:cubicBezTo>
                      <a:pt x="43" y="10"/>
                      <a:pt x="53" y="18"/>
                      <a:pt x="53" y="29"/>
                    </a:cubicBezTo>
                    <a:cubicBezTo>
                      <a:pt x="53" y="78"/>
                      <a:pt x="53" y="78"/>
                      <a:pt x="53" y="78"/>
                    </a:cubicBezTo>
                    <a:cubicBezTo>
                      <a:pt x="53" y="88"/>
                      <a:pt x="43" y="97"/>
                      <a:pt x="31" y="97"/>
                    </a:cubicBezTo>
                    <a:cubicBezTo>
                      <a:pt x="19" y="97"/>
                      <a:pt x="10" y="88"/>
                      <a:pt x="10" y="78"/>
                    </a:cubicBezTo>
                    <a:lnTo>
                      <a:pt x="10" y="29"/>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dist"/>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7" name="Freeform 18"/>
              <p:cNvSpPr>
                <a:spLocks/>
              </p:cNvSpPr>
              <p:nvPr/>
            </p:nvSpPr>
            <p:spPr bwMode="auto">
              <a:xfrm>
                <a:off x="4441" y="3267"/>
                <a:ext cx="215" cy="222"/>
              </a:xfrm>
              <a:custGeom>
                <a:avLst/>
                <a:gdLst>
                  <a:gd name="T0" fmla="*/ 86 w 91"/>
                  <a:gd name="T1" fmla="*/ 0 h 94"/>
                  <a:gd name="T2" fmla="*/ 81 w 91"/>
                  <a:gd name="T3" fmla="*/ 5 h 94"/>
                  <a:gd name="T4" fmla="*/ 81 w 91"/>
                  <a:gd name="T5" fmla="*/ 28 h 94"/>
                  <a:gd name="T6" fmla="*/ 45 w 91"/>
                  <a:gd name="T7" fmla="*/ 59 h 94"/>
                  <a:gd name="T8" fmla="*/ 10 w 91"/>
                  <a:gd name="T9" fmla="*/ 28 h 94"/>
                  <a:gd name="T10" fmla="*/ 10 w 91"/>
                  <a:gd name="T11" fmla="*/ 5 h 94"/>
                  <a:gd name="T12" fmla="*/ 5 w 91"/>
                  <a:gd name="T13" fmla="*/ 0 h 94"/>
                  <a:gd name="T14" fmla="*/ 0 w 91"/>
                  <a:gd name="T15" fmla="*/ 5 h 94"/>
                  <a:gd name="T16" fmla="*/ 0 w 91"/>
                  <a:gd name="T17" fmla="*/ 28 h 94"/>
                  <a:gd name="T18" fmla="*/ 40 w 91"/>
                  <a:gd name="T19" fmla="*/ 69 h 94"/>
                  <a:gd name="T20" fmla="*/ 40 w 91"/>
                  <a:gd name="T21" fmla="*/ 84 h 94"/>
                  <a:gd name="T22" fmla="*/ 20 w 91"/>
                  <a:gd name="T23" fmla="*/ 84 h 94"/>
                  <a:gd name="T24" fmla="*/ 15 w 91"/>
                  <a:gd name="T25" fmla="*/ 89 h 94"/>
                  <a:gd name="T26" fmla="*/ 20 w 91"/>
                  <a:gd name="T27" fmla="*/ 94 h 94"/>
                  <a:gd name="T28" fmla="*/ 70 w 91"/>
                  <a:gd name="T29" fmla="*/ 94 h 94"/>
                  <a:gd name="T30" fmla="*/ 75 w 91"/>
                  <a:gd name="T31" fmla="*/ 89 h 94"/>
                  <a:gd name="T32" fmla="*/ 70 w 91"/>
                  <a:gd name="T33" fmla="*/ 84 h 94"/>
                  <a:gd name="T34" fmla="*/ 50 w 91"/>
                  <a:gd name="T35" fmla="*/ 84 h 94"/>
                  <a:gd name="T36" fmla="*/ 50 w 91"/>
                  <a:gd name="T37" fmla="*/ 69 h 94"/>
                  <a:gd name="T38" fmla="*/ 91 w 91"/>
                  <a:gd name="T39" fmla="*/ 28 h 94"/>
                  <a:gd name="T40" fmla="*/ 91 w 91"/>
                  <a:gd name="T41" fmla="*/ 5 h 94"/>
                  <a:gd name="T42" fmla="*/ 86 w 91"/>
                  <a:gd name="T4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1" h="94">
                    <a:moveTo>
                      <a:pt x="86" y="0"/>
                    </a:moveTo>
                    <a:cubicBezTo>
                      <a:pt x="83" y="0"/>
                      <a:pt x="81" y="3"/>
                      <a:pt x="81" y="5"/>
                    </a:cubicBezTo>
                    <a:cubicBezTo>
                      <a:pt x="81" y="28"/>
                      <a:pt x="81" y="28"/>
                      <a:pt x="81" y="28"/>
                    </a:cubicBezTo>
                    <a:cubicBezTo>
                      <a:pt x="81" y="45"/>
                      <a:pt x="65" y="59"/>
                      <a:pt x="45" y="59"/>
                    </a:cubicBezTo>
                    <a:cubicBezTo>
                      <a:pt x="26" y="59"/>
                      <a:pt x="10" y="45"/>
                      <a:pt x="10" y="28"/>
                    </a:cubicBezTo>
                    <a:cubicBezTo>
                      <a:pt x="10" y="5"/>
                      <a:pt x="10" y="5"/>
                      <a:pt x="10" y="5"/>
                    </a:cubicBezTo>
                    <a:cubicBezTo>
                      <a:pt x="10" y="2"/>
                      <a:pt x="8" y="0"/>
                      <a:pt x="5" y="0"/>
                    </a:cubicBezTo>
                    <a:cubicBezTo>
                      <a:pt x="2" y="0"/>
                      <a:pt x="0" y="2"/>
                      <a:pt x="0" y="5"/>
                    </a:cubicBezTo>
                    <a:cubicBezTo>
                      <a:pt x="0" y="28"/>
                      <a:pt x="0" y="28"/>
                      <a:pt x="0" y="28"/>
                    </a:cubicBezTo>
                    <a:cubicBezTo>
                      <a:pt x="0" y="49"/>
                      <a:pt x="18" y="67"/>
                      <a:pt x="40" y="69"/>
                    </a:cubicBezTo>
                    <a:cubicBezTo>
                      <a:pt x="40" y="84"/>
                      <a:pt x="40" y="84"/>
                      <a:pt x="40" y="84"/>
                    </a:cubicBezTo>
                    <a:cubicBezTo>
                      <a:pt x="20" y="84"/>
                      <a:pt x="20" y="84"/>
                      <a:pt x="20" y="84"/>
                    </a:cubicBezTo>
                    <a:cubicBezTo>
                      <a:pt x="18" y="84"/>
                      <a:pt x="15" y="86"/>
                      <a:pt x="15" y="89"/>
                    </a:cubicBezTo>
                    <a:cubicBezTo>
                      <a:pt x="15" y="92"/>
                      <a:pt x="18" y="94"/>
                      <a:pt x="20" y="94"/>
                    </a:cubicBezTo>
                    <a:cubicBezTo>
                      <a:pt x="70" y="94"/>
                      <a:pt x="70" y="94"/>
                      <a:pt x="70" y="94"/>
                    </a:cubicBezTo>
                    <a:cubicBezTo>
                      <a:pt x="73" y="94"/>
                      <a:pt x="75" y="92"/>
                      <a:pt x="75" y="89"/>
                    </a:cubicBezTo>
                    <a:cubicBezTo>
                      <a:pt x="75" y="86"/>
                      <a:pt x="73" y="84"/>
                      <a:pt x="70" y="84"/>
                    </a:cubicBezTo>
                    <a:cubicBezTo>
                      <a:pt x="50" y="84"/>
                      <a:pt x="50" y="84"/>
                      <a:pt x="50" y="84"/>
                    </a:cubicBezTo>
                    <a:cubicBezTo>
                      <a:pt x="50" y="69"/>
                      <a:pt x="50" y="69"/>
                      <a:pt x="50" y="69"/>
                    </a:cubicBezTo>
                    <a:cubicBezTo>
                      <a:pt x="73" y="67"/>
                      <a:pt x="91" y="49"/>
                      <a:pt x="91" y="28"/>
                    </a:cubicBezTo>
                    <a:cubicBezTo>
                      <a:pt x="91" y="5"/>
                      <a:pt x="91" y="5"/>
                      <a:pt x="91" y="5"/>
                    </a:cubicBezTo>
                    <a:cubicBezTo>
                      <a:pt x="91" y="3"/>
                      <a:pt x="88" y="0"/>
                      <a:pt x="86" y="0"/>
                    </a:cubicBez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dist"/>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3" name="Text Box 20"/>
            <p:cNvSpPr txBox="1">
              <a:spLocks noChangeArrowheads="1"/>
            </p:cNvSpPr>
            <p:nvPr/>
          </p:nvSpPr>
          <p:spPr bwMode="auto">
            <a:xfrm>
              <a:off x="6482245" y="4236939"/>
              <a:ext cx="134844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dirty="0">
                  <a:solidFill>
                    <a:schemeClr val="bg1"/>
                  </a:solidFill>
                  <a:latin typeface="微软雅黑" pitchFamily="34" charset="-122"/>
                  <a:ea typeface="微软雅黑" pitchFamily="34" charset="-122"/>
                </a:rPr>
                <a:t>日期：</a:t>
              </a:r>
              <a:r>
                <a:rPr lang="en-US" altLang="zh-CN" sz="1200" dirty="0">
                  <a:solidFill>
                    <a:schemeClr val="bg1"/>
                  </a:solidFill>
                  <a:latin typeface="微软雅黑" pitchFamily="34" charset="-122"/>
                  <a:ea typeface="微软雅黑" pitchFamily="34" charset="-122"/>
                </a:rPr>
                <a:t>2018.1.30</a:t>
              </a:r>
            </a:p>
          </p:txBody>
        </p:sp>
        <p:sp>
          <p:nvSpPr>
            <p:cNvPr id="47" name="Oval 10"/>
            <p:cNvSpPr>
              <a:spLocks noChangeArrowheads="1"/>
            </p:cNvSpPr>
            <p:nvPr/>
          </p:nvSpPr>
          <p:spPr bwMode="auto">
            <a:xfrm>
              <a:off x="4551668" y="4259514"/>
              <a:ext cx="219347" cy="219347"/>
            </a:xfrm>
            <a:prstGeom prst="ellipse">
              <a:avLst/>
            </a:prstGeom>
            <a:solidFill>
              <a:schemeClr val="bg1"/>
            </a:solidFill>
            <a:ln>
              <a:noFill/>
            </a:ln>
            <a:effectLst/>
            <a:extLst/>
          </p:spPr>
          <p:txBody>
            <a:bodyPr wrap="none" anchor="ctr"/>
            <a:lstStyle/>
            <a:p>
              <a:pPr algn="ctr" fontAlgn="base">
                <a:spcBef>
                  <a:spcPct val="0"/>
                </a:spcBef>
                <a:spcAft>
                  <a:spcPct val="0"/>
                </a:spcAft>
              </a:pPr>
              <a:endParaRPr lang="zh-CN" altLang="en-US" sz="800">
                <a:solidFill>
                  <a:srgbClr val="FFFDEF"/>
                </a:solidFill>
                <a:latin typeface="微软雅黑" pitchFamily="34" charset="-122"/>
                <a:ea typeface="微软雅黑" pitchFamily="34" charset="-122"/>
              </a:endParaRPr>
            </a:p>
          </p:txBody>
        </p:sp>
        <p:grpSp>
          <p:nvGrpSpPr>
            <p:cNvPr id="48" name="组合 47"/>
            <p:cNvGrpSpPr/>
            <p:nvPr/>
          </p:nvGrpSpPr>
          <p:grpSpPr>
            <a:xfrm>
              <a:off x="4611357" y="4307395"/>
              <a:ext cx="100336" cy="114060"/>
              <a:chOff x="860980" y="3583766"/>
              <a:chExt cx="100336" cy="114060"/>
            </a:xfrm>
            <a:solidFill>
              <a:schemeClr val="accent1"/>
            </a:solidFill>
          </p:grpSpPr>
          <p:sp>
            <p:nvSpPr>
              <p:cNvPr id="49" name="Freeform 12"/>
              <p:cNvSpPr>
                <a:spLocks noEditPoints="1"/>
              </p:cNvSpPr>
              <p:nvPr/>
            </p:nvSpPr>
            <p:spPr bwMode="auto">
              <a:xfrm>
                <a:off x="884050" y="3583766"/>
                <a:ext cx="53830" cy="53740"/>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31 w 62"/>
                  <a:gd name="T11" fmla="*/ 11 h 62"/>
                  <a:gd name="T12" fmla="*/ 11 w 62"/>
                  <a:gd name="T13" fmla="*/ 31 h 62"/>
                  <a:gd name="T14" fmla="*/ 31 w 62"/>
                  <a:gd name="T15" fmla="*/ 51 h 62"/>
                  <a:gd name="T16" fmla="*/ 51 w 62"/>
                  <a:gd name="T17" fmla="*/ 31 h 62"/>
                  <a:gd name="T18" fmla="*/ 31 w 62"/>
                  <a:gd name="T19" fmla="*/ 1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31" y="11"/>
                    </a:moveTo>
                    <a:cubicBezTo>
                      <a:pt x="20" y="11"/>
                      <a:pt x="11" y="20"/>
                      <a:pt x="11" y="31"/>
                    </a:cubicBezTo>
                    <a:cubicBezTo>
                      <a:pt x="11" y="42"/>
                      <a:pt x="20" y="51"/>
                      <a:pt x="31" y="51"/>
                    </a:cubicBezTo>
                    <a:cubicBezTo>
                      <a:pt x="42" y="51"/>
                      <a:pt x="51" y="42"/>
                      <a:pt x="51" y="31"/>
                    </a:cubicBezTo>
                    <a:cubicBezTo>
                      <a:pt x="51" y="20"/>
                      <a:pt x="42" y="11"/>
                      <a:pt x="31" y="11"/>
                    </a:cubicBez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dist"/>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0" name="Freeform 13"/>
              <p:cNvSpPr>
                <a:spLocks/>
              </p:cNvSpPr>
              <p:nvPr/>
            </p:nvSpPr>
            <p:spPr bwMode="auto">
              <a:xfrm>
                <a:off x="860980" y="3643355"/>
                <a:ext cx="100336" cy="54471"/>
              </a:xfrm>
              <a:custGeom>
                <a:avLst/>
                <a:gdLst>
                  <a:gd name="T0" fmla="*/ 111 w 116"/>
                  <a:gd name="T1" fmla="*/ 63 h 63"/>
                  <a:gd name="T2" fmla="*/ 105 w 116"/>
                  <a:gd name="T3" fmla="*/ 58 h 63"/>
                  <a:gd name="T4" fmla="*/ 58 w 116"/>
                  <a:gd name="T5" fmla="*/ 11 h 63"/>
                  <a:gd name="T6" fmla="*/ 11 w 116"/>
                  <a:gd name="T7" fmla="*/ 58 h 63"/>
                  <a:gd name="T8" fmla="*/ 6 w 116"/>
                  <a:gd name="T9" fmla="*/ 63 h 63"/>
                  <a:gd name="T10" fmla="*/ 0 w 116"/>
                  <a:gd name="T11" fmla="*/ 58 h 63"/>
                  <a:gd name="T12" fmla="*/ 58 w 116"/>
                  <a:gd name="T13" fmla="*/ 0 h 63"/>
                  <a:gd name="T14" fmla="*/ 116 w 116"/>
                  <a:gd name="T15" fmla="*/ 58 h 63"/>
                  <a:gd name="T16" fmla="*/ 111 w 116"/>
                  <a:gd name="T17"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63">
                    <a:moveTo>
                      <a:pt x="111" y="63"/>
                    </a:moveTo>
                    <a:cubicBezTo>
                      <a:pt x="108" y="63"/>
                      <a:pt x="105" y="61"/>
                      <a:pt x="105" y="58"/>
                    </a:cubicBezTo>
                    <a:cubicBezTo>
                      <a:pt x="105" y="32"/>
                      <a:pt x="84" y="11"/>
                      <a:pt x="58" y="11"/>
                    </a:cubicBezTo>
                    <a:cubicBezTo>
                      <a:pt x="32" y="11"/>
                      <a:pt x="11" y="32"/>
                      <a:pt x="11" y="58"/>
                    </a:cubicBezTo>
                    <a:cubicBezTo>
                      <a:pt x="11" y="61"/>
                      <a:pt x="9" y="63"/>
                      <a:pt x="6" y="63"/>
                    </a:cubicBezTo>
                    <a:cubicBezTo>
                      <a:pt x="3" y="63"/>
                      <a:pt x="0" y="61"/>
                      <a:pt x="0" y="58"/>
                    </a:cubicBezTo>
                    <a:cubicBezTo>
                      <a:pt x="0" y="26"/>
                      <a:pt x="26" y="0"/>
                      <a:pt x="58" y="0"/>
                    </a:cubicBezTo>
                    <a:cubicBezTo>
                      <a:pt x="90" y="0"/>
                      <a:pt x="116" y="26"/>
                      <a:pt x="116" y="58"/>
                    </a:cubicBezTo>
                    <a:cubicBezTo>
                      <a:pt x="116" y="61"/>
                      <a:pt x="114" y="63"/>
                      <a:pt x="111" y="63"/>
                    </a:cubicBez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dist"/>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46" name="矩形 45"/>
            <p:cNvSpPr/>
            <p:nvPr/>
          </p:nvSpPr>
          <p:spPr>
            <a:xfrm>
              <a:off x="4770878" y="4236939"/>
              <a:ext cx="126188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dirty="0">
                  <a:solidFill>
                    <a:schemeClr val="bg1"/>
                  </a:solidFill>
                  <a:latin typeface="微软雅黑" pitchFamily="34" charset="-122"/>
                  <a:ea typeface="微软雅黑" pitchFamily="34" charset="-122"/>
                </a:rPr>
                <a:t>汇报人：博龙图</a:t>
              </a:r>
            </a:p>
          </p:txBody>
        </p:sp>
      </p:grpSp>
      <p:sp>
        <p:nvSpPr>
          <p:cNvPr id="51" name="原创设计师QQ598969553            _3"/>
          <p:cNvSpPr txBox="1">
            <a:spLocks/>
          </p:cNvSpPr>
          <p:nvPr/>
        </p:nvSpPr>
        <p:spPr>
          <a:xfrm>
            <a:off x="3705425" y="4013992"/>
            <a:ext cx="4971509" cy="672172"/>
          </a:xfrm>
          <a:prstGeom prst="rect">
            <a:avLst/>
          </a:prstGeom>
          <a:noFill/>
        </p:spPr>
        <p:txBody>
          <a:bodyPr vert="horz" wrap="square" lIns="91440" tIns="45720" rIns="91440" bIns="45720" rtlCol="0" anchor="ctr">
            <a:spAutoFit/>
          </a:bodyPr>
          <a:lstStyle>
            <a:lvl1pPr marL="228600" indent="-228600" algn="ctr" defTabSz="914400" rtl="0" eaLnBrk="1" latinLnBrk="0" hangingPunct="1">
              <a:lnSpc>
                <a:spcPct val="90000"/>
              </a:lnSpc>
              <a:spcBef>
                <a:spcPts val="1000"/>
              </a:spcBef>
              <a:buFont typeface="Arial" panose="020B0604020202020204" pitchFamily="34" charset="0"/>
              <a:buChar char="•"/>
              <a:defRPr lang="zh-CN" altLang="en-US" sz="1800" b="1" i="0" kern="1200">
                <a:solidFill>
                  <a:schemeClr val="bg1"/>
                </a:solidFill>
                <a:effectLst>
                  <a:outerShdw blurRad="38100" dist="38100" dir="2700000" algn="tl">
                    <a:srgbClr val="000000">
                      <a:alpha val="43137"/>
                    </a:srgbClr>
                  </a:outerShdw>
                </a:effectLst>
                <a:latin typeface="+mn-lt"/>
                <a:ea typeface="+mn-ea"/>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Font typeface="Arial" panose="020B0604020202020204" pitchFamily="34" charset="0"/>
              <a:buNone/>
            </a:pPr>
            <a:r>
              <a:rPr lang="en-US" sz="1000" b="0" dirty="0" err="1">
                <a:solidFill>
                  <a:schemeClr val="tx1">
                    <a:lumMod val="75000"/>
                    <a:lumOff val="25000"/>
                  </a:schemeClr>
                </a:solidFill>
                <a:effectLst/>
                <a:latin typeface="华文细黑" panose="02010600040101010101" pitchFamily="2" charset="-122"/>
                <a:ea typeface="华文细黑" panose="02010600040101010101" pitchFamily="2" charset="-122"/>
                <a:sym typeface="+mn-lt"/>
              </a:rPr>
              <a:t>CSASAADAstudio</a:t>
            </a:r>
            <a:r>
              <a:rPr lang="en-US" sz="1000" b="0" dirty="0">
                <a:solidFill>
                  <a:schemeClr val="tx1">
                    <a:lumMod val="75000"/>
                    <a:lumOff val="25000"/>
                  </a:schemeClr>
                </a:solidFill>
                <a:effectLst/>
                <a:latin typeface="华文细黑" panose="02010600040101010101" pitchFamily="2" charset="-122"/>
                <a:ea typeface="华文细黑" panose="02010600040101010101" pitchFamily="2" charset="-122"/>
                <a:sym typeface="+mn-lt"/>
              </a:rPr>
              <a:t> sales template, a more beautiful template please magic </a:t>
            </a:r>
            <a:r>
              <a:rPr lang="en-US" sz="1000" b="0" dirty="0" err="1">
                <a:solidFill>
                  <a:schemeClr val="tx1">
                    <a:lumMod val="75000"/>
                    <a:lumOff val="25000"/>
                  </a:schemeClr>
                </a:solidFill>
                <a:effectLst/>
                <a:latin typeface="华文细黑" panose="02010600040101010101" pitchFamily="2" charset="-122"/>
                <a:ea typeface="华文细黑" panose="02010600040101010101" pitchFamily="2" charset="-122"/>
                <a:sym typeface="+mn-lt"/>
              </a:rPr>
              <a:t>rainMagic</a:t>
            </a:r>
            <a:r>
              <a:rPr lang="en-US" sz="1000" b="0" dirty="0">
                <a:solidFill>
                  <a:schemeClr val="tx1">
                    <a:lumMod val="75000"/>
                    <a:lumOff val="25000"/>
                  </a:schemeClr>
                </a:solidFill>
                <a:effectLst/>
                <a:latin typeface="华文细黑" panose="02010600040101010101" pitchFamily="2" charset="-122"/>
                <a:ea typeface="华文细黑" panose="02010600040101010101" pitchFamily="2" charset="-122"/>
                <a:sym typeface="+mn-lt"/>
              </a:rPr>
              <a:t> rain studio sales template, a </a:t>
            </a:r>
            <a:r>
              <a:rPr lang="en-US" sz="1000" b="0" dirty="0" err="1">
                <a:solidFill>
                  <a:schemeClr val="tx1">
                    <a:lumMod val="75000"/>
                    <a:lumOff val="25000"/>
                  </a:schemeClr>
                </a:solidFill>
                <a:effectLst/>
                <a:latin typeface="华文细黑" panose="02010600040101010101" pitchFamily="2" charset="-122"/>
                <a:ea typeface="华文细黑" panose="02010600040101010101" pitchFamily="2" charset="-122"/>
                <a:sym typeface="+mn-lt"/>
              </a:rPr>
              <a:t>moreMagic</a:t>
            </a:r>
            <a:r>
              <a:rPr lang="en-US" sz="1000" b="0" dirty="0">
                <a:solidFill>
                  <a:schemeClr val="tx1">
                    <a:lumMod val="75000"/>
                    <a:lumOff val="25000"/>
                  </a:schemeClr>
                </a:solidFill>
                <a:effectLst/>
                <a:latin typeface="华文细黑" panose="02010600040101010101" pitchFamily="2" charset="-122"/>
                <a:ea typeface="华文细黑" panose="02010600040101010101" pitchFamily="2" charset="-122"/>
                <a:sym typeface="+mn-lt"/>
              </a:rPr>
              <a:t> rain studio sales template, a more beautiful template please magic</a:t>
            </a:r>
          </a:p>
        </p:txBody>
      </p:sp>
      <p:sp>
        <p:nvSpPr>
          <p:cNvPr id="52" name="原创设计师QQ598969553            _4"/>
          <p:cNvSpPr/>
          <p:nvPr/>
        </p:nvSpPr>
        <p:spPr>
          <a:xfrm>
            <a:off x="2891015" y="3164609"/>
            <a:ext cx="6416321" cy="707886"/>
          </a:xfrm>
          <a:prstGeom prst="rect">
            <a:avLst/>
          </a:prstGeom>
          <a:noFill/>
        </p:spPr>
        <p:txBody>
          <a:bodyPr wrap="square" rtlCol="0">
            <a:spAutoFit/>
          </a:bodyPr>
          <a:lstStyle/>
          <a:p>
            <a:pPr algn="ctr"/>
            <a:r>
              <a:rPr lang="zh-CN" altLang="en-US" sz="4000" dirty="0">
                <a:ln w="6350">
                  <a:noFill/>
                </a:ln>
                <a:solidFill>
                  <a:schemeClr val="accent1"/>
                </a:solidFill>
                <a:latin typeface="Impact" panose="020B0806030902050204" pitchFamily="34" charset="0"/>
                <a:ea typeface="微软雅黑" panose="020B0503020204020204" pitchFamily="34" charset="-122"/>
              </a:rPr>
              <a:t>欧美清新</a:t>
            </a:r>
            <a:r>
              <a:rPr lang="zh-CN" altLang="en-US" sz="4000" dirty="0">
                <a:ln w="6350">
                  <a:noFill/>
                </a:ln>
                <a:solidFill>
                  <a:schemeClr val="tx1">
                    <a:lumMod val="75000"/>
                    <a:lumOff val="25000"/>
                  </a:schemeClr>
                </a:solidFill>
                <a:latin typeface="Impact" panose="020B0806030902050204" pitchFamily="34" charset="0"/>
                <a:ea typeface="微软雅黑" panose="020B0503020204020204" pitchFamily="34" charset="-122"/>
              </a:rPr>
              <a:t>工作总结年中汇报</a:t>
            </a:r>
          </a:p>
        </p:txBody>
      </p:sp>
      <p:grpSp>
        <p:nvGrpSpPr>
          <p:cNvPr id="20" name="原创设计师QQ598969553            _5"/>
          <p:cNvGrpSpPr>
            <a:grpSpLocks noGrp="1" noSelect="1" noRot="1" noChangeAspect="1" noMove="1" noResize="1"/>
          </p:cNvGrpSpPr>
          <p:nvPr/>
        </p:nvGrpSpPr>
        <p:grpSpPr>
          <a:xfrm>
            <a:off x="2657327" y="946019"/>
            <a:ext cx="1761196" cy="1818088"/>
            <a:chOff x="304799" y="673100"/>
            <a:chExt cx="4000500" cy="4000500"/>
          </a:xfrm>
          <a:effectLst>
            <a:outerShdw blurRad="381000" dist="508000" dir="8100000" algn="tr" rotWithShape="0">
              <a:prstClr val="black">
                <a:alpha val="25000"/>
              </a:prstClr>
            </a:outerShdw>
          </a:effectLst>
        </p:grpSpPr>
        <p:sp>
          <p:nvSpPr>
            <p:cNvPr id="24" name="同心圆 4"/>
            <p:cNvSpPr/>
            <p:nvPr/>
          </p:nvSpPr>
          <p:spPr>
            <a:xfrm>
              <a:off x="304799"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latin typeface="华文细黑" panose="02010600040101010101" pitchFamily="2" charset="-122"/>
                <a:ea typeface="华文细黑" panose="02010600040101010101" pitchFamily="2" charset="-122"/>
              </a:endParaRPr>
            </a:p>
          </p:txBody>
        </p:sp>
        <p:sp>
          <p:nvSpPr>
            <p:cNvPr id="25" name="椭圆 24"/>
            <p:cNvSpPr/>
            <p:nvPr/>
          </p:nvSpPr>
          <p:spPr>
            <a:xfrm>
              <a:off x="376663" y="744959"/>
              <a:ext cx="3856776" cy="3856775"/>
            </a:xfrm>
            <a:prstGeom prst="ellipse">
              <a:avLst/>
            </a:prstGeom>
            <a:gradFill>
              <a:gsLst>
                <a:gs pos="0">
                  <a:schemeClr val="bg1"/>
                </a:gs>
                <a:gs pos="53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latin typeface="华文细黑" panose="02010600040101010101" pitchFamily="2" charset="-122"/>
                <a:ea typeface="华文细黑" panose="02010600040101010101" pitchFamily="2" charset="-122"/>
              </a:endParaRPr>
            </a:p>
          </p:txBody>
        </p:sp>
      </p:grpSp>
      <p:sp>
        <p:nvSpPr>
          <p:cNvPr id="26" name="原创设计师QQ598969553            _6"/>
          <p:cNvSpPr txBox="1"/>
          <p:nvPr/>
        </p:nvSpPr>
        <p:spPr>
          <a:xfrm>
            <a:off x="3094815" y="1070231"/>
            <a:ext cx="865943" cy="1569660"/>
          </a:xfrm>
          <a:prstGeom prst="rect">
            <a:avLst/>
          </a:prstGeom>
          <a:noFill/>
        </p:spPr>
        <p:txBody>
          <a:bodyPr wrap="none" rtlCol="0">
            <a:spAutoFit/>
          </a:bodyPr>
          <a:lstStyle/>
          <a:p>
            <a:pPr algn="ctr"/>
            <a:r>
              <a:rPr lang="en-US" altLang="zh-CN" sz="9600" dirty="0">
                <a:solidFill>
                  <a:schemeClr val="accent1"/>
                </a:solidFill>
                <a:latin typeface="华文细黑" panose="02010600040101010101" pitchFamily="2" charset="-122"/>
                <a:ea typeface="华文细黑" panose="02010600040101010101" pitchFamily="2" charset="-122"/>
              </a:rPr>
              <a:t>2</a:t>
            </a:r>
            <a:endParaRPr lang="zh-CN" altLang="en-US" sz="9600" dirty="0">
              <a:solidFill>
                <a:schemeClr val="accent1"/>
              </a:solidFill>
              <a:latin typeface="华文细黑" panose="02010600040101010101" pitchFamily="2" charset="-122"/>
              <a:ea typeface="华文细黑" panose="02010600040101010101" pitchFamily="2" charset="-122"/>
            </a:endParaRPr>
          </a:p>
        </p:txBody>
      </p:sp>
      <p:grpSp>
        <p:nvGrpSpPr>
          <p:cNvPr id="27" name="原创设计师QQ598969553            _7"/>
          <p:cNvGrpSpPr>
            <a:grpSpLocks noGrp="1" noSelect="1" noRot="1" noChangeAspect="1" noMove="1" noResize="1"/>
          </p:cNvGrpSpPr>
          <p:nvPr/>
        </p:nvGrpSpPr>
        <p:grpSpPr>
          <a:xfrm>
            <a:off x="4418523" y="946019"/>
            <a:ext cx="1761196" cy="1818088"/>
            <a:chOff x="304799" y="673100"/>
            <a:chExt cx="4000500" cy="4000500"/>
          </a:xfrm>
          <a:effectLst>
            <a:outerShdw blurRad="381000" dist="508000" dir="8100000" algn="tr" rotWithShape="0">
              <a:prstClr val="black">
                <a:alpha val="25000"/>
              </a:prstClr>
            </a:outerShdw>
          </a:effectLst>
        </p:grpSpPr>
        <p:sp>
          <p:nvSpPr>
            <p:cNvPr id="28" name="同心圆 10"/>
            <p:cNvSpPr/>
            <p:nvPr/>
          </p:nvSpPr>
          <p:spPr>
            <a:xfrm>
              <a:off x="304799"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华文细黑" panose="02010600040101010101" pitchFamily="2" charset="-122"/>
                <a:ea typeface="华文细黑" panose="02010600040101010101" pitchFamily="2" charset="-122"/>
              </a:endParaRPr>
            </a:p>
          </p:txBody>
        </p:sp>
        <p:sp>
          <p:nvSpPr>
            <p:cNvPr id="29" name="椭圆 28"/>
            <p:cNvSpPr/>
            <p:nvPr/>
          </p:nvSpPr>
          <p:spPr>
            <a:xfrm>
              <a:off x="376663" y="744959"/>
              <a:ext cx="3856776" cy="3856775"/>
            </a:xfrm>
            <a:prstGeom prst="ellipse">
              <a:avLst/>
            </a:prstGeom>
            <a:gradFill>
              <a:gsLst>
                <a:gs pos="0">
                  <a:schemeClr val="bg1"/>
                </a:gs>
                <a:gs pos="53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华文细黑" panose="02010600040101010101" pitchFamily="2" charset="-122"/>
                <a:ea typeface="华文细黑" panose="02010600040101010101" pitchFamily="2" charset="-122"/>
              </a:endParaRPr>
            </a:p>
          </p:txBody>
        </p:sp>
      </p:grpSp>
      <p:grpSp>
        <p:nvGrpSpPr>
          <p:cNvPr id="30" name="原创设计师QQ598969553            _8"/>
          <p:cNvGrpSpPr>
            <a:grpSpLocks noGrp="1" noSelect="1" noRot="1" noChangeAspect="1" noMove="1" noResize="1"/>
          </p:cNvGrpSpPr>
          <p:nvPr/>
        </p:nvGrpSpPr>
        <p:grpSpPr>
          <a:xfrm>
            <a:off x="6179719" y="946019"/>
            <a:ext cx="1761196" cy="1818088"/>
            <a:chOff x="304799" y="673100"/>
            <a:chExt cx="4000500" cy="4000500"/>
          </a:xfrm>
          <a:effectLst>
            <a:outerShdw blurRad="381000" dist="508000" dir="8100000" algn="tr" rotWithShape="0">
              <a:prstClr val="black">
                <a:alpha val="25000"/>
              </a:prstClr>
            </a:outerShdw>
          </a:effectLst>
        </p:grpSpPr>
        <p:sp>
          <p:nvSpPr>
            <p:cNvPr id="31" name="同心圆 13"/>
            <p:cNvSpPr/>
            <p:nvPr/>
          </p:nvSpPr>
          <p:spPr>
            <a:xfrm>
              <a:off x="304799"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2"/>
                </a:solidFill>
                <a:latin typeface="华文细黑" panose="02010600040101010101" pitchFamily="2" charset="-122"/>
                <a:ea typeface="华文细黑" panose="02010600040101010101" pitchFamily="2" charset="-122"/>
              </a:endParaRPr>
            </a:p>
          </p:txBody>
        </p:sp>
        <p:sp>
          <p:nvSpPr>
            <p:cNvPr id="32" name="椭圆 31"/>
            <p:cNvSpPr/>
            <p:nvPr/>
          </p:nvSpPr>
          <p:spPr>
            <a:xfrm>
              <a:off x="376663" y="744959"/>
              <a:ext cx="3856776" cy="3856775"/>
            </a:xfrm>
            <a:prstGeom prst="ellipse">
              <a:avLst/>
            </a:prstGeom>
            <a:gradFill>
              <a:gsLst>
                <a:gs pos="0">
                  <a:schemeClr val="bg1"/>
                </a:gs>
                <a:gs pos="53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2"/>
                </a:solidFill>
                <a:latin typeface="华文细黑" panose="02010600040101010101" pitchFamily="2" charset="-122"/>
                <a:ea typeface="华文细黑" panose="02010600040101010101" pitchFamily="2" charset="-122"/>
              </a:endParaRPr>
            </a:p>
          </p:txBody>
        </p:sp>
      </p:grpSp>
      <p:sp>
        <p:nvSpPr>
          <p:cNvPr id="38" name="原创设计师QQ598969553            _9"/>
          <p:cNvSpPr txBox="1"/>
          <p:nvPr/>
        </p:nvSpPr>
        <p:spPr>
          <a:xfrm>
            <a:off x="6627345" y="1070231"/>
            <a:ext cx="865943" cy="1569660"/>
          </a:xfrm>
          <a:prstGeom prst="rect">
            <a:avLst/>
          </a:prstGeom>
          <a:noFill/>
        </p:spPr>
        <p:txBody>
          <a:bodyPr wrap="none" rtlCol="0">
            <a:spAutoFit/>
          </a:bodyPr>
          <a:lstStyle/>
          <a:p>
            <a:pPr algn="ctr"/>
            <a:r>
              <a:rPr lang="en-US" altLang="zh-CN" sz="9600" dirty="0">
                <a:solidFill>
                  <a:schemeClr val="accent2"/>
                </a:solidFill>
                <a:latin typeface="华文细黑" panose="02010600040101010101" pitchFamily="2" charset="-122"/>
                <a:ea typeface="华文细黑" panose="02010600040101010101" pitchFamily="2" charset="-122"/>
              </a:rPr>
              <a:t>2</a:t>
            </a:r>
            <a:endParaRPr lang="zh-CN" altLang="en-US" sz="9600" dirty="0">
              <a:solidFill>
                <a:schemeClr val="accent2"/>
              </a:solidFill>
              <a:latin typeface="华文细黑" panose="02010600040101010101" pitchFamily="2" charset="-122"/>
              <a:ea typeface="华文细黑" panose="02010600040101010101" pitchFamily="2" charset="-122"/>
            </a:endParaRPr>
          </a:p>
        </p:txBody>
      </p:sp>
      <p:grpSp>
        <p:nvGrpSpPr>
          <p:cNvPr id="39" name="原创设计师QQ598969553            _10"/>
          <p:cNvGrpSpPr>
            <a:grpSpLocks noGrp="1" noSelect="1" noRot="1" noChangeAspect="1" noMove="1" noResize="1"/>
          </p:cNvGrpSpPr>
          <p:nvPr/>
        </p:nvGrpSpPr>
        <p:grpSpPr>
          <a:xfrm>
            <a:off x="7940915" y="946019"/>
            <a:ext cx="1761196" cy="1818088"/>
            <a:chOff x="304799" y="673100"/>
            <a:chExt cx="4000500" cy="4000500"/>
          </a:xfrm>
          <a:effectLst>
            <a:outerShdw blurRad="381000" dist="508000" dir="8100000" algn="tr" rotWithShape="0">
              <a:prstClr val="black">
                <a:alpha val="25000"/>
              </a:prstClr>
            </a:outerShdw>
          </a:effectLst>
        </p:grpSpPr>
        <p:sp>
          <p:nvSpPr>
            <p:cNvPr id="40" name="同心圆 16"/>
            <p:cNvSpPr/>
            <p:nvPr/>
          </p:nvSpPr>
          <p:spPr>
            <a:xfrm>
              <a:off x="304799"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3"/>
                </a:solidFill>
                <a:latin typeface="华文细黑" panose="02010600040101010101" pitchFamily="2" charset="-122"/>
                <a:ea typeface="华文细黑" panose="02010600040101010101" pitchFamily="2" charset="-122"/>
              </a:endParaRPr>
            </a:p>
          </p:txBody>
        </p:sp>
        <p:sp>
          <p:nvSpPr>
            <p:cNvPr id="41" name="椭圆 40"/>
            <p:cNvSpPr/>
            <p:nvPr/>
          </p:nvSpPr>
          <p:spPr>
            <a:xfrm>
              <a:off x="376663" y="744959"/>
              <a:ext cx="3856776" cy="3856775"/>
            </a:xfrm>
            <a:prstGeom prst="ellipse">
              <a:avLst/>
            </a:prstGeom>
            <a:gradFill>
              <a:gsLst>
                <a:gs pos="0">
                  <a:schemeClr val="bg1"/>
                </a:gs>
                <a:gs pos="53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3"/>
                </a:solidFill>
                <a:latin typeface="华文细黑" panose="02010600040101010101" pitchFamily="2" charset="-122"/>
                <a:ea typeface="华文细黑" panose="02010600040101010101" pitchFamily="2" charset="-122"/>
              </a:endParaRPr>
            </a:p>
          </p:txBody>
        </p:sp>
      </p:grpSp>
      <p:sp>
        <p:nvSpPr>
          <p:cNvPr id="42" name="原创设计师QQ598969553            _11"/>
          <p:cNvSpPr txBox="1"/>
          <p:nvPr/>
        </p:nvSpPr>
        <p:spPr>
          <a:xfrm>
            <a:off x="8389350" y="1040199"/>
            <a:ext cx="865943" cy="1569660"/>
          </a:xfrm>
          <a:prstGeom prst="rect">
            <a:avLst/>
          </a:prstGeom>
          <a:noFill/>
        </p:spPr>
        <p:txBody>
          <a:bodyPr wrap="none" rtlCol="0">
            <a:spAutoFit/>
          </a:bodyPr>
          <a:lstStyle/>
          <a:p>
            <a:pPr algn="ctr"/>
            <a:r>
              <a:rPr lang="en-US" altLang="zh-CN" sz="9600" dirty="0">
                <a:solidFill>
                  <a:schemeClr val="accent3"/>
                </a:solidFill>
                <a:latin typeface="华文细黑" panose="02010600040101010101" pitchFamily="2" charset="-122"/>
                <a:ea typeface="华文细黑" panose="02010600040101010101" pitchFamily="2" charset="-122"/>
              </a:rPr>
              <a:t>0</a:t>
            </a:r>
            <a:endParaRPr lang="zh-CN" altLang="en-US" sz="9600" dirty="0">
              <a:solidFill>
                <a:schemeClr val="accent3"/>
              </a:solidFill>
              <a:latin typeface="华文细黑" panose="02010600040101010101" pitchFamily="2" charset="-122"/>
              <a:ea typeface="华文细黑" panose="02010600040101010101" pitchFamily="2" charset="-122"/>
            </a:endParaRPr>
          </a:p>
        </p:txBody>
      </p:sp>
      <p:grpSp>
        <p:nvGrpSpPr>
          <p:cNvPr id="43" name="原创设计师QQ598969553            _12"/>
          <p:cNvGrpSpPr>
            <a:grpSpLocks noGrp="1" noSelect="1" noRot="1" noChangeAspect="1" noMove="1" noResize="1"/>
          </p:cNvGrpSpPr>
          <p:nvPr/>
        </p:nvGrpSpPr>
        <p:grpSpPr bwMode="auto">
          <a:xfrm>
            <a:off x="4708719" y="1263297"/>
            <a:ext cx="1180804" cy="1183528"/>
            <a:chOff x="183" y="1395"/>
            <a:chExt cx="867" cy="869"/>
          </a:xfrm>
          <a:solidFill>
            <a:schemeClr val="bg1">
              <a:lumMod val="50000"/>
            </a:schemeClr>
          </a:solidFill>
        </p:grpSpPr>
        <p:sp>
          <p:nvSpPr>
            <p:cNvPr id="44" name="Freeform 5"/>
            <p:cNvSpPr>
              <a:spLocks noEditPoints="1"/>
            </p:cNvSpPr>
            <p:nvPr/>
          </p:nvSpPr>
          <p:spPr bwMode="auto">
            <a:xfrm>
              <a:off x="183" y="1395"/>
              <a:ext cx="867" cy="869"/>
            </a:xfrm>
            <a:custGeom>
              <a:avLst/>
              <a:gdLst>
                <a:gd name="T0" fmla="*/ 0 w 478"/>
                <a:gd name="T1" fmla="*/ 239 h 478"/>
                <a:gd name="T2" fmla="*/ 239 w 478"/>
                <a:gd name="T3" fmla="*/ 478 h 478"/>
                <a:gd name="T4" fmla="*/ 478 w 478"/>
                <a:gd name="T5" fmla="*/ 239 h 478"/>
                <a:gd name="T6" fmla="*/ 239 w 478"/>
                <a:gd name="T7" fmla="*/ 0 h 478"/>
                <a:gd name="T8" fmla="*/ 0 w 478"/>
                <a:gd name="T9" fmla="*/ 239 h 478"/>
                <a:gd name="T10" fmla="*/ 17 w 478"/>
                <a:gd name="T11" fmla="*/ 239 h 478"/>
                <a:gd name="T12" fmla="*/ 239 w 478"/>
                <a:gd name="T13" fmla="*/ 17 h 478"/>
                <a:gd name="T14" fmla="*/ 461 w 478"/>
                <a:gd name="T15" fmla="*/ 239 h 478"/>
                <a:gd name="T16" fmla="*/ 239 w 478"/>
                <a:gd name="T17" fmla="*/ 461 h 478"/>
                <a:gd name="T18" fmla="*/ 17 w 478"/>
                <a:gd name="T19" fmla="*/ 239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8" h="478">
                  <a:moveTo>
                    <a:pt x="0" y="239"/>
                  </a:moveTo>
                  <a:cubicBezTo>
                    <a:pt x="0" y="371"/>
                    <a:pt x="107" y="478"/>
                    <a:pt x="239" y="478"/>
                  </a:cubicBezTo>
                  <a:cubicBezTo>
                    <a:pt x="371" y="478"/>
                    <a:pt x="478" y="371"/>
                    <a:pt x="478" y="239"/>
                  </a:cubicBezTo>
                  <a:cubicBezTo>
                    <a:pt x="478" y="107"/>
                    <a:pt x="371" y="0"/>
                    <a:pt x="239" y="0"/>
                  </a:cubicBezTo>
                  <a:cubicBezTo>
                    <a:pt x="107" y="0"/>
                    <a:pt x="0" y="107"/>
                    <a:pt x="0" y="239"/>
                  </a:cubicBezTo>
                  <a:close/>
                  <a:moveTo>
                    <a:pt x="17" y="239"/>
                  </a:moveTo>
                  <a:cubicBezTo>
                    <a:pt x="17" y="116"/>
                    <a:pt x="117" y="17"/>
                    <a:pt x="239" y="17"/>
                  </a:cubicBezTo>
                  <a:cubicBezTo>
                    <a:pt x="362" y="17"/>
                    <a:pt x="461" y="116"/>
                    <a:pt x="461" y="239"/>
                  </a:cubicBezTo>
                  <a:cubicBezTo>
                    <a:pt x="461" y="361"/>
                    <a:pt x="362" y="461"/>
                    <a:pt x="239" y="461"/>
                  </a:cubicBezTo>
                  <a:cubicBezTo>
                    <a:pt x="117" y="461"/>
                    <a:pt x="17" y="361"/>
                    <a:pt x="17"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华文细黑" panose="02010600040101010101" pitchFamily="2" charset="-122"/>
                <a:ea typeface="华文细黑" panose="02010600040101010101" pitchFamily="2" charset="-122"/>
              </a:endParaRPr>
            </a:p>
          </p:txBody>
        </p:sp>
        <p:sp>
          <p:nvSpPr>
            <p:cNvPr id="45" name="Rectangle 6"/>
            <p:cNvSpPr>
              <a:spLocks noChangeArrowheads="1"/>
            </p:cNvSpPr>
            <p:nvPr/>
          </p:nvSpPr>
          <p:spPr bwMode="auto">
            <a:xfrm>
              <a:off x="593" y="1475"/>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华文细黑" panose="02010600040101010101" pitchFamily="2" charset="-122"/>
                <a:ea typeface="华文细黑" panose="02010600040101010101" pitchFamily="2" charset="-122"/>
              </a:endParaRPr>
            </a:p>
          </p:txBody>
        </p:sp>
        <p:sp>
          <p:nvSpPr>
            <p:cNvPr id="53" name="Freeform 7"/>
            <p:cNvSpPr>
              <a:spLocks/>
            </p:cNvSpPr>
            <p:nvPr/>
          </p:nvSpPr>
          <p:spPr bwMode="auto">
            <a:xfrm>
              <a:off x="435" y="1519"/>
              <a:ext cx="36" cy="51"/>
            </a:xfrm>
            <a:custGeom>
              <a:avLst/>
              <a:gdLst>
                <a:gd name="T0" fmla="*/ 0 w 36"/>
                <a:gd name="T1" fmla="*/ 5 h 51"/>
                <a:gd name="T2" fmla="*/ 26 w 36"/>
                <a:gd name="T3" fmla="*/ 51 h 51"/>
                <a:gd name="T4" fmla="*/ 36 w 36"/>
                <a:gd name="T5" fmla="*/ 45 h 51"/>
                <a:gd name="T6" fmla="*/ 9 w 36"/>
                <a:gd name="T7" fmla="*/ 0 h 51"/>
                <a:gd name="T8" fmla="*/ 0 w 36"/>
                <a:gd name="T9" fmla="*/ 5 h 51"/>
              </a:gdLst>
              <a:ahLst/>
              <a:cxnLst>
                <a:cxn ang="0">
                  <a:pos x="T0" y="T1"/>
                </a:cxn>
                <a:cxn ang="0">
                  <a:pos x="T2" y="T3"/>
                </a:cxn>
                <a:cxn ang="0">
                  <a:pos x="T4" y="T5"/>
                </a:cxn>
                <a:cxn ang="0">
                  <a:pos x="T6" y="T7"/>
                </a:cxn>
                <a:cxn ang="0">
                  <a:pos x="T8" y="T9"/>
                </a:cxn>
              </a:cxnLst>
              <a:rect l="0" t="0" r="r" b="b"/>
              <a:pathLst>
                <a:path w="36" h="51">
                  <a:moveTo>
                    <a:pt x="0" y="5"/>
                  </a:moveTo>
                  <a:lnTo>
                    <a:pt x="26" y="51"/>
                  </a:lnTo>
                  <a:lnTo>
                    <a:pt x="36" y="45"/>
                  </a:lnTo>
                  <a:lnTo>
                    <a:pt x="9"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华文细黑" panose="02010600040101010101" pitchFamily="2" charset="-122"/>
                <a:ea typeface="华文细黑" panose="02010600040101010101" pitchFamily="2" charset="-122"/>
              </a:endParaRPr>
            </a:p>
          </p:txBody>
        </p:sp>
        <p:sp>
          <p:nvSpPr>
            <p:cNvPr id="54" name="Freeform 8"/>
            <p:cNvSpPr>
              <a:spLocks/>
            </p:cNvSpPr>
            <p:nvPr/>
          </p:nvSpPr>
          <p:spPr bwMode="auto">
            <a:xfrm>
              <a:off x="306" y="1646"/>
              <a:ext cx="51" cy="36"/>
            </a:xfrm>
            <a:custGeom>
              <a:avLst/>
              <a:gdLst>
                <a:gd name="T0" fmla="*/ 0 w 51"/>
                <a:gd name="T1" fmla="*/ 11 h 36"/>
                <a:gd name="T2" fmla="*/ 46 w 51"/>
                <a:gd name="T3" fmla="*/ 36 h 36"/>
                <a:gd name="T4" fmla="*/ 51 w 51"/>
                <a:gd name="T5" fmla="*/ 27 h 36"/>
                <a:gd name="T6" fmla="*/ 8 w 51"/>
                <a:gd name="T7" fmla="*/ 0 h 36"/>
                <a:gd name="T8" fmla="*/ 0 w 51"/>
                <a:gd name="T9" fmla="*/ 11 h 36"/>
              </a:gdLst>
              <a:ahLst/>
              <a:cxnLst>
                <a:cxn ang="0">
                  <a:pos x="T0" y="T1"/>
                </a:cxn>
                <a:cxn ang="0">
                  <a:pos x="T2" y="T3"/>
                </a:cxn>
                <a:cxn ang="0">
                  <a:pos x="T4" y="T5"/>
                </a:cxn>
                <a:cxn ang="0">
                  <a:pos x="T6" y="T7"/>
                </a:cxn>
                <a:cxn ang="0">
                  <a:pos x="T8" y="T9"/>
                </a:cxn>
              </a:cxnLst>
              <a:rect l="0" t="0" r="r" b="b"/>
              <a:pathLst>
                <a:path w="51" h="36">
                  <a:moveTo>
                    <a:pt x="0" y="11"/>
                  </a:moveTo>
                  <a:lnTo>
                    <a:pt x="46" y="36"/>
                  </a:lnTo>
                  <a:lnTo>
                    <a:pt x="51" y="27"/>
                  </a:lnTo>
                  <a:lnTo>
                    <a:pt x="8"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华文细黑" panose="02010600040101010101" pitchFamily="2" charset="-122"/>
                <a:ea typeface="华文细黑" panose="02010600040101010101" pitchFamily="2" charset="-122"/>
              </a:endParaRPr>
            </a:p>
          </p:txBody>
        </p:sp>
        <p:sp>
          <p:nvSpPr>
            <p:cNvPr id="55" name="Rectangle 9"/>
            <p:cNvSpPr>
              <a:spLocks noChangeArrowheads="1"/>
            </p:cNvSpPr>
            <p:nvPr/>
          </p:nvSpPr>
          <p:spPr bwMode="auto">
            <a:xfrm>
              <a:off x="263" y="1806"/>
              <a:ext cx="51"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华文细黑" panose="02010600040101010101" pitchFamily="2" charset="-122"/>
                <a:ea typeface="华文细黑" panose="02010600040101010101" pitchFamily="2" charset="-122"/>
              </a:endParaRPr>
            </a:p>
          </p:txBody>
        </p:sp>
        <p:sp>
          <p:nvSpPr>
            <p:cNvPr id="56" name="Freeform 10"/>
            <p:cNvSpPr>
              <a:spLocks/>
            </p:cNvSpPr>
            <p:nvPr/>
          </p:nvSpPr>
          <p:spPr bwMode="auto">
            <a:xfrm>
              <a:off x="306" y="1975"/>
              <a:ext cx="51" cy="38"/>
            </a:xfrm>
            <a:custGeom>
              <a:avLst/>
              <a:gdLst>
                <a:gd name="T0" fmla="*/ 0 w 51"/>
                <a:gd name="T1" fmla="*/ 27 h 38"/>
                <a:gd name="T2" fmla="*/ 8 w 51"/>
                <a:gd name="T3" fmla="*/ 38 h 38"/>
                <a:gd name="T4" fmla="*/ 51 w 51"/>
                <a:gd name="T5" fmla="*/ 11 h 38"/>
                <a:gd name="T6" fmla="*/ 46 w 51"/>
                <a:gd name="T7" fmla="*/ 0 h 38"/>
                <a:gd name="T8" fmla="*/ 0 w 51"/>
                <a:gd name="T9" fmla="*/ 27 h 38"/>
              </a:gdLst>
              <a:ahLst/>
              <a:cxnLst>
                <a:cxn ang="0">
                  <a:pos x="T0" y="T1"/>
                </a:cxn>
                <a:cxn ang="0">
                  <a:pos x="T2" y="T3"/>
                </a:cxn>
                <a:cxn ang="0">
                  <a:pos x="T4" y="T5"/>
                </a:cxn>
                <a:cxn ang="0">
                  <a:pos x="T6" y="T7"/>
                </a:cxn>
                <a:cxn ang="0">
                  <a:pos x="T8" y="T9"/>
                </a:cxn>
              </a:cxnLst>
              <a:rect l="0" t="0" r="r" b="b"/>
              <a:pathLst>
                <a:path w="51" h="38">
                  <a:moveTo>
                    <a:pt x="0" y="27"/>
                  </a:moveTo>
                  <a:lnTo>
                    <a:pt x="8" y="38"/>
                  </a:lnTo>
                  <a:lnTo>
                    <a:pt x="51" y="11"/>
                  </a:lnTo>
                  <a:lnTo>
                    <a:pt x="46" y="0"/>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华文细黑" panose="02010600040101010101" pitchFamily="2" charset="-122"/>
                <a:ea typeface="华文细黑" panose="02010600040101010101" pitchFamily="2" charset="-122"/>
              </a:endParaRPr>
            </a:p>
          </p:txBody>
        </p:sp>
        <p:sp>
          <p:nvSpPr>
            <p:cNvPr id="57" name="Freeform 11"/>
            <p:cNvSpPr>
              <a:spLocks/>
            </p:cNvSpPr>
            <p:nvPr/>
          </p:nvSpPr>
          <p:spPr bwMode="auto">
            <a:xfrm>
              <a:off x="435" y="2090"/>
              <a:ext cx="36" cy="50"/>
            </a:xfrm>
            <a:custGeom>
              <a:avLst/>
              <a:gdLst>
                <a:gd name="T0" fmla="*/ 0 w 36"/>
                <a:gd name="T1" fmla="*/ 43 h 50"/>
                <a:gd name="T2" fmla="*/ 9 w 36"/>
                <a:gd name="T3" fmla="*/ 50 h 50"/>
                <a:gd name="T4" fmla="*/ 36 w 36"/>
                <a:gd name="T5" fmla="*/ 5 h 50"/>
                <a:gd name="T6" fmla="*/ 26 w 36"/>
                <a:gd name="T7" fmla="*/ 0 h 50"/>
                <a:gd name="T8" fmla="*/ 0 w 36"/>
                <a:gd name="T9" fmla="*/ 43 h 50"/>
              </a:gdLst>
              <a:ahLst/>
              <a:cxnLst>
                <a:cxn ang="0">
                  <a:pos x="T0" y="T1"/>
                </a:cxn>
                <a:cxn ang="0">
                  <a:pos x="T2" y="T3"/>
                </a:cxn>
                <a:cxn ang="0">
                  <a:pos x="T4" y="T5"/>
                </a:cxn>
                <a:cxn ang="0">
                  <a:pos x="T6" y="T7"/>
                </a:cxn>
                <a:cxn ang="0">
                  <a:pos x="T8" y="T9"/>
                </a:cxn>
              </a:cxnLst>
              <a:rect l="0" t="0" r="r" b="b"/>
              <a:pathLst>
                <a:path w="36" h="50">
                  <a:moveTo>
                    <a:pt x="0" y="43"/>
                  </a:moveTo>
                  <a:lnTo>
                    <a:pt x="9" y="50"/>
                  </a:lnTo>
                  <a:lnTo>
                    <a:pt x="36" y="5"/>
                  </a:lnTo>
                  <a:lnTo>
                    <a:pt x="26"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华文细黑" panose="02010600040101010101" pitchFamily="2" charset="-122"/>
                <a:ea typeface="华文细黑" panose="02010600040101010101" pitchFamily="2" charset="-122"/>
              </a:endParaRPr>
            </a:p>
          </p:txBody>
        </p:sp>
        <p:sp>
          <p:nvSpPr>
            <p:cNvPr id="58" name="Rectangle 12"/>
            <p:cNvSpPr>
              <a:spLocks noChangeArrowheads="1"/>
            </p:cNvSpPr>
            <p:nvPr/>
          </p:nvSpPr>
          <p:spPr bwMode="auto">
            <a:xfrm>
              <a:off x="593" y="2133"/>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华文细黑" panose="02010600040101010101" pitchFamily="2" charset="-122"/>
                <a:ea typeface="华文细黑" panose="02010600040101010101" pitchFamily="2" charset="-122"/>
              </a:endParaRPr>
            </a:p>
          </p:txBody>
        </p:sp>
        <p:sp>
          <p:nvSpPr>
            <p:cNvPr id="59" name="Freeform 13"/>
            <p:cNvSpPr>
              <a:spLocks/>
            </p:cNvSpPr>
            <p:nvPr/>
          </p:nvSpPr>
          <p:spPr bwMode="auto">
            <a:xfrm>
              <a:off x="764" y="2090"/>
              <a:ext cx="36" cy="50"/>
            </a:xfrm>
            <a:custGeom>
              <a:avLst/>
              <a:gdLst>
                <a:gd name="T0" fmla="*/ 0 w 36"/>
                <a:gd name="T1" fmla="*/ 5 h 50"/>
                <a:gd name="T2" fmla="*/ 25 w 36"/>
                <a:gd name="T3" fmla="*/ 50 h 50"/>
                <a:gd name="T4" fmla="*/ 36 w 36"/>
                <a:gd name="T5" fmla="*/ 43 h 50"/>
                <a:gd name="T6" fmla="*/ 10 w 36"/>
                <a:gd name="T7" fmla="*/ 0 h 50"/>
                <a:gd name="T8" fmla="*/ 0 w 36"/>
                <a:gd name="T9" fmla="*/ 5 h 50"/>
              </a:gdLst>
              <a:ahLst/>
              <a:cxnLst>
                <a:cxn ang="0">
                  <a:pos x="T0" y="T1"/>
                </a:cxn>
                <a:cxn ang="0">
                  <a:pos x="T2" y="T3"/>
                </a:cxn>
                <a:cxn ang="0">
                  <a:pos x="T4" y="T5"/>
                </a:cxn>
                <a:cxn ang="0">
                  <a:pos x="T6" y="T7"/>
                </a:cxn>
                <a:cxn ang="0">
                  <a:pos x="T8" y="T9"/>
                </a:cxn>
              </a:cxnLst>
              <a:rect l="0" t="0" r="r" b="b"/>
              <a:pathLst>
                <a:path w="36" h="50">
                  <a:moveTo>
                    <a:pt x="0" y="5"/>
                  </a:moveTo>
                  <a:lnTo>
                    <a:pt x="25" y="50"/>
                  </a:lnTo>
                  <a:lnTo>
                    <a:pt x="36" y="43"/>
                  </a:lnTo>
                  <a:lnTo>
                    <a:pt x="10"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华文细黑" panose="02010600040101010101" pitchFamily="2" charset="-122"/>
                <a:ea typeface="华文细黑" panose="02010600040101010101" pitchFamily="2" charset="-122"/>
              </a:endParaRPr>
            </a:p>
          </p:txBody>
        </p:sp>
        <p:sp>
          <p:nvSpPr>
            <p:cNvPr id="60" name="Freeform 14"/>
            <p:cNvSpPr>
              <a:spLocks/>
            </p:cNvSpPr>
            <p:nvPr/>
          </p:nvSpPr>
          <p:spPr bwMode="auto">
            <a:xfrm>
              <a:off x="876" y="1975"/>
              <a:ext cx="51" cy="38"/>
            </a:xfrm>
            <a:custGeom>
              <a:avLst/>
              <a:gdLst>
                <a:gd name="T0" fmla="*/ 0 w 51"/>
                <a:gd name="T1" fmla="*/ 11 h 38"/>
                <a:gd name="T2" fmla="*/ 45 w 51"/>
                <a:gd name="T3" fmla="*/ 38 h 38"/>
                <a:gd name="T4" fmla="*/ 51 w 51"/>
                <a:gd name="T5" fmla="*/ 27 h 38"/>
                <a:gd name="T6" fmla="*/ 5 w 51"/>
                <a:gd name="T7" fmla="*/ 0 h 38"/>
                <a:gd name="T8" fmla="*/ 0 w 51"/>
                <a:gd name="T9" fmla="*/ 11 h 38"/>
              </a:gdLst>
              <a:ahLst/>
              <a:cxnLst>
                <a:cxn ang="0">
                  <a:pos x="T0" y="T1"/>
                </a:cxn>
                <a:cxn ang="0">
                  <a:pos x="T2" y="T3"/>
                </a:cxn>
                <a:cxn ang="0">
                  <a:pos x="T4" y="T5"/>
                </a:cxn>
                <a:cxn ang="0">
                  <a:pos x="T6" y="T7"/>
                </a:cxn>
                <a:cxn ang="0">
                  <a:pos x="T8" y="T9"/>
                </a:cxn>
              </a:cxnLst>
              <a:rect l="0" t="0" r="r" b="b"/>
              <a:pathLst>
                <a:path w="51" h="38">
                  <a:moveTo>
                    <a:pt x="0" y="11"/>
                  </a:moveTo>
                  <a:lnTo>
                    <a:pt x="45" y="38"/>
                  </a:lnTo>
                  <a:lnTo>
                    <a:pt x="51" y="27"/>
                  </a:lnTo>
                  <a:lnTo>
                    <a:pt x="5"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华文细黑" panose="02010600040101010101" pitchFamily="2" charset="-122"/>
                <a:ea typeface="华文细黑" panose="02010600040101010101" pitchFamily="2" charset="-122"/>
              </a:endParaRPr>
            </a:p>
          </p:txBody>
        </p:sp>
        <p:sp>
          <p:nvSpPr>
            <p:cNvPr id="61" name="Rectangle 15"/>
            <p:cNvSpPr>
              <a:spLocks noChangeArrowheads="1"/>
            </p:cNvSpPr>
            <p:nvPr/>
          </p:nvSpPr>
          <p:spPr bwMode="auto">
            <a:xfrm>
              <a:off x="920" y="1806"/>
              <a:ext cx="52"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华文细黑" panose="02010600040101010101" pitchFamily="2" charset="-122"/>
                <a:ea typeface="华文细黑" panose="02010600040101010101" pitchFamily="2" charset="-122"/>
              </a:endParaRPr>
            </a:p>
          </p:txBody>
        </p:sp>
        <p:sp>
          <p:nvSpPr>
            <p:cNvPr id="62" name="Freeform 16"/>
            <p:cNvSpPr>
              <a:spLocks/>
            </p:cNvSpPr>
            <p:nvPr/>
          </p:nvSpPr>
          <p:spPr bwMode="auto">
            <a:xfrm>
              <a:off x="876" y="1646"/>
              <a:ext cx="51" cy="36"/>
            </a:xfrm>
            <a:custGeom>
              <a:avLst/>
              <a:gdLst>
                <a:gd name="T0" fmla="*/ 0 w 51"/>
                <a:gd name="T1" fmla="*/ 27 h 36"/>
                <a:gd name="T2" fmla="*/ 5 w 51"/>
                <a:gd name="T3" fmla="*/ 36 h 36"/>
                <a:gd name="T4" fmla="*/ 51 w 51"/>
                <a:gd name="T5" fmla="*/ 11 h 36"/>
                <a:gd name="T6" fmla="*/ 45 w 51"/>
                <a:gd name="T7" fmla="*/ 0 h 36"/>
                <a:gd name="T8" fmla="*/ 0 w 51"/>
                <a:gd name="T9" fmla="*/ 27 h 36"/>
              </a:gdLst>
              <a:ahLst/>
              <a:cxnLst>
                <a:cxn ang="0">
                  <a:pos x="T0" y="T1"/>
                </a:cxn>
                <a:cxn ang="0">
                  <a:pos x="T2" y="T3"/>
                </a:cxn>
                <a:cxn ang="0">
                  <a:pos x="T4" y="T5"/>
                </a:cxn>
                <a:cxn ang="0">
                  <a:pos x="T6" y="T7"/>
                </a:cxn>
                <a:cxn ang="0">
                  <a:pos x="T8" y="T9"/>
                </a:cxn>
              </a:cxnLst>
              <a:rect l="0" t="0" r="r" b="b"/>
              <a:pathLst>
                <a:path w="51" h="36">
                  <a:moveTo>
                    <a:pt x="0" y="27"/>
                  </a:moveTo>
                  <a:lnTo>
                    <a:pt x="5" y="36"/>
                  </a:lnTo>
                  <a:lnTo>
                    <a:pt x="51" y="11"/>
                  </a:lnTo>
                  <a:lnTo>
                    <a:pt x="45" y="0"/>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华文细黑" panose="02010600040101010101" pitchFamily="2" charset="-122"/>
                <a:ea typeface="华文细黑" panose="02010600040101010101" pitchFamily="2" charset="-122"/>
              </a:endParaRPr>
            </a:p>
          </p:txBody>
        </p:sp>
        <p:sp>
          <p:nvSpPr>
            <p:cNvPr id="63" name="Freeform 17"/>
            <p:cNvSpPr>
              <a:spLocks/>
            </p:cNvSpPr>
            <p:nvPr/>
          </p:nvSpPr>
          <p:spPr bwMode="auto">
            <a:xfrm>
              <a:off x="764" y="1519"/>
              <a:ext cx="36" cy="51"/>
            </a:xfrm>
            <a:custGeom>
              <a:avLst/>
              <a:gdLst>
                <a:gd name="T0" fmla="*/ 0 w 36"/>
                <a:gd name="T1" fmla="*/ 45 h 51"/>
                <a:gd name="T2" fmla="*/ 10 w 36"/>
                <a:gd name="T3" fmla="*/ 51 h 51"/>
                <a:gd name="T4" fmla="*/ 36 w 36"/>
                <a:gd name="T5" fmla="*/ 5 h 51"/>
                <a:gd name="T6" fmla="*/ 25 w 36"/>
                <a:gd name="T7" fmla="*/ 0 h 51"/>
                <a:gd name="T8" fmla="*/ 0 w 36"/>
                <a:gd name="T9" fmla="*/ 45 h 51"/>
              </a:gdLst>
              <a:ahLst/>
              <a:cxnLst>
                <a:cxn ang="0">
                  <a:pos x="T0" y="T1"/>
                </a:cxn>
                <a:cxn ang="0">
                  <a:pos x="T2" y="T3"/>
                </a:cxn>
                <a:cxn ang="0">
                  <a:pos x="T4" y="T5"/>
                </a:cxn>
                <a:cxn ang="0">
                  <a:pos x="T6" y="T7"/>
                </a:cxn>
                <a:cxn ang="0">
                  <a:pos x="T8" y="T9"/>
                </a:cxn>
              </a:cxnLst>
              <a:rect l="0" t="0" r="r" b="b"/>
              <a:pathLst>
                <a:path w="36" h="51">
                  <a:moveTo>
                    <a:pt x="0" y="45"/>
                  </a:moveTo>
                  <a:lnTo>
                    <a:pt x="10" y="51"/>
                  </a:lnTo>
                  <a:lnTo>
                    <a:pt x="36" y="5"/>
                  </a:lnTo>
                  <a:lnTo>
                    <a:pt x="25"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华文细黑" panose="02010600040101010101" pitchFamily="2" charset="-122"/>
                <a:ea typeface="华文细黑" panose="02010600040101010101" pitchFamily="2" charset="-122"/>
              </a:endParaRPr>
            </a:p>
          </p:txBody>
        </p:sp>
      </p:grpSp>
      <p:grpSp>
        <p:nvGrpSpPr>
          <p:cNvPr id="64" name="原创设计师QQ598969553            _13"/>
          <p:cNvGrpSpPr>
            <a:grpSpLocks noGrp="1" noSelect="1" noRot="1" noChangeAspect="1" noMove="1" noResize="1"/>
          </p:cNvGrpSpPr>
          <p:nvPr/>
        </p:nvGrpSpPr>
        <p:grpSpPr>
          <a:xfrm>
            <a:off x="5275972" y="1462336"/>
            <a:ext cx="45720" cy="784936"/>
            <a:chOff x="5275684" y="1747635"/>
            <a:chExt cx="46296" cy="794824"/>
          </a:xfrm>
        </p:grpSpPr>
        <p:sp>
          <p:nvSpPr>
            <p:cNvPr id="65" name="矩形 64"/>
            <p:cNvSpPr/>
            <p:nvPr/>
          </p:nvSpPr>
          <p:spPr>
            <a:xfrm>
              <a:off x="5276261" y="1747635"/>
              <a:ext cx="45719" cy="54292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66" name="矩形 65"/>
            <p:cNvSpPr/>
            <p:nvPr/>
          </p:nvSpPr>
          <p:spPr>
            <a:xfrm>
              <a:off x="5275684" y="1999534"/>
              <a:ext cx="45719" cy="5429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grpSp>
      <p:grpSp>
        <p:nvGrpSpPr>
          <p:cNvPr id="67" name="原创设计师QQ598969553            _14"/>
          <p:cNvGrpSpPr>
            <a:grpSpLocks noGrp="1" noSelect="1" noRot="1" noChangeAspect="1" noMove="1" noResize="1"/>
          </p:cNvGrpSpPr>
          <p:nvPr/>
        </p:nvGrpSpPr>
        <p:grpSpPr>
          <a:xfrm>
            <a:off x="5070375" y="1816105"/>
            <a:ext cx="467942" cy="77072"/>
            <a:chOff x="5031626" y="2106315"/>
            <a:chExt cx="545439" cy="89837"/>
          </a:xfrm>
        </p:grpSpPr>
        <p:sp>
          <p:nvSpPr>
            <p:cNvPr id="68" name="矩形 67"/>
            <p:cNvSpPr/>
            <p:nvPr/>
          </p:nvSpPr>
          <p:spPr>
            <a:xfrm rot="5400000">
              <a:off x="5321532" y="1940617"/>
              <a:ext cx="89836" cy="42123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69" name="矩形 68"/>
            <p:cNvSpPr/>
            <p:nvPr/>
          </p:nvSpPr>
          <p:spPr>
            <a:xfrm rot="5400000">
              <a:off x="5197324" y="1940618"/>
              <a:ext cx="89836" cy="4212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grpSp>
      <p:pic>
        <p:nvPicPr>
          <p:cNvPr id="4" name="原创设计师QQ598969553            _1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2434530" y="6216706"/>
            <a:ext cx="609600" cy="609600"/>
          </a:xfrm>
          <a:prstGeom prst="rect">
            <a:avLst/>
          </a:prstGeom>
        </p:spPr>
      </p:pic>
      <p:pic>
        <p:nvPicPr>
          <p:cNvPr id="70" name="Picture 64"/>
          <p:cNvPicPr>
            <a:picLocks noGrp="1" noSelect="1" noRot="1" noChangeAspect="1" noMove="1" noResize="1" noChangeShapeType="1"/>
          </p:cNvPicPr>
          <p:nvPr/>
        </p:nvPicPr>
        <p:blipFill>
          <a:blip r:embed="rId6"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59000439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52"/>
                                            </p:tgtEl>
                                            <p:attrNameLst>
                                              <p:attrName>style.visibility</p:attrName>
                                            </p:attrNameLst>
                                          </p:cBhvr>
                                          <p:to>
                                            <p:strVal val="visible"/>
                                          </p:to>
                                        </p:set>
                                        <p:anim calcmode="lin" valueType="num">
                                          <p:cBhvr>
                                            <p:cTn id="10" dur="500" fill="hold"/>
                                            <p:tgtEl>
                                              <p:spTgt spid="52"/>
                                            </p:tgtEl>
                                            <p:attrNameLst>
                                              <p:attrName>ppt_w</p:attrName>
                                            </p:attrNameLst>
                                          </p:cBhvr>
                                          <p:tavLst>
                                            <p:tav tm="0">
                                              <p:val>
                                                <p:fltVal val="0"/>
                                              </p:val>
                                            </p:tav>
                                            <p:tav tm="100000">
                                              <p:val>
                                                <p:strVal val="#ppt_w"/>
                                              </p:val>
                                            </p:tav>
                                          </p:tavLst>
                                        </p:anim>
                                        <p:anim calcmode="lin" valueType="num">
                                          <p:cBhvr>
                                            <p:cTn id="11" dur="500" fill="hold"/>
                                            <p:tgtEl>
                                              <p:spTgt spid="52"/>
                                            </p:tgtEl>
                                            <p:attrNameLst>
                                              <p:attrName>ppt_h</p:attrName>
                                            </p:attrNameLst>
                                          </p:cBhvr>
                                          <p:tavLst>
                                            <p:tav tm="0">
                                              <p:val>
                                                <p:fltVal val="0"/>
                                              </p:val>
                                            </p:tav>
                                            <p:tav tm="100000">
                                              <p:val>
                                                <p:strVal val="#ppt_h"/>
                                              </p:val>
                                            </p:tav>
                                          </p:tavLst>
                                        </p:anim>
                                        <p:animEffect transition="in" filter="fade">
                                          <p:cBhvr>
                                            <p:cTn id="12" dur="500"/>
                                            <p:tgtEl>
                                              <p:spTgt spid="52"/>
                                            </p:tgtEl>
                                          </p:cBhvr>
                                        </p:animEffect>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fade">
                                          <p:cBhvr>
                                            <p:cTn id="16" dur="1000"/>
                                            <p:tgtEl>
                                              <p:spTgt spid="51"/>
                                            </p:tgtEl>
                                          </p:cBhvr>
                                        </p:animEffect>
                                        <p:anim calcmode="lin" valueType="num">
                                          <p:cBhvr>
                                            <p:cTn id="17" dur="1000" fill="hold"/>
                                            <p:tgtEl>
                                              <p:spTgt spid="51"/>
                                            </p:tgtEl>
                                            <p:attrNameLst>
                                              <p:attrName>ppt_x</p:attrName>
                                            </p:attrNameLst>
                                          </p:cBhvr>
                                          <p:tavLst>
                                            <p:tav tm="0">
                                              <p:val>
                                                <p:strVal val="#ppt_x"/>
                                              </p:val>
                                            </p:tav>
                                            <p:tav tm="100000">
                                              <p:val>
                                                <p:strVal val="#ppt_x"/>
                                              </p:val>
                                            </p:tav>
                                          </p:tavLst>
                                        </p:anim>
                                        <p:anim calcmode="lin" valueType="num">
                                          <p:cBhvr>
                                            <p:cTn id="18" dur="1000" fill="hold"/>
                                            <p:tgtEl>
                                              <p:spTgt spid="51"/>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par>
                                    <p:cTn id="23" presetID="2" presetClass="entr" presetSubtype="2" fill="hold" nodeType="withEffect" p14:presetBounceEnd="25000">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14:bounceEnd="25000">
                                          <p:cBhvr additive="base">
                                            <p:cTn id="25" dur="1000" fill="hold"/>
                                            <p:tgtEl>
                                              <p:spTgt spid="20"/>
                                            </p:tgtEl>
                                            <p:attrNameLst>
                                              <p:attrName>ppt_x</p:attrName>
                                            </p:attrNameLst>
                                          </p:cBhvr>
                                          <p:tavLst>
                                            <p:tav tm="0">
                                              <p:val>
                                                <p:strVal val="1+#ppt_w/2"/>
                                              </p:val>
                                            </p:tav>
                                            <p:tav tm="100000">
                                              <p:val>
                                                <p:strVal val="#ppt_x"/>
                                              </p:val>
                                            </p:tav>
                                          </p:tavLst>
                                        </p:anim>
                                        <p:anim calcmode="lin" valueType="num" p14:bounceEnd="25000">
                                          <p:cBhvr additive="base">
                                            <p:cTn id="26" dur="1000" fill="hold"/>
                                            <p:tgtEl>
                                              <p:spTgt spid="20"/>
                                            </p:tgtEl>
                                            <p:attrNameLst>
                                              <p:attrName>ppt_y</p:attrName>
                                            </p:attrNameLst>
                                          </p:cBhvr>
                                          <p:tavLst>
                                            <p:tav tm="0">
                                              <p:val>
                                                <p:strVal val="#ppt_y"/>
                                              </p:val>
                                            </p:tav>
                                            <p:tav tm="100000">
                                              <p:val>
                                                <p:strVal val="#ppt_y"/>
                                              </p:val>
                                            </p:tav>
                                          </p:tavLst>
                                        </p:anim>
                                      </p:childTnLst>
                                    </p:cTn>
                                  </p:par>
                                  <p:par>
                                    <p:cTn id="27" presetID="10" presetClass="entr" presetSubtype="0" fill="hold" grpId="0" nodeType="withEffect">
                                      <p:stCondLst>
                                        <p:cond delay="100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childTnLst>
                                    </p:cTn>
                                  </p:par>
                                  <p:par>
                                    <p:cTn id="30" presetID="2" presetClass="entr" presetSubtype="2" fill="hold" nodeType="withEffect" p14:presetBounceEnd="25000">
                                      <p:stCondLst>
                                        <p:cond delay="300"/>
                                      </p:stCondLst>
                                      <p:childTnLst>
                                        <p:set>
                                          <p:cBhvr>
                                            <p:cTn id="31" dur="1" fill="hold">
                                              <p:stCondLst>
                                                <p:cond delay="0"/>
                                              </p:stCondLst>
                                            </p:cTn>
                                            <p:tgtEl>
                                              <p:spTgt spid="27"/>
                                            </p:tgtEl>
                                            <p:attrNameLst>
                                              <p:attrName>style.visibility</p:attrName>
                                            </p:attrNameLst>
                                          </p:cBhvr>
                                          <p:to>
                                            <p:strVal val="visible"/>
                                          </p:to>
                                        </p:set>
                                        <p:anim calcmode="lin" valueType="num" p14:bounceEnd="25000">
                                          <p:cBhvr additive="base">
                                            <p:cTn id="32" dur="1000" fill="hold"/>
                                            <p:tgtEl>
                                              <p:spTgt spid="27"/>
                                            </p:tgtEl>
                                            <p:attrNameLst>
                                              <p:attrName>ppt_x</p:attrName>
                                            </p:attrNameLst>
                                          </p:cBhvr>
                                          <p:tavLst>
                                            <p:tav tm="0">
                                              <p:val>
                                                <p:strVal val="1+#ppt_w/2"/>
                                              </p:val>
                                            </p:tav>
                                            <p:tav tm="100000">
                                              <p:val>
                                                <p:strVal val="#ppt_x"/>
                                              </p:val>
                                            </p:tav>
                                          </p:tavLst>
                                        </p:anim>
                                        <p:anim calcmode="lin" valueType="num" p14:bounceEnd="25000">
                                          <p:cBhvr additive="base">
                                            <p:cTn id="33" dur="1000" fill="hold"/>
                                            <p:tgtEl>
                                              <p:spTgt spid="27"/>
                                            </p:tgtEl>
                                            <p:attrNameLst>
                                              <p:attrName>ppt_y</p:attrName>
                                            </p:attrNameLst>
                                          </p:cBhvr>
                                          <p:tavLst>
                                            <p:tav tm="0">
                                              <p:val>
                                                <p:strVal val="#ppt_y"/>
                                              </p:val>
                                            </p:tav>
                                            <p:tav tm="100000">
                                              <p:val>
                                                <p:strVal val="#ppt_y"/>
                                              </p:val>
                                            </p:tav>
                                          </p:tavLst>
                                        </p:anim>
                                      </p:childTnLst>
                                    </p:cTn>
                                  </p:par>
                                  <p:par>
                                    <p:cTn id="34" presetID="10" presetClass="entr" presetSubtype="0" fill="hold" nodeType="withEffect">
                                      <p:stCondLst>
                                        <p:cond delay="120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nodeType="withEffect">
                                      <p:stCondLst>
                                        <p:cond delay="1200"/>
                                      </p:stCondLst>
                                      <p:childTnLst>
                                        <p:set>
                                          <p:cBhvr>
                                            <p:cTn id="38" dur="1" fill="hold">
                                              <p:stCondLst>
                                                <p:cond delay="0"/>
                                              </p:stCondLst>
                                            </p:cTn>
                                            <p:tgtEl>
                                              <p:spTgt spid="67"/>
                                            </p:tgtEl>
                                            <p:attrNameLst>
                                              <p:attrName>style.visibility</p:attrName>
                                            </p:attrNameLst>
                                          </p:cBhvr>
                                          <p:to>
                                            <p:strVal val="visible"/>
                                          </p:to>
                                        </p:set>
                                        <p:animEffect transition="in" filter="fade">
                                          <p:cBhvr>
                                            <p:cTn id="39" dur="500"/>
                                            <p:tgtEl>
                                              <p:spTgt spid="67"/>
                                            </p:tgtEl>
                                          </p:cBhvr>
                                        </p:animEffect>
                                      </p:childTnLst>
                                    </p:cTn>
                                  </p:par>
                                  <p:par>
                                    <p:cTn id="40" presetID="10" presetClass="entr" presetSubtype="0" fill="hold" nodeType="withEffect">
                                      <p:stCondLst>
                                        <p:cond delay="1200"/>
                                      </p:stCondLst>
                                      <p:childTnLst>
                                        <p:set>
                                          <p:cBhvr>
                                            <p:cTn id="41" dur="1" fill="hold">
                                              <p:stCondLst>
                                                <p:cond delay="0"/>
                                              </p:stCondLst>
                                            </p:cTn>
                                            <p:tgtEl>
                                              <p:spTgt spid="64"/>
                                            </p:tgtEl>
                                            <p:attrNameLst>
                                              <p:attrName>style.visibility</p:attrName>
                                            </p:attrNameLst>
                                          </p:cBhvr>
                                          <p:to>
                                            <p:strVal val="visible"/>
                                          </p:to>
                                        </p:set>
                                        <p:animEffect transition="in" filter="fade">
                                          <p:cBhvr>
                                            <p:cTn id="42" dur="500"/>
                                            <p:tgtEl>
                                              <p:spTgt spid="64"/>
                                            </p:tgtEl>
                                          </p:cBhvr>
                                        </p:animEffect>
                                      </p:childTnLst>
                                    </p:cTn>
                                  </p:par>
                                  <p:par>
                                    <p:cTn id="43" presetID="8" presetClass="emph" presetSubtype="0" fill="hold" nodeType="withEffect">
                                      <p:stCondLst>
                                        <p:cond delay="1700"/>
                                      </p:stCondLst>
                                      <p:childTnLst>
                                        <p:animRot by="1200000">
                                          <p:cBhvr>
                                            <p:cTn id="44" dur="5000" fill="hold"/>
                                            <p:tgtEl>
                                              <p:spTgt spid="67"/>
                                            </p:tgtEl>
                                            <p:attrNameLst>
                                              <p:attrName>r</p:attrName>
                                            </p:attrNameLst>
                                          </p:cBhvr>
                                        </p:animRot>
                                      </p:childTnLst>
                                    </p:cTn>
                                  </p:par>
                                  <p:par>
                                    <p:cTn id="45" presetID="8" presetClass="emph" presetSubtype="0" fill="hold" nodeType="withEffect">
                                      <p:stCondLst>
                                        <p:cond delay="1700"/>
                                      </p:stCondLst>
                                      <p:childTnLst>
                                        <p:animRot by="21600000">
                                          <p:cBhvr>
                                            <p:cTn id="46" dur="5000" fill="hold"/>
                                            <p:tgtEl>
                                              <p:spTgt spid="64"/>
                                            </p:tgtEl>
                                            <p:attrNameLst>
                                              <p:attrName>r</p:attrName>
                                            </p:attrNameLst>
                                          </p:cBhvr>
                                        </p:animRot>
                                      </p:childTnLst>
                                    </p:cTn>
                                  </p:par>
                                  <p:par>
                                    <p:cTn id="47" presetID="2" presetClass="entr" presetSubtype="2" fill="hold" nodeType="withEffect" p14:presetBounceEnd="25000">
                                      <p:stCondLst>
                                        <p:cond delay="700"/>
                                      </p:stCondLst>
                                      <p:childTnLst>
                                        <p:set>
                                          <p:cBhvr>
                                            <p:cTn id="48" dur="1" fill="hold">
                                              <p:stCondLst>
                                                <p:cond delay="0"/>
                                              </p:stCondLst>
                                            </p:cTn>
                                            <p:tgtEl>
                                              <p:spTgt spid="30"/>
                                            </p:tgtEl>
                                            <p:attrNameLst>
                                              <p:attrName>style.visibility</p:attrName>
                                            </p:attrNameLst>
                                          </p:cBhvr>
                                          <p:to>
                                            <p:strVal val="visible"/>
                                          </p:to>
                                        </p:set>
                                        <p:anim calcmode="lin" valueType="num" p14:bounceEnd="25000">
                                          <p:cBhvr additive="base">
                                            <p:cTn id="49" dur="1000" fill="hold"/>
                                            <p:tgtEl>
                                              <p:spTgt spid="30"/>
                                            </p:tgtEl>
                                            <p:attrNameLst>
                                              <p:attrName>ppt_x</p:attrName>
                                            </p:attrNameLst>
                                          </p:cBhvr>
                                          <p:tavLst>
                                            <p:tav tm="0">
                                              <p:val>
                                                <p:strVal val="1+#ppt_w/2"/>
                                              </p:val>
                                            </p:tav>
                                            <p:tav tm="100000">
                                              <p:val>
                                                <p:strVal val="#ppt_x"/>
                                              </p:val>
                                            </p:tav>
                                          </p:tavLst>
                                        </p:anim>
                                        <p:anim calcmode="lin" valueType="num" p14:bounceEnd="25000">
                                          <p:cBhvr additive="base">
                                            <p:cTn id="50" dur="1000" fill="hold"/>
                                            <p:tgtEl>
                                              <p:spTgt spid="30"/>
                                            </p:tgtEl>
                                            <p:attrNameLst>
                                              <p:attrName>ppt_y</p:attrName>
                                            </p:attrNameLst>
                                          </p:cBhvr>
                                          <p:tavLst>
                                            <p:tav tm="0">
                                              <p:val>
                                                <p:strVal val="#ppt_y"/>
                                              </p:val>
                                            </p:tav>
                                            <p:tav tm="100000">
                                              <p:val>
                                                <p:strVal val="#ppt_y"/>
                                              </p:val>
                                            </p:tav>
                                          </p:tavLst>
                                        </p:anim>
                                      </p:childTnLst>
                                    </p:cTn>
                                  </p:par>
                                  <p:par>
                                    <p:cTn id="51" presetID="10" presetClass="entr" presetSubtype="0" fill="hold" grpId="0" nodeType="withEffect">
                                      <p:stCondLst>
                                        <p:cond delay="1700"/>
                                      </p:stCondLst>
                                      <p:childTnLst>
                                        <p:set>
                                          <p:cBhvr>
                                            <p:cTn id="52" dur="1" fill="hold">
                                              <p:stCondLst>
                                                <p:cond delay="0"/>
                                              </p:stCondLst>
                                            </p:cTn>
                                            <p:tgtEl>
                                              <p:spTgt spid="38"/>
                                            </p:tgtEl>
                                            <p:attrNameLst>
                                              <p:attrName>style.visibility</p:attrName>
                                            </p:attrNameLst>
                                          </p:cBhvr>
                                          <p:to>
                                            <p:strVal val="visible"/>
                                          </p:to>
                                        </p:set>
                                        <p:animEffect transition="in" filter="fade">
                                          <p:cBhvr>
                                            <p:cTn id="53" dur="500"/>
                                            <p:tgtEl>
                                              <p:spTgt spid="38"/>
                                            </p:tgtEl>
                                          </p:cBhvr>
                                        </p:animEffect>
                                      </p:childTnLst>
                                    </p:cTn>
                                  </p:par>
                                  <p:par>
                                    <p:cTn id="54" presetID="2" presetClass="entr" presetSubtype="2" fill="hold" nodeType="withEffect" p14:presetBounceEnd="25000">
                                      <p:stCondLst>
                                        <p:cond delay="1100"/>
                                      </p:stCondLst>
                                      <p:childTnLst>
                                        <p:set>
                                          <p:cBhvr>
                                            <p:cTn id="55" dur="1" fill="hold">
                                              <p:stCondLst>
                                                <p:cond delay="0"/>
                                              </p:stCondLst>
                                            </p:cTn>
                                            <p:tgtEl>
                                              <p:spTgt spid="39"/>
                                            </p:tgtEl>
                                            <p:attrNameLst>
                                              <p:attrName>style.visibility</p:attrName>
                                            </p:attrNameLst>
                                          </p:cBhvr>
                                          <p:to>
                                            <p:strVal val="visible"/>
                                          </p:to>
                                        </p:set>
                                        <p:anim calcmode="lin" valueType="num" p14:bounceEnd="25000">
                                          <p:cBhvr additive="base">
                                            <p:cTn id="56" dur="1000" fill="hold"/>
                                            <p:tgtEl>
                                              <p:spTgt spid="39"/>
                                            </p:tgtEl>
                                            <p:attrNameLst>
                                              <p:attrName>ppt_x</p:attrName>
                                            </p:attrNameLst>
                                          </p:cBhvr>
                                          <p:tavLst>
                                            <p:tav tm="0">
                                              <p:val>
                                                <p:strVal val="1+#ppt_w/2"/>
                                              </p:val>
                                            </p:tav>
                                            <p:tav tm="100000">
                                              <p:val>
                                                <p:strVal val="#ppt_x"/>
                                              </p:val>
                                            </p:tav>
                                          </p:tavLst>
                                        </p:anim>
                                        <p:anim calcmode="lin" valueType="num" p14:bounceEnd="25000">
                                          <p:cBhvr additive="base">
                                            <p:cTn id="57" dur="1000" fill="hold"/>
                                            <p:tgtEl>
                                              <p:spTgt spid="39"/>
                                            </p:tgtEl>
                                            <p:attrNameLst>
                                              <p:attrName>ppt_y</p:attrName>
                                            </p:attrNameLst>
                                          </p:cBhvr>
                                          <p:tavLst>
                                            <p:tav tm="0">
                                              <p:val>
                                                <p:strVal val="#ppt_y"/>
                                              </p:val>
                                            </p:tav>
                                            <p:tav tm="100000">
                                              <p:val>
                                                <p:strVal val="#ppt_y"/>
                                              </p:val>
                                            </p:tav>
                                          </p:tavLst>
                                        </p:anim>
                                      </p:childTnLst>
                                    </p:cTn>
                                  </p:par>
                                  <p:par>
                                    <p:cTn id="58" presetID="10" presetClass="entr" presetSubtype="0" fill="hold" grpId="0" nodeType="withEffect">
                                      <p:stCondLst>
                                        <p:cond delay="2100"/>
                                      </p:stCondLst>
                                      <p:childTnLst>
                                        <p:set>
                                          <p:cBhvr>
                                            <p:cTn id="59" dur="1" fill="hold">
                                              <p:stCondLst>
                                                <p:cond delay="0"/>
                                              </p:stCondLst>
                                            </p:cTn>
                                            <p:tgtEl>
                                              <p:spTgt spid="42"/>
                                            </p:tgtEl>
                                            <p:attrNameLst>
                                              <p:attrName>style.visibility</p:attrName>
                                            </p:attrNameLst>
                                          </p:cBhvr>
                                          <p:to>
                                            <p:strVal val="visible"/>
                                          </p:to>
                                        </p:set>
                                        <p:animEffect transition="in" filter="fade">
                                          <p:cBhvr>
                                            <p:cTn id="6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1" repeatCount="indefinite" fill="remove" display="0">
                      <p:stCondLst>
                        <p:cond delay="indefinite"/>
                      </p:stCondLst>
                      <p:endCondLst>
                        <p:cond evt="onStopAudio" delay="0">
                          <p:tgtEl>
                            <p:sldTgt/>
                          </p:tgtEl>
                        </p:cond>
                      </p:endCondLst>
                    </p:cTn>
                    <p:tgtEl>
                      <p:spTgt spid="4"/>
                    </p:tgtEl>
                  </p:cMediaNode>
                </p:audio>
              </p:childTnLst>
            </p:cTn>
          </p:par>
        </p:tnLst>
        <p:bldLst>
          <p:bldP spid="9" grpId="0" animBg="1"/>
          <p:bldP spid="51" grpId="0"/>
          <p:bldP spid="52" grpId="0"/>
          <p:bldP spid="26" grpId="0"/>
          <p:bldP spid="38" grpId="0"/>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52"/>
                                            </p:tgtEl>
                                            <p:attrNameLst>
                                              <p:attrName>style.visibility</p:attrName>
                                            </p:attrNameLst>
                                          </p:cBhvr>
                                          <p:to>
                                            <p:strVal val="visible"/>
                                          </p:to>
                                        </p:set>
                                        <p:anim calcmode="lin" valueType="num">
                                          <p:cBhvr>
                                            <p:cTn id="10" dur="500" fill="hold"/>
                                            <p:tgtEl>
                                              <p:spTgt spid="52"/>
                                            </p:tgtEl>
                                            <p:attrNameLst>
                                              <p:attrName>ppt_w</p:attrName>
                                            </p:attrNameLst>
                                          </p:cBhvr>
                                          <p:tavLst>
                                            <p:tav tm="0">
                                              <p:val>
                                                <p:fltVal val="0"/>
                                              </p:val>
                                            </p:tav>
                                            <p:tav tm="100000">
                                              <p:val>
                                                <p:strVal val="#ppt_w"/>
                                              </p:val>
                                            </p:tav>
                                          </p:tavLst>
                                        </p:anim>
                                        <p:anim calcmode="lin" valueType="num">
                                          <p:cBhvr>
                                            <p:cTn id="11" dur="500" fill="hold"/>
                                            <p:tgtEl>
                                              <p:spTgt spid="52"/>
                                            </p:tgtEl>
                                            <p:attrNameLst>
                                              <p:attrName>ppt_h</p:attrName>
                                            </p:attrNameLst>
                                          </p:cBhvr>
                                          <p:tavLst>
                                            <p:tav tm="0">
                                              <p:val>
                                                <p:fltVal val="0"/>
                                              </p:val>
                                            </p:tav>
                                            <p:tav tm="100000">
                                              <p:val>
                                                <p:strVal val="#ppt_h"/>
                                              </p:val>
                                            </p:tav>
                                          </p:tavLst>
                                        </p:anim>
                                        <p:animEffect transition="in" filter="fade">
                                          <p:cBhvr>
                                            <p:cTn id="12" dur="500"/>
                                            <p:tgtEl>
                                              <p:spTgt spid="52"/>
                                            </p:tgtEl>
                                          </p:cBhvr>
                                        </p:animEffect>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fade">
                                          <p:cBhvr>
                                            <p:cTn id="16" dur="1000"/>
                                            <p:tgtEl>
                                              <p:spTgt spid="51"/>
                                            </p:tgtEl>
                                          </p:cBhvr>
                                        </p:animEffect>
                                        <p:anim calcmode="lin" valueType="num">
                                          <p:cBhvr>
                                            <p:cTn id="17" dur="1000" fill="hold"/>
                                            <p:tgtEl>
                                              <p:spTgt spid="51"/>
                                            </p:tgtEl>
                                            <p:attrNameLst>
                                              <p:attrName>ppt_x</p:attrName>
                                            </p:attrNameLst>
                                          </p:cBhvr>
                                          <p:tavLst>
                                            <p:tav tm="0">
                                              <p:val>
                                                <p:strVal val="#ppt_x"/>
                                              </p:val>
                                            </p:tav>
                                            <p:tav tm="100000">
                                              <p:val>
                                                <p:strVal val="#ppt_x"/>
                                              </p:val>
                                            </p:tav>
                                          </p:tavLst>
                                        </p:anim>
                                        <p:anim calcmode="lin" valueType="num">
                                          <p:cBhvr>
                                            <p:cTn id="18" dur="1000" fill="hold"/>
                                            <p:tgtEl>
                                              <p:spTgt spid="51"/>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par>
                                    <p:cTn id="23" presetID="2" presetClass="entr" presetSubtype="2"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1000" fill="hold"/>
                                            <p:tgtEl>
                                              <p:spTgt spid="20"/>
                                            </p:tgtEl>
                                            <p:attrNameLst>
                                              <p:attrName>ppt_x</p:attrName>
                                            </p:attrNameLst>
                                          </p:cBhvr>
                                          <p:tavLst>
                                            <p:tav tm="0">
                                              <p:val>
                                                <p:strVal val="1+#ppt_w/2"/>
                                              </p:val>
                                            </p:tav>
                                            <p:tav tm="100000">
                                              <p:val>
                                                <p:strVal val="#ppt_x"/>
                                              </p:val>
                                            </p:tav>
                                          </p:tavLst>
                                        </p:anim>
                                        <p:anim calcmode="lin" valueType="num">
                                          <p:cBhvr additive="base">
                                            <p:cTn id="26" dur="1000" fill="hold"/>
                                            <p:tgtEl>
                                              <p:spTgt spid="20"/>
                                            </p:tgtEl>
                                            <p:attrNameLst>
                                              <p:attrName>ppt_y</p:attrName>
                                            </p:attrNameLst>
                                          </p:cBhvr>
                                          <p:tavLst>
                                            <p:tav tm="0">
                                              <p:val>
                                                <p:strVal val="#ppt_y"/>
                                              </p:val>
                                            </p:tav>
                                            <p:tav tm="100000">
                                              <p:val>
                                                <p:strVal val="#ppt_y"/>
                                              </p:val>
                                            </p:tav>
                                          </p:tavLst>
                                        </p:anim>
                                      </p:childTnLst>
                                    </p:cTn>
                                  </p:par>
                                  <p:par>
                                    <p:cTn id="27" presetID="10" presetClass="entr" presetSubtype="0" fill="hold" grpId="0" nodeType="withEffect">
                                      <p:stCondLst>
                                        <p:cond delay="100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childTnLst>
                                    </p:cTn>
                                  </p:par>
                                  <p:par>
                                    <p:cTn id="30" presetID="2" presetClass="entr" presetSubtype="2" fill="hold" nodeType="withEffect">
                                      <p:stCondLst>
                                        <p:cond delay="30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1000" fill="hold"/>
                                            <p:tgtEl>
                                              <p:spTgt spid="27"/>
                                            </p:tgtEl>
                                            <p:attrNameLst>
                                              <p:attrName>ppt_x</p:attrName>
                                            </p:attrNameLst>
                                          </p:cBhvr>
                                          <p:tavLst>
                                            <p:tav tm="0">
                                              <p:val>
                                                <p:strVal val="1+#ppt_w/2"/>
                                              </p:val>
                                            </p:tav>
                                            <p:tav tm="100000">
                                              <p:val>
                                                <p:strVal val="#ppt_x"/>
                                              </p:val>
                                            </p:tav>
                                          </p:tavLst>
                                        </p:anim>
                                        <p:anim calcmode="lin" valueType="num">
                                          <p:cBhvr additive="base">
                                            <p:cTn id="33" dur="1000" fill="hold"/>
                                            <p:tgtEl>
                                              <p:spTgt spid="27"/>
                                            </p:tgtEl>
                                            <p:attrNameLst>
                                              <p:attrName>ppt_y</p:attrName>
                                            </p:attrNameLst>
                                          </p:cBhvr>
                                          <p:tavLst>
                                            <p:tav tm="0">
                                              <p:val>
                                                <p:strVal val="#ppt_y"/>
                                              </p:val>
                                            </p:tav>
                                            <p:tav tm="100000">
                                              <p:val>
                                                <p:strVal val="#ppt_y"/>
                                              </p:val>
                                            </p:tav>
                                          </p:tavLst>
                                        </p:anim>
                                      </p:childTnLst>
                                    </p:cTn>
                                  </p:par>
                                  <p:par>
                                    <p:cTn id="34" presetID="10" presetClass="entr" presetSubtype="0" fill="hold" nodeType="withEffect">
                                      <p:stCondLst>
                                        <p:cond delay="120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nodeType="withEffect">
                                      <p:stCondLst>
                                        <p:cond delay="1200"/>
                                      </p:stCondLst>
                                      <p:childTnLst>
                                        <p:set>
                                          <p:cBhvr>
                                            <p:cTn id="38" dur="1" fill="hold">
                                              <p:stCondLst>
                                                <p:cond delay="0"/>
                                              </p:stCondLst>
                                            </p:cTn>
                                            <p:tgtEl>
                                              <p:spTgt spid="67"/>
                                            </p:tgtEl>
                                            <p:attrNameLst>
                                              <p:attrName>style.visibility</p:attrName>
                                            </p:attrNameLst>
                                          </p:cBhvr>
                                          <p:to>
                                            <p:strVal val="visible"/>
                                          </p:to>
                                        </p:set>
                                        <p:animEffect transition="in" filter="fade">
                                          <p:cBhvr>
                                            <p:cTn id="39" dur="500"/>
                                            <p:tgtEl>
                                              <p:spTgt spid="67"/>
                                            </p:tgtEl>
                                          </p:cBhvr>
                                        </p:animEffect>
                                      </p:childTnLst>
                                    </p:cTn>
                                  </p:par>
                                  <p:par>
                                    <p:cTn id="40" presetID="10" presetClass="entr" presetSubtype="0" fill="hold" nodeType="withEffect">
                                      <p:stCondLst>
                                        <p:cond delay="1200"/>
                                      </p:stCondLst>
                                      <p:childTnLst>
                                        <p:set>
                                          <p:cBhvr>
                                            <p:cTn id="41" dur="1" fill="hold">
                                              <p:stCondLst>
                                                <p:cond delay="0"/>
                                              </p:stCondLst>
                                            </p:cTn>
                                            <p:tgtEl>
                                              <p:spTgt spid="64"/>
                                            </p:tgtEl>
                                            <p:attrNameLst>
                                              <p:attrName>style.visibility</p:attrName>
                                            </p:attrNameLst>
                                          </p:cBhvr>
                                          <p:to>
                                            <p:strVal val="visible"/>
                                          </p:to>
                                        </p:set>
                                        <p:animEffect transition="in" filter="fade">
                                          <p:cBhvr>
                                            <p:cTn id="42" dur="500"/>
                                            <p:tgtEl>
                                              <p:spTgt spid="64"/>
                                            </p:tgtEl>
                                          </p:cBhvr>
                                        </p:animEffect>
                                      </p:childTnLst>
                                    </p:cTn>
                                  </p:par>
                                  <p:par>
                                    <p:cTn id="43" presetID="8" presetClass="emph" presetSubtype="0" fill="hold" nodeType="withEffect">
                                      <p:stCondLst>
                                        <p:cond delay="1700"/>
                                      </p:stCondLst>
                                      <p:childTnLst>
                                        <p:animRot by="1200000">
                                          <p:cBhvr>
                                            <p:cTn id="44" dur="5000" fill="hold"/>
                                            <p:tgtEl>
                                              <p:spTgt spid="67"/>
                                            </p:tgtEl>
                                            <p:attrNameLst>
                                              <p:attrName>r</p:attrName>
                                            </p:attrNameLst>
                                          </p:cBhvr>
                                        </p:animRot>
                                      </p:childTnLst>
                                    </p:cTn>
                                  </p:par>
                                  <p:par>
                                    <p:cTn id="45" presetID="8" presetClass="emph" presetSubtype="0" fill="hold" nodeType="withEffect">
                                      <p:stCondLst>
                                        <p:cond delay="1700"/>
                                      </p:stCondLst>
                                      <p:childTnLst>
                                        <p:animRot by="21600000">
                                          <p:cBhvr>
                                            <p:cTn id="46" dur="5000" fill="hold"/>
                                            <p:tgtEl>
                                              <p:spTgt spid="64"/>
                                            </p:tgtEl>
                                            <p:attrNameLst>
                                              <p:attrName>r</p:attrName>
                                            </p:attrNameLst>
                                          </p:cBhvr>
                                        </p:animRot>
                                      </p:childTnLst>
                                    </p:cTn>
                                  </p:par>
                                  <p:par>
                                    <p:cTn id="47" presetID="2" presetClass="entr" presetSubtype="2" fill="hold" nodeType="withEffect">
                                      <p:stCondLst>
                                        <p:cond delay="700"/>
                                      </p:stCondLst>
                                      <p:childTnLst>
                                        <p:set>
                                          <p:cBhvr>
                                            <p:cTn id="48" dur="1" fill="hold">
                                              <p:stCondLst>
                                                <p:cond delay="0"/>
                                              </p:stCondLst>
                                            </p:cTn>
                                            <p:tgtEl>
                                              <p:spTgt spid="30"/>
                                            </p:tgtEl>
                                            <p:attrNameLst>
                                              <p:attrName>style.visibility</p:attrName>
                                            </p:attrNameLst>
                                          </p:cBhvr>
                                          <p:to>
                                            <p:strVal val="visible"/>
                                          </p:to>
                                        </p:set>
                                        <p:anim calcmode="lin" valueType="num">
                                          <p:cBhvr additive="base">
                                            <p:cTn id="49" dur="1000" fill="hold"/>
                                            <p:tgtEl>
                                              <p:spTgt spid="30"/>
                                            </p:tgtEl>
                                            <p:attrNameLst>
                                              <p:attrName>ppt_x</p:attrName>
                                            </p:attrNameLst>
                                          </p:cBhvr>
                                          <p:tavLst>
                                            <p:tav tm="0">
                                              <p:val>
                                                <p:strVal val="1+#ppt_w/2"/>
                                              </p:val>
                                            </p:tav>
                                            <p:tav tm="100000">
                                              <p:val>
                                                <p:strVal val="#ppt_x"/>
                                              </p:val>
                                            </p:tav>
                                          </p:tavLst>
                                        </p:anim>
                                        <p:anim calcmode="lin" valueType="num">
                                          <p:cBhvr additive="base">
                                            <p:cTn id="50" dur="1000" fill="hold"/>
                                            <p:tgtEl>
                                              <p:spTgt spid="30"/>
                                            </p:tgtEl>
                                            <p:attrNameLst>
                                              <p:attrName>ppt_y</p:attrName>
                                            </p:attrNameLst>
                                          </p:cBhvr>
                                          <p:tavLst>
                                            <p:tav tm="0">
                                              <p:val>
                                                <p:strVal val="#ppt_y"/>
                                              </p:val>
                                            </p:tav>
                                            <p:tav tm="100000">
                                              <p:val>
                                                <p:strVal val="#ppt_y"/>
                                              </p:val>
                                            </p:tav>
                                          </p:tavLst>
                                        </p:anim>
                                      </p:childTnLst>
                                    </p:cTn>
                                  </p:par>
                                  <p:par>
                                    <p:cTn id="51" presetID="10" presetClass="entr" presetSubtype="0" fill="hold" grpId="0" nodeType="withEffect">
                                      <p:stCondLst>
                                        <p:cond delay="1700"/>
                                      </p:stCondLst>
                                      <p:childTnLst>
                                        <p:set>
                                          <p:cBhvr>
                                            <p:cTn id="52" dur="1" fill="hold">
                                              <p:stCondLst>
                                                <p:cond delay="0"/>
                                              </p:stCondLst>
                                            </p:cTn>
                                            <p:tgtEl>
                                              <p:spTgt spid="38"/>
                                            </p:tgtEl>
                                            <p:attrNameLst>
                                              <p:attrName>style.visibility</p:attrName>
                                            </p:attrNameLst>
                                          </p:cBhvr>
                                          <p:to>
                                            <p:strVal val="visible"/>
                                          </p:to>
                                        </p:set>
                                        <p:animEffect transition="in" filter="fade">
                                          <p:cBhvr>
                                            <p:cTn id="53" dur="500"/>
                                            <p:tgtEl>
                                              <p:spTgt spid="38"/>
                                            </p:tgtEl>
                                          </p:cBhvr>
                                        </p:animEffect>
                                      </p:childTnLst>
                                    </p:cTn>
                                  </p:par>
                                  <p:par>
                                    <p:cTn id="54" presetID="2" presetClass="entr" presetSubtype="2" fill="hold" nodeType="withEffect">
                                      <p:stCondLst>
                                        <p:cond delay="1100"/>
                                      </p:stCondLst>
                                      <p:childTnLst>
                                        <p:set>
                                          <p:cBhvr>
                                            <p:cTn id="55" dur="1" fill="hold">
                                              <p:stCondLst>
                                                <p:cond delay="0"/>
                                              </p:stCondLst>
                                            </p:cTn>
                                            <p:tgtEl>
                                              <p:spTgt spid="39"/>
                                            </p:tgtEl>
                                            <p:attrNameLst>
                                              <p:attrName>style.visibility</p:attrName>
                                            </p:attrNameLst>
                                          </p:cBhvr>
                                          <p:to>
                                            <p:strVal val="visible"/>
                                          </p:to>
                                        </p:set>
                                        <p:anim calcmode="lin" valueType="num">
                                          <p:cBhvr additive="base">
                                            <p:cTn id="56" dur="1000" fill="hold"/>
                                            <p:tgtEl>
                                              <p:spTgt spid="39"/>
                                            </p:tgtEl>
                                            <p:attrNameLst>
                                              <p:attrName>ppt_x</p:attrName>
                                            </p:attrNameLst>
                                          </p:cBhvr>
                                          <p:tavLst>
                                            <p:tav tm="0">
                                              <p:val>
                                                <p:strVal val="1+#ppt_w/2"/>
                                              </p:val>
                                            </p:tav>
                                            <p:tav tm="100000">
                                              <p:val>
                                                <p:strVal val="#ppt_x"/>
                                              </p:val>
                                            </p:tav>
                                          </p:tavLst>
                                        </p:anim>
                                        <p:anim calcmode="lin" valueType="num">
                                          <p:cBhvr additive="base">
                                            <p:cTn id="57" dur="1000" fill="hold"/>
                                            <p:tgtEl>
                                              <p:spTgt spid="39"/>
                                            </p:tgtEl>
                                            <p:attrNameLst>
                                              <p:attrName>ppt_y</p:attrName>
                                            </p:attrNameLst>
                                          </p:cBhvr>
                                          <p:tavLst>
                                            <p:tav tm="0">
                                              <p:val>
                                                <p:strVal val="#ppt_y"/>
                                              </p:val>
                                            </p:tav>
                                            <p:tav tm="100000">
                                              <p:val>
                                                <p:strVal val="#ppt_y"/>
                                              </p:val>
                                            </p:tav>
                                          </p:tavLst>
                                        </p:anim>
                                      </p:childTnLst>
                                    </p:cTn>
                                  </p:par>
                                  <p:par>
                                    <p:cTn id="58" presetID="10" presetClass="entr" presetSubtype="0" fill="hold" grpId="0" nodeType="withEffect">
                                      <p:stCondLst>
                                        <p:cond delay="2100"/>
                                      </p:stCondLst>
                                      <p:childTnLst>
                                        <p:set>
                                          <p:cBhvr>
                                            <p:cTn id="59" dur="1" fill="hold">
                                              <p:stCondLst>
                                                <p:cond delay="0"/>
                                              </p:stCondLst>
                                            </p:cTn>
                                            <p:tgtEl>
                                              <p:spTgt spid="42"/>
                                            </p:tgtEl>
                                            <p:attrNameLst>
                                              <p:attrName>style.visibility</p:attrName>
                                            </p:attrNameLst>
                                          </p:cBhvr>
                                          <p:to>
                                            <p:strVal val="visible"/>
                                          </p:to>
                                        </p:set>
                                        <p:animEffect transition="in" filter="fade">
                                          <p:cBhvr>
                                            <p:cTn id="6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1" repeatCount="indefinite" fill="remove" display="0">
                      <p:stCondLst>
                        <p:cond delay="indefinite"/>
                      </p:stCondLst>
                      <p:endCondLst>
                        <p:cond evt="onStopAudio" delay="0">
                          <p:tgtEl>
                            <p:sldTgt/>
                          </p:tgtEl>
                        </p:cond>
                      </p:endCondLst>
                    </p:cTn>
                    <p:tgtEl>
                      <p:spTgt spid="4"/>
                    </p:tgtEl>
                  </p:cMediaNode>
                </p:audio>
              </p:childTnLst>
            </p:cTn>
          </p:par>
        </p:tnLst>
        <p:bldLst>
          <p:bldP spid="9" grpId="0" animBg="1"/>
          <p:bldP spid="51" grpId="0"/>
          <p:bldP spid="52" grpId="0"/>
          <p:bldP spid="26" grpId="0"/>
          <p:bldP spid="38" grpId="0"/>
          <p:bldP spid="42"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原创设计师QQ598969553            _1"/>
          <p:cNvSpPr/>
          <p:nvPr/>
        </p:nvSpPr>
        <p:spPr bwMode="auto">
          <a:xfrm rot="16200000" flipH="1">
            <a:off x="6111861" y="2076296"/>
            <a:ext cx="2838592" cy="28922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89477" tIns="44738" rIns="89477" bIns="44738" anchor="ctr"/>
          <a:lstStyle/>
          <a:p>
            <a:pPr>
              <a:defRPr/>
            </a:pPr>
            <a:endParaRPr lang="zh-CN" altLang="en-US" sz="1500" kern="0">
              <a:solidFill>
                <a:sysClr val="window" lastClr="FFFFFF"/>
              </a:solidFill>
              <a:latin typeface="微软雅黑" pitchFamily="34" charset="-122"/>
              <a:ea typeface="微软雅黑" pitchFamily="34" charset="-122"/>
            </a:endParaRPr>
          </a:p>
        </p:txBody>
      </p:sp>
      <p:sp>
        <p:nvSpPr>
          <p:cNvPr id="5" name="原创设计师QQ598969553            _2"/>
          <p:cNvSpPr/>
          <p:nvPr/>
        </p:nvSpPr>
        <p:spPr bwMode="auto">
          <a:xfrm rot="5400000">
            <a:off x="3311291" y="2076296"/>
            <a:ext cx="2838592" cy="28922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89477" tIns="44738" rIns="89477" bIns="44738" anchor="ctr"/>
          <a:lstStyle/>
          <a:p>
            <a:pPr>
              <a:defRPr/>
            </a:pPr>
            <a:endParaRPr lang="zh-CN" altLang="en-US" sz="1500" kern="0">
              <a:solidFill>
                <a:sysClr val="window" lastClr="FFFFFF"/>
              </a:solidFill>
              <a:latin typeface="微软雅黑" pitchFamily="34" charset="-122"/>
              <a:ea typeface="微软雅黑" pitchFamily="34" charset="-122"/>
            </a:endParaRPr>
          </a:p>
        </p:txBody>
      </p:sp>
      <p:sp>
        <p:nvSpPr>
          <p:cNvPr id="6" name="原创设计师QQ598969553            _3"/>
          <p:cNvSpPr/>
          <p:nvPr/>
        </p:nvSpPr>
        <p:spPr bwMode="auto">
          <a:xfrm>
            <a:off x="3286263" y="1866335"/>
            <a:ext cx="3565339"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latin typeface="Calibri"/>
              <a:ea typeface="微软雅黑" pitchFamily="34" charset="-122"/>
            </a:endParaRPr>
          </a:p>
        </p:txBody>
      </p:sp>
      <p:sp>
        <p:nvSpPr>
          <p:cNvPr id="7" name="原创设计师QQ598969553            _4"/>
          <p:cNvSpPr/>
          <p:nvPr/>
        </p:nvSpPr>
        <p:spPr bwMode="auto">
          <a:xfrm>
            <a:off x="5419571" y="1866335"/>
            <a:ext cx="3566890"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latin typeface="Calibri"/>
              <a:ea typeface="微软雅黑" pitchFamily="34" charset="-122"/>
            </a:endParaRPr>
          </a:p>
        </p:txBody>
      </p:sp>
      <p:cxnSp>
        <p:nvCxnSpPr>
          <p:cNvPr id="8" name="原创设计师QQ598969553            _5"/>
          <p:cNvCxnSpPr>
            <a:cxnSpLocks noChangeShapeType="1"/>
          </p:cNvCxnSpPr>
          <p:nvPr/>
        </p:nvCxnSpPr>
        <p:spPr bwMode="auto">
          <a:xfrm>
            <a:off x="4265257" y="2740226"/>
            <a:ext cx="558539" cy="263257"/>
          </a:xfrm>
          <a:prstGeom prst="line">
            <a:avLst/>
          </a:prstGeom>
          <a:noFill/>
          <a:ln w="28575" algn="ctr">
            <a:solidFill>
              <a:schemeClr val="bg1">
                <a:lumMod val="50000"/>
              </a:schemeClr>
            </a:solidFill>
            <a:round/>
            <a:headEnd type="none" w="med" len="med"/>
            <a:tailEnd type="arrow" w="med" len="med"/>
          </a:ln>
        </p:spPr>
      </p:cxnSp>
      <p:cxnSp>
        <p:nvCxnSpPr>
          <p:cNvPr id="9" name="原创设计师QQ598969553            _6"/>
          <p:cNvCxnSpPr>
            <a:cxnSpLocks noChangeShapeType="1"/>
          </p:cNvCxnSpPr>
          <p:nvPr/>
        </p:nvCxnSpPr>
        <p:spPr bwMode="auto">
          <a:xfrm>
            <a:off x="3967369" y="3548691"/>
            <a:ext cx="577156" cy="0"/>
          </a:xfrm>
          <a:prstGeom prst="line">
            <a:avLst/>
          </a:prstGeom>
          <a:noFill/>
          <a:ln w="28575" algn="ctr">
            <a:solidFill>
              <a:schemeClr val="bg1">
                <a:lumMod val="50000"/>
              </a:schemeClr>
            </a:solidFill>
            <a:round/>
            <a:headEnd type="none" w="med" len="med"/>
            <a:tailEnd type="arrow" w="med" len="med"/>
          </a:ln>
        </p:spPr>
      </p:cxnSp>
      <p:cxnSp>
        <p:nvCxnSpPr>
          <p:cNvPr id="10" name="原创设计师QQ598969553            _7"/>
          <p:cNvCxnSpPr>
            <a:cxnSpLocks noChangeShapeType="1"/>
          </p:cNvCxnSpPr>
          <p:nvPr/>
        </p:nvCxnSpPr>
        <p:spPr bwMode="auto">
          <a:xfrm flipV="1">
            <a:off x="4265256" y="4072092"/>
            <a:ext cx="577156" cy="306875"/>
          </a:xfrm>
          <a:prstGeom prst="line">
            <a:avLst/>
          </a:prstGeom>
          <a:noFill/>
          <a:ln w="28575" algn="ctr">
            <a:solidFill>
              <a:schemeClr val="bg1">
                <a:lumMod val="50000"/>
              </a:schemeClr>
            </a:solidFill>
            <a:round/>
            <a:headEnd type="none" w="med" len="med"/>
            <a:tailEnd type="arrow" w="med" len="med"/>
          </a:ln>
        </p:spPr>
      </p:cxnSp>
      <p:cxnSp>
        <p:nvCxnSpPr>
          <p:cNvPr id="11" name="原创设计师QQ598969553            _8"/>
          <p:cNvCxnSpPr>
            <a:cxnSpLocks noChangeShapeType="1"/>
          </p:cNvCxnSpPr>
          <p:nvPr/>
        </p:nvCxnSpPr>
        <p:spPr bwMode="auto">
          <a:xfrm flipH="1" flipV="1">
            <a:off x="7521847" y="4059630"/>
            <a:ext cx="577156" cy="306875"/>
          </a:xfrm>
          <a:prstGeom prst="line">
            <a:avLst/>
          </a:prstGeom>
          <a:noFill/>
          <a:ln w="28575" algn="ctr">
            <a:solidFill>
              <a:schemeClr val="bg1">
                <a:lumMod val="50000"/>
              </a:schemeClr>
            </a:solidFill>
            <a:round/>
            <a:headEnd type="none" w="med" len="med"/>
            <a:tailEnd type="arrow" w="med" len="med"/>
          </a:ln>
        </p:spPr>
      </p:cxnSp>
      <p:cxnSp>
        <p:nvCxnSpPr>
          <p:cNvPr id="12" name="原创设计师QQ598969553            _9"/>
          <p:cNvCxnSpPr>
            <a:cxnSpLocks noChangeShapeType="1"/>
          </p:cNvCxnSpPr>
          <p:nvPr/>
        </p:nvCxnSpPr>
        <p:spPr bwMode="auto">
          <a:xfrm flipH="1">
            <a:off x="7810425" y="3545576"/>
            <a:ext cx="577156" cy="0"/>
          </a:xfrm>
          <a:prstGeom prst="line">
            <a:avLst/>
          </a:prstGeom>
          <a:noFill/>
          <a:ln w="28575" algn="ctr">
            <a:solidFill>
              <a:schemeClr val="bg1">
                <a:lumMod val="50000"/>
              </a:schemeClr>
            </a:solidFill>
            <a:round/>
            <a:headEnd type="none" w="med" len="med"/>
            <a:tailEnd type="arrow" w="med" len="med"/>
          </a:ln>
        </p:spPr>
      </p:cxnSp>
      <p:cxnSp>
        <p:nvCxnSpPr>
          <p:cNvPr id="13" name="原创设计师QQ598969553            _10"/>
          <p:cNvCxnSpPr>
            <a:cxnSpLocks noChangeShapeType="1"/>
          </p:cNvCxnSpPr>
          <p:nvPr/>
        </p:nvCxnSpPr>
        <p:spPr bwMode="auto">
          <a:xfrm flipH="1">
            <a:off x="7540465" y="2740226"/>
            <a:ext cx="558539" cy="263257"/>
          </a:xfrm>
          <a:prstGeom prst="line">
            <a:avLst/>
          </a:prstGeom>
          <a:noFill/>
          <a:ln w="28575" algn="ctr">
            <a:solidFill>
              <a:schemeClr val="bg1">
                <a:lumMod val="50000"/>
              </a:schemeClr>
            </a:solidFill>
            <a:round/>
            <a:headEnd type="none" w="med" len="med"/>
            <a:tailEnd type="arrow" w="med" len="med"/>
          </a:ln>
        </p:spPr>
      </p:cxnSp>
      <p:grpSp>
        <p:nvGrpSpPr>
          <p:cNvPr id="14" name="原创设计师QQ598969553            _11"/>
          <p:cNvGrpSpPr/>
          <p:nvPr/>
        </p:nvGrpSpPr>
        <p:grpSpPr>
          <a:xfrm>
            <a:off x="5109272" y="2522142"/>
            <a:ext cx="2057283" cy="2065561"/>
            <a:chOff x="5014912" y="2584450"/>
            <a:chExt cx="2105025" cy="2105025"/>
          </a:xfrm>
        </p:grpSpPr>
        <p:sp>
          <p:nvSpPr>
            <p:cNvPr id="15" name="Oval 19"/>
            <p:cNvSpPr>
              <a:spLocks noChangeArrowheads="1"/>
            </p:cNvSpPr>
            <p:nvPr/>
          </p:nvSpPr>
          <p:spPr bwMode="auto">
            <a:xfrm>
              <a:off x="5014912" y="2584450"/>
              <a:ext cx="2105025" cy="2105025"/>
            </a:xfrm>
            <a:prstGeom prst="ellipse">
              <a:avLst/>
            </a:prstGeom>
            <a:solidFill>
              <a:schemeClr val="accent1"/>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itchFamily="34" charset="-122"/>
                <a:ea typeface="微软雅黑" pitchFamily="34" charset="-122"/>
              </a:endParaRPr>
            </a:p>
          </p:txBody>
        </p:sp>
        <p:sp>
          <p:nvSpPr>
            <p:cNvPr id="16" name="Oval 19"/>
            <p:cNvSpPr>
              <a:spLocks noChangeArrowheads="1"/>
            </p:cNvSpPr>
            <p:nvPr/>
          </p:nvSpPr>
          <p:spPr bwMode="auto">
            <a:xfrm>
              <a:off x="5497512" y="3066331"/>
              <a:ext cx="1139825" cy="1139825"/>
            </a:xfrm>
            <a:prstGeom prst="ellipse">
              <a:avLst/>
            </a:prstGeom>
            <a:solidFill>
              <a:schemeClr val="bg1">
                <a:lumMod val="95000"/>
              </a:schemeClr>
            </a:solidFill>
            <a:ln w="3175" cap="flat" cmpd="sng" algn="ctr">
              <a:solidFill>
                <a:srgbClr val="D7D7D7"/>
              </a:solidFill>
              <a:prstDash val="solid"/>
            </a:ln>
            <a:effectLst/>
          </p:spPr>
          <p:txBody>
            <a:bodyPr anchor="ctr"/>
            <a:lstStyle/>
            <a:p>
              <a:pPr algn="ctr">
                <a:defRPr/>
              </a:pPr>
              <a:r>
                <a:rPr lang="zh-CN" altLang="en-US" sz="2100" b="1" kern="0" dirty="0">
                  <a:solidFill>
                    <a:srgbClr val="4D4D4D"/>
                  </a:solidFill>
                  <a:latin typeface="Impact" pitchFamily="34" charset="0"/>
                  <a:ea typeface="微软雅黑" pitchFamily="34" charset="-122"/>
                </a:rPr>
                <a:t>存在不足</a:t>
              </a:r>
            </a:p>
          </p:txBody>
        </p:sp>
      </p:grpSp>
      <p:sp>
        <p:nvSpPr>
          <p:cNvPr id="17" name="原创设计师QQ598969553            _12"/>
          <p:cNvSpPr>
            <a:spLocks noChangeArrowheads="1"/>
          </p:cNvSpPr>
          <p:nvPr/>
        </p:nvSpPr>
        <p:spPr bwMode="auto">
          <a:xfrm>
            <a:off x="3303328" y="1950453"/>
            <a:ext cx="969686" cy="973585"/>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18" name="原创设计师QQ598969553            _13"/>
          <p:cNvSpPr>
            <a:spLocks noChangeArrowheads="1"/>
          </p:cNvSpPr>
          <p:nvPr/>
        </p:nvSpPr>
        <p:spPr bwMode="auto">
          <a:xfrm>
            <a:off x="8049357" y="1966030"/>
            <a:ext cx="969685" cy="975144"/>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19" name="原创设计师QQ598969553            _14"/>
          <p:cNvSpPr>
            <a:spLocks noChangeArrowheads="1"/>
          </p:cNvSpPr>
          <p:nvPr/>
        </p:nvSpPr>
        <p:spPr bwMode="auto">
          <a:xfrm>
            <a:off x="8489982" y="3096949"/>
            <a:ext cx="971236" cy="975144"/>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20" name="原创设计师QQ598969553            _15"/>
          <p:cNvSpPr>
            <a:spLocks noChangeArrowheads="1"/>
          </p:cNvSpPr>
          <p:nvPr/>
        </p:nvSpPr>
        <p:spPr bwMode="auto">
          <a:xfrm>
            <a:off x="8097452" y="4215405"/>
            <a:ext cx="971236" cy="975144"/>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21" name="原创设计师QQ598969553            _16"/>
          <p:cNvSpPr>
            <a:spLocks noChangeArrowheads="1"/>
          </p:cNvSpPr>
          <p:nvPr/>
        </p:nvSpPr>
        <p:spPr bwMode="auto">
          <a:xfrm>
            <a:off x="2868910" y="3059563"/>
            <a:ext cx="971236" cy="975144"/>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22" name="原创设计师QQ598969553            _17"/>
          <p:cNvSpPr>
            <a:spLocks noChangeArrowheads="1"/>
          </p:cNvSpPr>
          <p:nvPr/>
        </p:nvSpPr>
        <p:spPr bwMode="auto">
          <a:xfrm>
            <a:off x="3266094" y="4209173"/>
            <a:ext cx="971236" cy="975144"/>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23" name="原创设计师QQ598969553            _18"/>
          <p:cNvSpPr txBox="1"/>
          <p:nvPr/>
        </p:nvSpPr>
        <p:spPr>
          <a:xfrm>
            <a:off x="928555" y="1979988"/>
            <a:ext cx="2125516"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您的内容打在这里，或者通过复制您的文本后。</a:t>
            </a:r>
          </a:p>
        </p:txBody>
      </p:sp>
      <p:sp>
        <p:nvSpPr>
          <p:cNvPr id="24" name="原创设计师QQ598969553            _19"/>
          <p:cNvSpPr txBox="1"/>
          <p:nvPr/>
        </p:nvSpPr>
        <p:spPr>
          <a:xfrm>
            <a:off x="9234251" y="1979988"/>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5" name="原创设计师QQ598969553            _20"/>
          <p:cNvSpPr txBox="1"/>
          <p:nvPr/>
        </p:nvSpPr>
        <p:spPr>
          <a:xfrm>
            <a:off x="535073" y="3264392"/>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您的内容打在这里，或者通过复制您的文本后。</a:t>
            </a:r>
          </a:p>
        </p:txBody>
      </p:sp>
      <p:sp>
        <p:nvSpPr>
          <p:cNvPr id="26" name="原创设计师QQ598969553            _21"/>
          <p:cNvSpPr txBox="1"/>
          <p:nvPr/>
        </p:nvSpPr>
        <p:spPr>
          <a:xfrm>
            <a:off x="9691058" y="3264392"/>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7" name="原创设计师QQ598969553            _22"/>
          <p:cNvSpPr txBox="1"/>
          <p:nvPr/>
        </p:nvSpPr>
        <p:spPr>
          <a:xfrm>
            <a:off x="9259471" y="4382849"/>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8" name="原创设计师QQ598969553            _23"/>
          <p:cNvSpPr txBox="1"/>
          <p:nvPr/>
        </p:nvSpPr>
        <p:spPr>
          <a:xfrm>
            <a:off x="928555" y="4382849"/>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30" name="原创设计师QQ598969553            _24"/>
          <p:cNvSpPr txBox="1"/>
          <p:nvPr/>
        </p:nvSpPr>
        <p:spPr>
          <a:xfrm>
            <a:off x="1710052"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29"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2020961032"/>
      </p:ext>
    </p:extLst>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850"/>
                            </p:stCondLst>
                            <p:childTnLst>
                              <p:par>
                                <p:cTn id="13" presetID="49" presetClass="entr" presetSubtype="0" decel="10000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anim calcmode="lin" valueType="num">
                                      <p:cBhvr>
                                        <p:cTn id="17" dur="500" fill="hold"/>
                                        <p:tgtEl>
                                          <p:spTgt spid="14"/>
                                        </p:tgtEl>
                                        <p:attrNameLst>
                                          <p:attrName>style.rotation</p:attrName>
                                        </p:attrNameLst>
                                      </p:cBhvr>
                                      <p:tavLst>
                                        <p:tav tm="0">
                                          <p:val>
                                            <p:fltVal val="360"/>
                                          </p:val>
                                        </p:tav>
                                        <p:tav tm="100000">
                                          <p:val>
                                            <p:fltVal val="0"/>
                                          </p:val>
                                        </p:tav>
                                      </p:tavLst>
                                    </p:anim>
                                    <p:animEffect transition="in" filter="fade">
                                      <p:cBhvr>
                                        <p:cTn id="18" dur="500"/>
                                        <p:tgtEl>
                                          <p:spTgt spid="14"/>
                                        </p:tgtEl>
                                      </p:cBhvr>
                                    </p:animEffec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right)">
                                      <p:cBhvr>
                                        <p:cTn id="25" dur="500"/>
                                        <p:tgtEl>
                                          <p:spTgt spid="6"/>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right)">
                                      <p:cBhvr>
                                        <p:cTn id="28" dur="500"/>
                                        <p:tgtEl>
                                          <p:spTgt spid="4"/>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right)">
                                      <p:cBhvr>
                                        <p:cTn id="31" dur="500"/>
                                        <p:tgtEl>
                                          <p:spTgt spid="5"/>
                                        </p:tgtEl>
                                      </p:cBhvr>
                                    </p:animEffect>
                                  </p:childTnLst>
                                </p:cTn>
                              </p:par>
                            </p:childTnLst>
                          </p:cTn>
                        </p:par>
                        <p:par>
                          <p:cTn id="32" fill="hold">
                            <p:stCondLst>
                              <p:cond delay="1850"/>
                            </p:stCondLst>
                            <p:childTnLst>
                              <p:par>
                                <p:cTn id="33" presetID="52"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Scale>
                                      <p:cBhvr>
                                        <p:cTn id="35"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7"/>
                                        </p:tgtEl>
                                        <p:attrNameLst>
                                          <p:attrName>ppt_x</p:attrName>
                                          <p:attrName>ppt_y</p:attrName>
                                        </p:attrNameLst>
                                      </p:cBhvr>
                                    </p:animMotion>
                                    <p:animEffect transition="in" filter="fade">
                                      <p:cBhvr>
                                        <p:cTn id="37" dur="1000"/>
                                        <p:tgtEl>
                                          <p:spTgt spid="17"/>
                                        </p:tgtEl>
                                      </p:cBhvr>
                                    </p:animEffect>
                                  </p:childTnLst>
                                </p:cTn>
                              </p:par>
                              <p:par>
                                <p:cTn id="38" presetID="52" presetClass="entr" presetSubtype="0" fill="hold" grpId="0" nodeType="withEffect">
                                  <p:stCondLst>
                                    <p:cond delay="200"/>
                                  </p:stCondLst>
                                  <p:childTnLst>
                                    <p:set>
                                      <p:cBhvr>
                                        <p:cTn id="39" dur="1" fill="hold">
                                          <p:stCondLst>
                                            <p:cond delay="0"/>
                                          </p:stCondLst>
                                        </p:cTn>
                                        <p:tgtEl>
                                          <p:spTgt spid="18"/>
                                        </p:tgtEl>
                                        <p:attrNameLst>
                                          <p:attrName>style.visibility</p:attrName>
                                        </p:attrNameLst>
                                      </p:cBhvr>
                                      <p:to>
                                        <p:strVal val="visible"/>
                                      </p:to>
                                    </p:set>
                                    <p:animScale>
                                      <p:cBhvr>
                                        <p:cTn id="40"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18"/>
                                        </p:tgtEl>
                                        <p:attrNameLst>
                                          <p:attrName>ppt_x</p:attrName>
                                          <p:attrName>ppt_y</p:attrName>
                                        </p:attrNameLst>
                                      </p:cBhvr>
                                    </p:animMotion>
                                    <p:animEffect transition="in" filter="fade">
                                      <p:cBhvr>
                                        <p:cTn id="42" dur="1000"/>
                                        <p:tgtEl>
                                          <p:spTgt spid="18"/>
                                        </p:tgtEl>
                                      </p:cBhvr>
                                    </p:animEffect>
                                  </p:childTnLst>
                                </p:cTn>
                              </p:par>
                              <p:par>
                                <p:cTn id="43" presetID="52" presetClass="entr" presetSubtype="0" fill="hold" grpId="0" nodeType="withEffect">
                                  <p:stCondLst>
                                    <p:cond delay="400"/>
                                  </p:stCondLst>
                                  <p:childTnLst>
                                    <p:set>
                                      <p:cBhvr>
                                        <p:cTn id="44" dur="1" fill="hold">
                                          <p:stCondLst>
                                            <p:cond delay="0"/>
                                          </p:stCondLst>
                                        </p:cTn>
                                        <p:tgtEl>
                                          <p:spTgt spid="21"/>
                                        </p:tgtEl>
                                        <p:attrNameLst>
                                          <p:attrName>style.visibility</p:attrName>
                                        </p:attrNameLst>
                                      </p:cBhvr>
                                      <p:to>
                                        <p:strVal val="visible"/>
                                      </p:to>
                                    </p:set>
                                    <p:animScale>
                                      <p:cBhvr>
                                        <p:cTn id="45"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21"/>
                                        </p:tgtEl>
                                        <p:attrNameLst>
                                          <p:attrName>ppt_x</p:attrName>
                                          <p:attrName>ppt_y</p:attrName>
                                        </p:attrNameLst>
                                      </p:cBhvr>
                                    </p:animMotion>
                                    <p:animEffect transition="in" filter="fade">
                                      <p:cBhvr>
                                        <p:cTn id="47" dur="1000"/>
                                        <p:tgtEl>
                                          <p:spTgt spid="21"/>
                                        </p:tgtEl>
                                      </p:cBhvr>
                                    </p:animEffect>
                                  </p:childTnLst>
                                </p:cTn>
                              </p:par>
                              <p:par>
                                <p:cTn id="48" presetID="52" presetClass="entr" presetSubtype="0" fill="hold" grpId="0" nodeType="withEffect">
                                  <p:stCondLst>
                                    <p:cond delay="600"/>
                                  </p:stCondLst>
                                  <p:childTnLst>
                                    <p:set>
                                      <p:cBhvr>
                                        <p:cTn id="49" dur="1" fill="hold">
                                          <p:stCondLst>
                                            <p:cond delay="0"/>
                                          </p:stCondLst>
                                        </p:cTn>
                                        <p:tgtEl>
                                          <p:spTgt spid="19"/>
                                        </p:tgtEl>
                                        <p:attrNameLst>
                                          <p:attrName>style.visibility</p:attrName>
                                        </p:attrNameLst>
                                      </p:cBhvr>
                                      <p:to>
                                        <p:strVal val="visible"/>
                                      </p:to>
                                    </p:set>
                                    <p:animScale>
                                      <p:cBhvr>
                                        <p:cTn id="50"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19"/>
                                        </p:tgtEl>
                                        <p:attrNameLst>
                                          <p:attrName>ppt_x</p:attrName>
                                          <p:attrName>ppt_y</p:attrName>
                                        </p:attrNameLst>
                                      </p:cBhvr>
                                    </p:animMotion>
                                    <p:animEffect transition="in" filter="fade">
                                      <p:cBhvr>
                                        <p:cTn id="52" dur="1000"/>
                                        <p:tgtEl>
                                          <p:spTgt spid="19"/>
                                        </p:tgtEl>
                                      </p:cBhvr>
                                    </p:animEffect>
                                  </p:childTnLst>
                                </p:cTn>
                              </p:par>
                              <p:par>
                                <p:cTn id="53" presetID="52" presetClass="entr" presetSubtype="0" fill="hold" grpId="0" nodeType="withEffect">
                                  <p:stCondLst>
                                    <p:cond delay="800"/>
                                  </p:stCondLst>
                                  <p:childTnLst>
                                    <p:set>
                                      <p:cBhvr>
                                        <p:cTn id="54" dur="1" fill="hold">
                                          <p:stCondLst>
                                            <p:cond delay="0"/>
                                          </p:stCondLst>
                                        </p:cTn>
                                        <p:tgtEl>
                                          <p:spTgt spid="22"/>
                                        </p:tgtEl>
                                        <p:attrNameLst>
                                          <p:attrName>style.visibility</p:attrName>
                                        </p:attrNameLst>
                                      </p:cBhvr>
                                      <p:to>
                                        <p:strVal val="visible"/>
                                      </p:to>
                                    </p:set>
                                    <p:animScale>
                                      <p:cBhvr>
                                        <p:cTn id="55"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22"/>
                                        </p:tgtEl>
                                        <p:attrNameLst>
                                          <p:attrName>ppt_x</p:attrName>
                                          <p:attrName>ppt_y</p:attrName>
                                        </p:attrNameLst>
                                      </p:cBhvr>
                                    </p:animMotion>
                                    <p:animEffect transition="in" filter="fade">
                                      <p:cBhvr>
                                        <p:cTn id="57" dur="1000"/>
                                        <p:tgtEl>
                                          <p:spTgt spid="22"/>
                                        </p:tgtEl>
                                      </p:cBhvr>
                                    </p:animEffect>
                                  </p:childTnLst>
                                </p:cTn>
                              </p:par>
                              <p:par>
                                <p:cTn id="58" presetID="52" presetClass="entr" presetSubtype="0" fill="hold" grpId="0" nodeType="withEffect">
                                  <p:stCondLst>
                                    <p:cond delay="1000"/>
                                  </p:stCondLst>
                                  <p:childTnLst>
                                    <p:set>
                                      <p:cBhvr>
                                        <p:cTn id="59" dur="1" fill="hold">
                                          <p:stCondLst>
                                            <p:cond delay="0"/>
                                          </p:stCondLst>
                                        </p:cTn>
                                        <p:tgtEl>
                                          <p:spTgt spid="20"/>
                                        </p:tgtEl>
                                        <p:attrNameLst>
                                          <p:attrName>style.visibility</p:attrName>
                                        </p:attrNameLst>
                                      </p:cBhvr>
                                      <p:to>
                                        <p:strVal val="visible"/>
                                      </p:to>
                                    </p:set>
                                    <p:animScale>
                                      <p:cBhvr>
                                        <p:cTn id="60"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20"/>
                                        </p:tgtEl>
                                        <p:attrNameLst>
                                          <p:attrName>ppt_x</p:attrName>
                                          <p:attrName>ppt_y</p:attrName>
                                        </p:attrNameLst>
                                      </p:cBhvr>
                                    </p:animMotion>
                                    <p:animEffect transition="in" filter="fade">
                                      <p:cBhvr>
                                        <p:cTn id="62" dur="1000"/>
                                        <p:tgtEl>
                                          <p:spTgt spid="20"/>
                                        </p:tgtEl>
                                      </p:cBhvr>
                                    </p:animEffect>
                                  </p:childTnLst>
                                </p:cTn>
                              </p:par>
                            </p:childTnLst>
                          </p:cTn>
                        </p:par>
                        <p:par>
                          <p:cTn id="63" fill="hold">
                            <p:stCondLst>
                              <p:cond delay="3850"/>
                            </p:stCondLst>
                            <p:childTnLst>
                              <p:par>
                                <p:cTn id="64" presetID="12" presetClass="entr" presetSubtype="8" fill="hold" nodeType="after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p:tgtEl>
                                          <p:spTgt spid="8"/>
                                        </p:tgtEl>
                                        <p:attrNameLst>
                                          <p:attrName>ppt_x</p:attrName>
                                        </p:attrNameLst>
                                      </p:cBhvr>
                                      <p:tavLst>
                                        <p:tav tm="0">
                                          <p:val>
                                            <p:strVal val="#ppt_x-#ppt_w*1.125000"/>
                                          </p:val>
                                        </p:tav>
                                        <p:tav tm="100000">
                                          <p:val>
                                            <p:strVal val="#ppt_x"/>
                                          </p:val>
                                        </p:tav>
                                      </p:tavLst>
                                    </p:anim>
                                    <p:animEffect transition="in" filter="wipe(right)">
                                      <p:cBhvr>
                                        <p:cTn id="67" dur="500"/>
                                        <p:tgtEl>
                                          <p:spTgt spid="8"/>
                                        </p:tgtEl>
                                      </p:cBhvr>
                                    </p:animEffect>
                                  </p:childTnLst>
                                </p:cTn>
                              </p:par>
                              <p:par>
                                <p:cTn id="68" presetID="12" presetClass="entr" presetSubtype="8" fill="hold" nodeType="with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additive="base">
                                        <p:cTn id="70" dur="500"/>
                                        <p:tgtEl>
                                          <p:spTgt spid="9"/>
                                        </p:tgtEl>
                                        <p:attrNameLst>
                                          <p:attrName>ppt_x</p:attrName>
                                        </p:attrNameLst>
                                      </p:cBhvr>
                                      <p:tavLst>
                                        <p:tav tm="0">
                                          <p:val>
                                            <p:strVal val="#ppt_x-#ppt_w*1.125000"/>
                                          </p:val>
                                        </p:tav>
                                        <p:tav tm="100000">
                                          <p:val>
                                            <p:strVal val="#ppt_x"/>
                                          </p:val>
                                        </p:tav>
                                      </p:tavLst>
                                    </p:anim>
                                    <p:animEffect transition="in" filter="wipe(right)">
                                      <p:cBhvr>
                                        <p:cTn id="71" dur="500"/>
                                        <p:tgtEl>
                                          <p:spTgt spid="9"/>
                                        </p:tgtEl>
                                      </p:cBhvr>
                                    </p:animEffect>
                                  </p:childTnLst>
                                </p:cTn>
                              </p:par>
                              <p:par>
                                <p:cTn id="72" presetID="12" presetClass="entr" presetSubtype="8" fill="hold" nodeType="withEffect">
                                  <p:stCondLst>
                                    <p:cond delay="0"/>
                                  </p:stCondLst>
                                  <p:childTnLst>
                                    <p:set>
                                      <p:cBhvr>
                                        <p:cTn id="73" dur="1" fill="hold">
                                          <p:stCondLst>
                                            <p:cond delay="0"/>
                                          </p:stCondLst>
                                        </p:cTn>
                                        <p:tgtEl>
                                          <p:spTgt spid="10"/>
                                        </p:tgtEl>
                                        <p:attrNameLst>
                                          <p:attrName>style.visibility</p:attrName>
                                        </p:attrNameLst>
                                      </p:cBhvr>
                                      <p:to>
                                        <p:strVal val="visible"/>
                                      </p:to>
                                    </p:set>
                                    <p:anim calcmode="lin" valueType="num">
                                      <p:cBhvr additive="base">
                                        <p:cTn id="74" dur="500"/>
                                        <p:tgtEl>
                                          <p:spTgt spid="10"/>
                                        </p:tgtEl>
                                        <p:attrNameLst>
                                          <p:attrName>ppt_x</p:attrName>
                                        </p:attrNameLst>
                                      </p:cBhvr>
                                      <p:tavLst>
                                        <p:tav tm="0">
                                          <p:val>
                                            <p:strVal val="#ppt_x-#ppt_w*1.125000"/>
                                          </p:val>
                                        </p:tav>
                                        <p:tav tm="100000">
                                          <p:val>
                                            <p:strVal val="#ppt_x"/>
                                          </p:val>
                                        </p:tav>
                                      </p:tavLst>
                                    </p:anim>
                                    <p:animEffect transition="in" filter="wipe(right)">
                                      <p:cBhvr>
                                        <p:cTn id="75" dur="500"/>
                                        <p:tgtEl>
                                          <p:spTgt spid="10"/>
                                        </p:tgtEl>
                                      </p:cBhvr>
                                    </p:animEffect>
                                  </p:childTnLst>
                                </p:cTn>
                              </p:par>
                              <p:par>
                                <p:cTn id="76" presetID="12" presetClass="entr" presetSubtype="2" fill="hold" nodeType="with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additive="base">
                                        <p:cTn id="78" dur="500"/>
                                        <p:tgtEl>
                                          <p:spTgt spid="13"/>
                                        </p:tgtEl>
                                        <p:attrNameLst>
                                          <p:attrName>ppt_x</p:attrName>
                                        </p:attrNameLst>
                                      </p:cBhvr>
                                      <p:tavLst>
                                        <p:tav tm="0">
                                          <p:val>
                                            <p:strVal val="#ppt_x+#ppt_w*1.125000"/>
                                          </p:val>
                                        </p:tav>
                                        <p:tav tm="100000">
                                          <p:val>
                                            <p:strVal val="#ppt_x"/>
                                          </p:val>
                                        </p:tav>
                                      </p:tavLst>
                                    </p:anim>
                                    <p:animEffect transition="in" filter="wipe(left)">
                                      <p:cBhvr>
                                        <p:cTn id="79" dur="500"/>
                                        <p:tgtEl>
                                          <p:spTgt spid="13"/>
                                        </p:tgtEl>
                                      </p:cBhvr>
                                    </p:animEffect>
                                  </p:childTnLst>
                                </p:cTn>
                              </p:par>
                              <p:par>
                                <p:cTn id="80" presetID="12" presetClass="entr" presetSubtype="2" fill="hold" nodeType="withEffect">
                                  <p:stCondLst>
                                    <p:cond delay="0"/>
                                  </p:stCondLst>
                                  <p:childTnLst>
                                    <p:set>
                                      <p:cBhvr>
                                        <p:cTn id="81" dur="1" fill="hold">
                                          <p:stCondLst>
                                            <p:cond delay="0"/>
                                          </p:stCondLst>
                                        </p:cTn>
                                        <p:tgtEl>
                                          <p:spTgt spid="12"/>
                                        </p:tgtEl>
                                        <p:attrNameLst>
                                          <p:attrName>style.visibility</p:attrName>
                                        </p:attrNameLst>
                                      </p:cBhvr>
                                      <p:to>
                                        <p:strVal val="visible"/>
                                      </p:to>
                                    </p:set>
                                    <p:anim calcmode="lin" valueType="num">
                                      <p:cBhvr additive="base">
                                        <p:cTn id="82" dur="500"/>
                                        <p:tgtEl>
                                          <p:spTgt spid="12"/>
                                        </p:tgtEl>
                                        <p:attrNameLst>
                                          <p:attrName>ppt_x</p:attrName>
                                        </p:attrNameLst>
                                      </p:cBhvr>
                                      <p:tavLst>
                                        <p:tav tm="0">
                                          <p:val>
                                            <p:strVal val="#ppt_x+#ppt_w*1.125000"/>
                                          </p:val>
                                        </p:tav>
                                        <p:tav tm="100000">
                                          <p:val>
                                            <p:strVal val="#ppt_x"/>
                                          </p:val>
                                        </p:tav>
                                      </p:tavLst>
                                    </p:anim>
                                    <p:animEffect transition="in" filter="wipe(left)">
                                      <p:cBhvr>
                                        <p:cTn id="83" dur="500"/>
                                        <p:tgtEl>
                                          <p:spTgt spid="12"/>
                                        </p:tgtEl>
                                      </p:cBhvr>
                                    </p:animEffect>
                                  </p:childTnLst>
                                </p:cTn>
                              </p:par>
                              <p:par>
                                <p:cTn id="84" presetID="12" presetClass="entr" presetSubtype="2" fill="hold" nodeType="withEffect">
                                  <p:stCondLst>
                                    <p:cond delay="0"/>
                                  </p:stCondLst>
                                  <p:childTnLst>
                                    <p:set>
                                      <p:cBhvr>
                                        <p:cTn id="85" dur="1" fill="hold">
                                          <p:stCondLst>
                                            <p:cond delay="0"/>
                                          </p:stCondLst>
                                        </p:cTn>
                                        <p:tgtEl>
                                          <p:spTgt spid="11"/>
                                        </p:tgtEl>
                                        <p:attrNameLst>
                                          <p:attrName>style.visibility</p:attrName>
                                        </p:attrNameLst>
                                      </p:cBhvr>
                                      <p:to>
                                        <p:strVal val="visible"/>
                                      </p:to>
                                    </p:set>
                                    <p:anim calcmode="lin" valueType="num">
                                      <p:cBhvr additive="base">
                                        <p:cTn id="86" dur="500"/>
                                        <p:tgtEl>
                                          <p:spTgt spid="11"/>
                                        </p:tgtEl>
                                        <p:attrNameLst>
                                          <p:attrName>ppt_x</p:attrName>
                                        </p:attrNameLst>
                                      </p:cBhvr>
                                      <p:tavLst>
                                        <p:tav tm="0">
                                          <p:val>
                                            <p:strVal val="#ppt_x+#ppt_w*1.125000"/>
                                          </p:val>
                                        </p:tav>
                                        <p:tav tm="100000">
                                          <p:val>
                                            <p:strVal val="#ppt_x"/>
                                          </p:val>
                                        </p:tav>
                                      </p:tavLst>
                                    </p:anim>
                                    <p:animEffect transition="in" filter="wipe(left)">
                                      <p:cBhvr>
                                        <p:cTn id="87" dur="500"/>
                                        <p:tgtEl>
                                          <p:spTgt spid="11"/>
                                        </p:tgtEl>
                                      </p:cBhvr>
                                    </p:animEffect>
                                  </p:childTnLst>
                                </p:cTn>
                              </p:par>
                            </p:childTnLst>
                          </p:cTn>
                        </p:par>
                        <p:par>
                          <p:cTn id="88" fill="hold">
                            <p:stCondLst>
                              <p:cond delay="4350"/>
                            </p:stCondLst>
                            <p:childTnLst>
                              <p:par>
                                <p:cTn id="89" presetID="22" presetClass="entr" presetSubtype="8"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wipe(left)">
                                      <p:cBhvr>
                                        <p:cTn id="91" dur="500"/>
                                        <p:tgtEl>
                                          <p:spTgt spid="23"/>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wipe(left)">
                                      <p:cBhvr>
                                        <p:cTn id="94" dur="500"/>
                                        <p:tgtEl>
                                          <p:spTgt spid="24"/>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wipe(left)">
                                      <p:cBhvr>
                                        <p:cTn id="97" dur="500"/>
                                        <p:tgtEl>
                                          <p:spTgt spid="25"/>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wipe(left)">
                                      <p:cBhvr>
                                        <p:cTn id="100" dur="500"/>
                                        <p:tgtEl>
                                          <p:spTgt spid="26"/>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27"/>
                                        </p:tgtEl>
                                        <p:attrNameLst>
                                          <p:attrName>style.visibility</p:attrName>
                                        </p:attrNameLst>
                                      </p:cBhvr>
                                      <p:to>
                                        <p:strVal val="visible"/>
                                      </p:to>
                                    </p:set>
                                    <p:animEffect transition="in" filter="wipe(left)">
                                      <p:cBhvr>
                                        <p:cTn id="103" dur="500"/>
                                        <p:tgtEl>
                                          <p:spTgt spid="27"/>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28"/>
                                        </p:tgtEl>
                                        <p:attrNameLst>
                                          <p:attrName>style.visibility</p:attrName>
                                        </p:attrNameLst>
                                      </p:cBhvr>
                                      <p:to>
                                        <p:strVal val="visible"/>
                                      </p:to>
                                    </p:set>
                                    <p:animEffect transition="in" filter="wipe(left)">
                                      <p:cBhvr>
                                        <p:cTn id="10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原创设计师QQ598969553            _1"/>
          <p:cNvSpPr>
            <a:spLocks noChangeArrowheads="1"/>
          </p:cNvSpPr>
          <p:nvPr/>
        </p:nvSpPr>
        <p:spPr bwMode="auto">
          <a:xfrm>
            <a:off x="3895526" y="3770462"/>
            <a:ext cx="3354388"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latin typeface="微软雅黑" pitchFamily="34" charset="-122"/>
                <a:ea typeface="微软雅黑" pitchFamily="34" charset="-122"/>
                <a:sym typeface="微软雅黑" pitchFamily="34" charset="-122"/>
              </a:rPr>
              <a:t>10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15" name="原创设计师QQ598969553            _2"/>
          <p:cNvSpPr>
            <a:spLocks noChangeArrowheads="1"/>
          </p:cNvSpPr>
          <p:nvPr/>
        </p:nvSpPr>
        <p:spPr bwMode="auto">
          <a:xfrm>
            <a:off x="939148" y="1269554"/>
            <a:ext cx="6484770" cy="4518397"/>
          </a:xfrm>
          <a:custGeom>
            <a:avLst/>
            <a:gdLst>
              <a:gd name="T0" fmla="*/ 0 w 625"/>
              <a:gd name="T1" fmla="*/ 2147483647 h 495"/>
              <a:gd name="T2" fmla="*/ 2147483647 w 625"/>
              <a:gd name="T3" fmla="*/ 2147483647 h 495"/>
              <a:gd name="T4" fmla="*/ 2147483647 w 625"/>
              <a:gd name="T5" fmla="*/ 2147483647 h 495"/>
              <a:gd name="T6" fmla="*/ 2147483647 w 625"/>
              <a:gd name="T7" fmla="*/ 2147483647 h 495"/>
              <a:gd name="T8" fmla="*/ 2147483647 w 625"/>
              <a:gd name="T9" fmla="*/ 2147483647 h 495"/>
              <a:gd name="T10" fmla="*/ 2147483647 w 625"/>
              <a:gd name="T11" fmla="*/ 2147483647 h 495"/>
              <a:gd name="T12" fmla="*/ 2147483647 w 625"/>
              <a:gd name="T13" fmla="*/ 2147483647 h 495"/>
              <a:gd name="T14" fmla="*/ 2147483647 w 625"/>
              <a:gd name="T15" fmla="*/ 2147483647 h 495"/>
              <a:gd name="T16" fmla="*/ 2147483647 w 625"/>
              <a:gd name="T17" fmla="*/ 2147483647 h 495"/>
              <a:gd name="T18" fmla="*/ 2147483647 w 625"/>
              <a:gd name="T19" fmla="*/ 2147483647 h 495"/>
              <a:gd name="T20" fmla="*/ 2147483647 w 625"/>
              <a:gd name="T21" fmla="*/ 2147483647 h 495"/>
              <a:gd name="T22" fmla="*/ 2147483647 w 625"/>
              <a:gd name="T23" fmla="*/ 2147483647 h 495"/>
              <a:gd name="T24" fmla="*/ 2147483647 w 625"/>
              <a:gd name="T25" fmla="*/ 2147483647 h 495"/>
              <a:gd name="T26" fmla="*/ 2147483647 w 625"/>
              <a:gd name="T27" fmla="*/ 2147483647 h 495"/>
              <a:gd name="T28" fmla="*/ 2147483647 w 625"/>
              <a:gd name="T29" fmla="*/ 1772890328 h 495"/>
              <a:gd name="T30" fmla="*/ 2147483647 w 625"/>
              <a:gd name="T31" fmla="*/ 1283821987 h 495"/>
              <a:gd name="T32" fmla="*/ 2147483647 w 625"/>
              <a:gd name="T33" fmla="*/ 611339336 h 495"/>
              <a:gd name="T34" fmla="*/ 2147483647 w 625"/>
              <a:gd name="T35" fmla="*/ 0 h 495"/>
              <a:gd name="T36" fmla="*/ 2147483647 w 625"/>
              <a:gd name="T37" fmla="*/ 1956296820 h 495"/>
              <a:gd name="T38" fmla="*/ 2147483647 w 625"/>
              <a:gd name="T39" fmla="*/ 2147483647 h 495"/>
              <a:gd name="T40" fmla="*/ 2147483647 w 625"/>
              <a:gd name="T41" fmla="*/ 2147483647 h 495"/>
              <a:gd name="T42" fmla="*/ 2147483647 w 625"/>
              <a:gd name="T43" fmla="*/ 2147483647 h 495"/>
              <a:gd name="T44" fmla="*/ 2147483647 w 625"/>
              <a:gd name="T45" fmla="*/ 2147483647 h 495"/>
              <a:gd name="T46" fmla="*/ 2147483647 w 625"/>
              <a:gd name="T47" fmla="*/ 2147483647 h 495"/>
              <a:gd name="T48" fmla="*/ 2147483647 w 625"/>
              <a:gd name="T49" fmla="*/ 2147483647 h 495"/>
              <a:gd name="T50" fmla="*/ 2147483647 w 625"/>
              <a:gd name="T51" fmla="*/ 2147483647 h 495"/>
              <a:gd name="T52" fmla="*/ 2147483647 w 625"/>
              <a:gd name="T53" fmla="*/ 2147483647 h 495"/>
              <a:gd name="T54" fmla="*/ 2147483647 w 625"/>
              <a:gd name="T55" fmla="*/ 2147483647 h 495"/>
              <a:gd name="T56" fmla="*/ 2147483647 w 625"/>
              <a:gd name="T57" fmla="*/ 2147483647 h 495"/>
              <a:gd name="T58" fmla="*/ 2147483647 w 625"/>
              <a:gd name="T59" fmla="*/ 2147483647 h 495"/>
              <a:gd name="T60" fmla="*/ 2147483647 w 625"/>
              <a:gd name="T61" fmla="*/ 2147483647 h 495"/>
              <a:gd name="T62" fmla="*/ 2147483647 w 625"/>
              <a:gd name="T63" fmla="*/ 2147483647 h 495"/>
              <a:gd name="T64" fmla="*/ 2147483647 w 625"/>
              <a:gd name="T65" fmla="*/ 2147483647 h 495"/>
              <a:gd name="T66" fmla="*/ 2147483647 w 625"/>
              <a:gd name="T67" fmla="*/ 2147483647 h 495"/>
              <a:gd name="T68" fmla="*/ 2147483647 w 625"/>
              <a:gd name="T69" fmla="*/ 2147483647 h 495"/>
              <a:gd name="T70" fmla="*/ 0 w 625"/>
              <a:gd name="T71" fmla="*/ 2147483647 h 495"/>
              <a:gd name="T72" fmla="*/ 0 w 625"/>
              <a:gd name="T73" fmla="*/ 2147483647 h 4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5"/>
              <a:gd name="T112" fmla="*/ 0 h 495"/>
              <a:gd name="T113" fmla="*/ 625 w 625"/>
              <a:gd name="T114" fmla="*/ 495 h 4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solidFill>
            <a:schemeClr val="accent1"/>
          </a:solidFill>
          <a:ln>
            <a:noFill/>
          </a:ln>
          <a:extLst/>
        </p:spPr>
        <p:txBody>
          <a:bodyPr anchor="ctr"/>
          <a:lstStyle/>
          <a:p>
            <a:endParaRPr lang="zh-CN" altLang="en-US"/>
          </a:p>
        </p:txBody>
      </p:sp>
      <p:sp>
        <p:nvSpPr>
          <p:cNvPr id="17" name="原创设计师QQ598969553            _3"/>
          <p:cNvSpPr>
            <a:spLocks noChangeArrowheads="1"/>
          </p:cNvSpPr>
          <p:nvPr/>
        </p:nvSpPr>
        <p:spPr bwMode="auto">
          <a:xfrm>
            <a:off x="891261" y="4912345"/>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dirty="0">
                <a:solidFill>
                  <a:schemeClr val="tx1">
                    <a:lumMod val="85000"/>
                    <a:lumOff val="15000"/>
                  </a:schemeClr>
                </a:solidFill>
                <a:latin typeface="微软雅黑" pitchFamily="34" charset="-122"/>
                <a:ea typeface="微软雅黑" pitchFamily="34" charset="-122"/>
                <a:sym typeface="微软雅黑" pitchFamily="34" charset="-122"/>
              </a:rPr>
              <a:t>2001</a:t>
            </a:r>
            <a:r>
              <a:rPr lang="zh-CN" altLang="en-US" b="1" dirty="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ea typeface="微软雅黑" pitchFamily="34" charset="-122"/>
            </a:endParaRPr>
          </a:p>
        </p:txBody>
      </p:sp>
      <p:sp>
        <p:nvSpPr>
          <p:cNvPr id="20" name="原创设计师QQ598969553            _4"/>
          <p:cNvSpPr>
            <a:spLocks noChangeArrowheads="1"/>
          </p:cNvSpPr>
          <p:nvPr/>
        </p:nvSpPr>
        <p:spPr bwMode="auto">
          <a:xfrm>
            <a:off x="2023318" y="3861842"/>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b="1" dirty="0">
                <a:solidFill>
                  <a:schemeClr val="tx1">
                    <a:lumMod val="85000"/>
                    <a:lumOff val="15000"/>
                  </a:schemeClr>
                </a:solidFill>
                <a:latin typeface="微软雅黑" pitchFamily="34" charset="-122"/>
                <a:ea typeface="微软雅黑" pitchFamily="34" charset="-122"/>
                <a:sym typeface="微软雅黑" pitchFamily="34" charset="-122"/>
              </a:rPr>
              <a:t>2005</a:t>
            </a:r>
            <a:r>
              <a:rPr lang="zh-CN" altLang="en-US" b="1" dirty="0">
                <a:solidFill>
                  <a:schemeClr val="tx1">
                    <a:lumMod val="85000"/>
                    <a:lumOff val="15000"/>
                  </a:schemeClr>
                </a:solidFill>
                <a:latin typeface="微软雅黑" pitchFamily="34" charset="-122"/>
                <a:ea typeface="微软雅黑" pitchFamily="34" charset="-122"/>
                <a:sym typeface="微软雅黑" pitchFamily="34" charset="-122"/>
              </a:rPr>
              <a:t>年</a:t>
            </a:r>
          </a:p>
        </p:txBody>
      </p:sp>
      <p:sp>
        <p:nvSpPr>
          <p:cNvPr id="23" name="原创设计师QQ598969553            _5"/>
          <p:cNvSpPr>
            <a:spLocks noChangeArrowheads="1"/>
          </p:cNvSpPr>
          <p:nvPr/>
        </p:nvSpPr>
        <p:spPr bwMode="auto">
          <a:xfrm>
            <a:off x="3294538" y="2781722"/>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b="1" dirty="0">
                <a:solidFill>
                  <a:schemeClr val="tx1">
                    <a:lumMod val="85000"/>
                    <a:lumOff val="15000"/>
                  </a:schemeClr>
                </a:solidFill>
                <a:latin typeface="微软雅黑" pitchFamily="34" charset="-122"/>
                <a:ea typeface="微软雅黑" pitchFamily="34" charset="-122"/>
                <a:sym typeface="微软雅黑" pitchFamily="34" charset="-122"/>
              </a:rPr>
              <a:t>2012</a:t>
            </a:r>
            <a:r>
              <a:rPr lang="zh-CN" altLang="en-US" b="1" dirty="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endParaRPr>
          </a:p>
        </p:txBody>
      </p:sp>
      <p:sp>
        <p:nvSpPr>
          <p:cNvPr id="26" name="原创设计师QQ598969553            _6"/>
          <p:cNvSpPr>
            <a:spLocks noChangeArrowheads="1"/>
          </p:cNvSpPr>
          <p:nvPr/>
        </p:nvSpPr>
        <p:spPr bwMode="auto">
          <a:xfrm>
            <a:off x="4590682" y="1671985"/>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buFont typeface="Wingdings" pitchFamily="2" charset="2"/>
              <a:buNone/>
            </a:pPr>
            <a:r>
              <a:rPr lang="en-US" altLang="zh-CN" b="1" dirty="0">
                <a:solidFill>
                  <a:schemeClr val="tx1">
                    <a:lumMod val="85000"/>
                    <a:lumOff val="15000"/>
                  </a:schemeClr>
                </a:solidFill>
                <a:latin typeface="微软雅黑" pitchFamily="34" charset="-122"/>
                <a:ea typeface="微软雅黑" pitchFamily="34" charset="-122"/>
                <a:sym typeface="微软雅黑" pitchFamily="34" charset="-122"/>
              </a:rPr>
              <a:t>2015</a:t>
            </a:r>
            <a:r>
              <a:rPr lang="zh-CN" altLang="en-US" b="1" dirty="0">
                <a:solidFill>
                  <a:schemeClr val="tx1">
                    <a:lumMod val="85000"/>
                    <a:lumOff val="15000"/>
                  </a:schemeClr>
                </a:solidFill>
                <a:latin typeface="微软雅黑" pitchFamily="34" charset="-122"/>
                <a:ea typeface="微软雅黑" pitchFamily="34" charset="-122"/>
                <a:sym typeface="微软雅黑" pitchFamily="34" charset="-122"/>
              </a:rPr>
              <a:t>年</a:t>
            </a:r>
          </a:p>
        </p:txBody>
      </p:sp>
      <p:sp>
        <p:nvSpPr>
          <p:cNvPr id="28" name="原创设计师QQ598969553            _7"/>
          <p:cNvSpPr>
            <a:spLocks noChangeArrowheads="1"/>
          </p:cNvSpPr>
          <p:nvPr/>
        </p:nvSpPr>
        <p:spPr bwMode="auto">
          <a:xfrm>
            <a:off x="5119662" y="2690341"/>
            <a:ext cx="2779713"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latin typeface="微软雅黑" pitchFamily="34" charset="-122"/>
                <a:ea typeface="微软雅黑" pitchFamily="34" charset="-122"/>
                <a:sym typeface="微软雅黑" pitchFamily="34" charset="-122"/>
              </a:rPr>
              <a:t>10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29" name="原创设计师QQ598969553            _8"/>
          <p:cNvSpPr>
            <a:spLocks noChangeArrowheads="1"/>
          </p:cNvSpPr>
          <p:nvPr/>
        </p:nvSpPr>
        <p:spPr bwMode="auto">
          <a:xfrm>
            <a:off x="2671390" y="4844579"/>
            <a:ext cx="3352800"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latin typeface="微软雅黑" pitchFamily="34" charset="-122"/>
                <a:ea typeface="微软雅黑" pitchFamily="34" charset="-122"/>
                <a:sym typeface="微软雅黑" pitchFamily="34" charset="-122"/>
              </a:rPr>
              <a:t>10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30" name="原创设计师QQ598969553            _9"/>
          <p:cNvSpPr>
            <a:spLocks noChangeArrowheads="1"/>
          </p:cNvSpPr>
          <p:nvPr/>
        </p:nvSpPr>
        <p:spPr bwMode="auto">
          <a:xfrm>
            <a:off x="871190" y="5858694"/>
            <a:ext cx="3352800"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a:solidFill>
                  <a:srgbClr val="000000"/>
                </a:solidFill>
                <a:latin typeface="微软雅黑" pitchFamily="34" charset="-122"/>
                <a:ea typeface="微软雅黑" pitchFamily="34" charset="-122"/>
                <a:sym typeface="微软雅黑" pitchFamily="34" charset="-122"/>
              </a:rPr>
              <a:t>10 </a:t>
            </a:r>
            <a:r>
              <a:rPr lang="zh-CN" altLang="en-US" sz="1600">
                <a:solidFill>
                  <a:srgbClr val="000000"/>
                </a:solidFill>
                <a:latin typeface="微软雅黑" pitchFamily="34" charset="-122"/>
                <a:ea typeface="微软雅黑" pitchFamily="34" charset="-122"/>
                <a:sym typeface="微软雅黑" pitchFamily="34" charset="-122"/>
              </a:rPr>
              <a:t>条成绩，点击添加文本</a:t>
            </a:r>
            <a:endParaRPr lang="zh-CN" altLang="en-US"/>
          </a:p>
        </p:txBody>
      </p:sp>
      <p:sp>
        <p:nvSpPr>
          <p:cNvPr id="31" name="原创设计师QQ598969553            _10"/>
          <p:cNvSpPr/>
          <p:nvPr/>
        </p:nvSpPr>
        <p:spPr>
          <a:xfrm>
            <a:off x="8331423" y="2277598"/>
            <a:ext cx="3024336" cy="3785652"/>
          </a:xfrm>
          <a:prstGeom prst="rect">
            <a:avLst/>
          </a:prstGeom>
        </p:spPr>
        <p:txBody>
          <a:bodyPr wrap="square">
            <a:spAutoFit/>
          </a:bodyPr>
          <a:lstStyle/>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a:lnSpc>
                <a:spcPct val="150000"/>
              </a:lnSpc>
            </a:pP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16" name="原创设计师QQ598969553            _11"/>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13"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4073680931"/>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p:cBhvr>
                                        <p:cTn id="14" dur="750"/>
                                        <p:tgtEl>
                                          <p:spTgt spid="15"/>
                                        </p:tgtEl>
                                      </p:cBhvr>
                                    </p:animEffect>
                                  </p:childTnLst>
                                </p:cTn>
                              </p:par>
                            </p:childTnLst>
                          </p:cTn>
                        </p:par>
                        <p:par>
                          <p:cTn id="15" fill="hold">
                            <p:stCondLst>
                              <p:cond delay="850"/>
                            </p:stCondLst>
                            <p:childTnLst>
                              <p:par>
                                <p:cTn id="16" presetID="2" presetClass="entr" presetSubtype="2"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p:cTn id="18" dur="500" fill="hold"/>
                                        <p:tgtEl>
                                          <p:spTgt spid="28"/>
                                        </p:tgtEl>
                                        <p:attrNameLst>
                                          <p:attrName>ppt_x</p:attrName>
                                        </p:attrNameLst>
                                      </p:cBhvr>
                                      <p:tavLst>
                                        <p:tav tm="0">
                                          <p:val>
                                            <p:strVal val="1+#ppt_w/2"/>
                                          </p:val>
                                        </p:tav>
                                        <p:tav tm="100000">
                                          <p:val>
                                            <p:strVal val="#ppt_x"/>
                                          </p:val>
                                        </p:tav>
                                      </p:tavLst>
                                    </p:anim>
                                    <p:anim calcmode="lin" valueType="num">
                                      <p:cBhvr>
                                        <p:cTn id="19" dur="500" fill="hold"/>
                                        <p:tgtEl>
                                          <p:spTgt spid="28"/>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25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ppt_x</p:attrName>
                                        </p:attrNameLst>
                                      </p:cBhvr>
                                      <p:tavLst>
                                        <p:tav tm="0">
                                          <p:val>
                                            <p:strVal val="1+#ppt_w/2"/>
                                          </p:val>
                                        </p:tav>
                                        <p:tav tm="100000">
                                          <p:val>
                                            <p:strVal val="#ppt_x"/>
                                          </p:val>
                                        </p:tav>
                                      </p:tavLst>
                                    </p:anim>
                                    <p:anim calcmode="lin" valueType="num">
                                      <p:cBhvr>
                                        <p:cTn id="23" dur="500" fill="hold"/>
                                        <p:tgtEl>
                                          <p:spTgt spid="14"/>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500"/>
                                  </p:stCondLst>
                                  <p:childTnLst>
                                    <p:set>
                                      <p:cBhvr>
                                        <p:cTn id="25" dur="1" fill="hold">
                                          <p:stCondLst>
                                            <p:cond delay="0"/>
                                          </p:stCondLst>
                                        </p:cTn>
                                        <p:tgtEl>
                                          <p:spTgt spid="29"/>
                                        </p:tgtEl>
                                        <p:attrNameLst>
                                          <p:attrName>style.visibility</p:attrName>
                                        </p:attrNameLst>
                                      </p:cBhvr>
                                      <p:to>
                                        <p:strVal val="visible"/>
                                      </p:to>
                                    </p:set>
                                    <p:anim calcmode="lin" valueType="num">
                                      <p:cBhvr>
                                        <p:cTn id="26" dur="500" fill="hold"/>
                                        <p:tgtEl>
                                          <p:spTgt spid="29"/>
                                        </p:tgtEl>
                                        <p:attrNameLst>
                                          <p:attrName>ppt_x</p:attrName>
                                        </p:attrNameLst>
                                      </p:cBhvr>
                                      <p:tavLst>
                                        <p:tav tm="0">
                                          <p:val>
                                            <p:strVal val="1+#ppt_w/2"/>
                                          </p:val>
                                        </p:tav>
                                        <p:tav tm="100000">
                                          <p:val>
                                            <p:strVal val="#ppt_x"/>
                                          </p:val>
                                        </p:tav>
                                      </p:tavLst>
                                    </p:anim>
                                    <p:anim calcmode="lin" valueType="num">
                                      <p:cBhvr>
                                        <p:cTn id="27" dur="500" fill="hold"/>
                                        <p:tgtEl>
                                          <p:spTgt spid="29"/>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50"/>
                                  </p:stCondLst>
                                  <p:childTnLst>
                                    <p:set>
                                      <p:cBhvr>
                                        <p:cTn id="29" dur="1" fill="hold">
                                          <p:stCondLst>
                                            <p:cond delay="0"/>
                                          </p:stCondLst>
                                        </p:cTn>
                                        <p:tgtEl>
                                          <p:spTgt spid="30"/>
                                        </p:tgtEl>
                                        <p:attrNameLst>
                                          <p:attrName>style.visibility</p:attrName>
                                        </p:attrNameLst>
                                      </p:cBhvr>
                                      <p:to>
                                        <p:strVal val="visible"/>
                                      </p:to>
                                    </p:set>
                                    <p:anim calcmode="lin" valueType="num">
                                      <p:cBhvr>
                                        <p:cTn id="30" dur="500" fill="hold"/>
                                        <p:tgtEl>
                                          <p:spTgt spid="30"/>
                                        </p:tgtEl>
                                        <p:attrNameLst>
                                          <p:attrName>ppt_x</p:attrName>
                                        </p:attrNameLst>
                                      </p:cBhvr>
                                      <p:tavLst>
                                        <p:tav tm="0">
                                          <p:val>
                                            <p:strVal val="1+#ppt_w/2"/>
                                          </p:val>
                                        </p:tav>
                                        <p:tav tm="100000">
                                          <p:val>
                                            <p:strVal val="#ppt_x"/>
                                          </p:val>
                                        </p:tav>
                                      </p:tavLst>
                                    </p:anim>
                                    <p:anim calcmode="lin" valueType="num">
                                      <p:cBhvr>
                                        <p:cTn id="31" dur="500" fill="hold"/>
                                        <p:tgtEl>
                                          <p:spTgt spid="30"/>
                                        </p:tgtEl>
                                        <p:attrNameLst>
                                          <p:attrName>ppt_y</p:attrName>
                                        </p:attrNameLst>
                                      </p:cBhvr>
                                      <p:tavLst>
                                        <p:tav tm="0">
                                          <p:val>
                                            <p:strVal val="#ppt_y"/>
                                          </p:val>
                                        </p:tav>
                                        <p:tav tm="100000">
                                          <p:val>
                                            <p:strVal val="#ppt_y"/>
                                          </p:val>
                                        </p:tav>
                                      </p:tavLst>
                                    </p:anim>
                                  </p:childTnLst>
                                </p:cTn>
                              </p:par>
                            </p:childTnLst>
                          </p:cTn>
                        </p:par>
                        <p:par>
                          <p:cTn id="32" fill="hold">
                            <p:stCondLst>
                              <p:cond delay="2100"/>
                            </p:stCondLst>
                            <p:childTnLst>
                              <p:par>
                                <p:cTn id="33" presetID="22" presetClass="entr" presetSubtype="8"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left)">
                                      <p:cBhvr>
                                        <p:cTn id="3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utoUpdateAnimBg="0"/>
      <p:bldP spid="15" grpId="0" animBg="1"/>
      <p:bldP spid="28" grpId="0" bldLvl="0" autoUpdateAnimBg="0"/>
      <p:bldP spid="29" grpId="0" bldLvl="0" autoUpdateAnimBg="0"/>
      <p:bldP spid="30" grpId="0" bldLvl="0" autoUpdateAnimBg="0"/>
      <p:bldP spid="31"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原创设计师QQ598969553            _1"/>
          <p:cNvSpPr>
            <a:spLocks/>
          </p:cNvSpPr>
          <p:nvPr/>
        </p:nvSpPr>
        <p:spPr bwMode="gray">
          <a:xfrm flipV="1">
            <a:off x="2521678" y="3501801"/>
            <a:ext cx="1609352"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2" name="原创设计师QQ598969553            _2"/>
          <p:cNvSpPr>
            <a:spLocks/>
          </p:cNvSpPr>
          <p:nvPr/>
        </p:nvSpPr>
        <p:spPr bwMode="gray">
          <a:xfrm rot="16200000">
            <a:off x="2945991" y="2810469"/>
            <a:ext cx="477838" cy="1912938"/>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3" name="原创设计师QQ598969553            _3"/>
          <p:cNvSpPr>
            <a:spLocks/>
          </p:cNvSpPr>
          <p:nvPr/>
        </p:nvSpPr>
        <p:spPr bwMode="gray">
          <a:xfrm>
            <a:off x="2511328" y="2057424"/>
            <a:ext cx="1609352"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4" name="原创设计师QQ598969553            _4"/>
          <p:cNvSpPr>
            <a:spLocks noChangeArrowheads="1"/>
          </p:cNvSpPr>
          <p:nvPr/>
        </p:nvSpPr>
        <p:spPr bwMode="gray">
          <a:xfrm>
            <a:off x="6891103" y="1701601"/>
            <a:ext cx="3381201" cy="1155600"/>
          </a:xfrm>
          <a:prstGeom prst="roundRect">
            <a:avLst>
              <a:gd name="adj" fmla="val 11505"/>
            </a:avLst>
          </a:prstGeom>
          <a:solidFill>
            <a:schemeClr val="bg1">
              <a:lumMod val="85000"/>
            </a:schemeClr>
          </a:solidFill>
          <a:ln w="25400" cap="flat" cmpd="sng" algn="ctr">
            <a:no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a:solidFill>
                  <a:srgbClr val="4D4D4D"/>
                </a:solidFill>
                <a:latin typeface="微软雅黑" pitchFamily="34" charset="-122"/>
                <a:ea typeface="微软雅黑" pitchFamily="34" charset="-122"/>
              </a:rPr>
              <a:t>    点击添加文字，点击添加文字</a:t>
            </a:r>
            <a:endParaRPr kumimoji="0" lang="zh-CN" altLang="zh-CN" sz="1600" i="0" u="none" strike="noStrike" kern="120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215" name="原创设计师QQ598969553            _5"/>
          <p:cNvSpPr>
            <a:spLocks noChangeArrowheads="1"/>
          </p:cNvSpPr>
          <p:nvPr/>
        </p:nvSpPr>
        <p:spPr bwMode="gray">
          <a:xfrm>
            <a:off x="4231866" y="1701601"/>
            <a:ext cx="2659237" cy="1155600"/>
          </a:xfrm>
          <a:prstGeom prst="roundRect">
            <a:avLst>
              <a:gd name="adj" fmla="val 11921"/>
            </a:avLst>
          </a:prstGeom>
          <a:solidFill>
            <a:schemeClr val="accent1"/>
          </a:solidFill>
          <a:ln w="25400" cap="flat" cmpd="sng" algn="ctr">
            <a:noFill/>
            <a:prstDash val="solid"/>
          </a:ln>
          <a:effectLst/>
          <a:scene3d>
            <a:camera prst="orthographicFront">
              <a:rot lat="0" lon="0" rev="0"/>
            </a:camera>
            <a:lightRig rig="contrasting" dir="t">
              <a:rot lat="0" lon="0" rev="7800000"/>
            </a:lightRig>
          </a:scene3d>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kumimoji="0" lang="zh-CN" altLang="en-US"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rPr>
              <a:t>        点击添加文本</a:t>
            </a:r>
            <a:endParaRPr kumimoji="0" lang="zh-CN" altLang="zh-CN"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16" name="原创设计师QQ598969553            _6"/>
          <p:cNvSpPr>
            <a:spLocks noChangeArrowheads="1"/>
          </p:cNvSpPr>
          <p:nvPr/>
        </p:nvSpPr>
        <p:spPr bwMode="gray">
          <a:xfrm>
            <a:off x="6891103" y="3138289"/>
            <a:ext cx="3381201" cy="1155600"/>
          </a:xfrm>
          <a:prstGeom prst="roundRect">
            <a:avLst>
              <a:gd name="adj" fmla="val 11505"/>
            </a:avLst>
          </a:prstGeom>
          <a:solidFill>
            <a:schemeClr val="bg1">
              <a:lumMod val="85000"/>
            </a:schemeClr>
          </a:solidFill>
          <a:ln w="25400" cap="flat" cmpd="sng" algn="ctr">
            <a:no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endParaRPr lang="en-US" altLang="zh-CN" sz="1600" dirty="0">
              <a:solidFill>
                <a:srgbClr val="4D4D4D"/>
              </a:solidFill>
              <a:latin typeface="微软雅黑" pitchFamily="34" charset="-122"/>
              <a:ea typeface="微软雅黑" pitchFamily="34" charset="-122"/>
            </a:endParaRPr>
          </a:p>
          <a:p>
            <a:pPr fontAlgn="base">
              <a:lnSpc>
                <a:spcPct val="120000"/>
              </a:lnSpc>
              <a:spcBef>
                <a:spcPct val="0"/>
              </a:spcBef>
              <a:spcAft>
                <a:spcPct val="0"/>
              </a:spcAft>
              <a:defRPr/>
            </a:pPr>
            <a:r>
              <a:rPr lang="en-US" altLang="zh-CN" sz="1600" dirty="0">
                <a:solidFill>
                  <a:srgbClr val="4D4D4D"/>
                </a:solidFill>
                <a:latin typeface="微软雅黑" pitchFamily="34" charset="-122"/>
                <a:ea typeface="微软雅黑" pitchFamily="34" charset="-122"/>
              </a:rPr>
              <a:t>
              </a:t>
            </a:r>
            <a:r>
              <a:rPr lang="zh-CN" altLang="en-US" sz="1600" dirty="0">
                <a:solidFill>
                  <a:srgbClr val="4D4D4D"/>
                </a:solidFill>
                <a:latin typeface="微软雅黑" pitchFamily="34" charset="-122"/>
                <a:ea typeface="微软雅黑" pitchFamily="34" charset="-122"/>
              </a:rPr>
              <a:t>点击添加文字，点击添加文字</a:t>
            </a:r>
            <a:endParaRPr lang="zh-CN" altLang="zh-CN" sz="1600" dirty="0">
              <a:solidFill>
                <a:srgbClr val="4D4D4D"/>
              </a:solidFill>
              <a:latin typeface="微软雅黑" pitchFamily="34" charset="-122"/>
              <a:ea typeface="微软雅黑" pitchFamily="34" charset="-122"/>
            </a:endParaRPr>
          </a:p>
          <a:p>
            <a:pPr lvl="0" fontAlgn="base">
              <a:lnSpc>
                <a:spcPct val="120000"/>
              </a:lnSpc>
              <a:spcBef>
                <a:spcPct val="0"/>
              </a:spcBef>
              <a:spcAft>
                <a:spcPct val="0"/>
              </a:spcAft>
              <a:defRPr/>
            </a:pPr>
            <a:endParaRPr kumimoji="0" lang="zh-CN" altLang="zh-CN" sz="1600" i="0" u="none" strike="noStrike" kern="120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217" name="原创设计师QQ598969553            _7"/>
          <p:cNvSpPr>
            <a:spLocks noChangeArrowheads="1"/>
          </p:cNvSpPr>
          <p:nvPr/>
        </p:nvSpPr>
        <p:spPr bwMode="gray">
          <a:xfrm>
            <a:off x="4244566" y="3138289"/>
            <a:ext cx="2646537" cy="1155600"/>
          </a:xfrm>
          <a:prstGeom prst="roundRect">
            <a:avLst>
              <a:gd name="adj" fmla="val 11921"/>
            </a:avLst>
          </a:prstGeom>
          <a:solidFill>
            <a:schemeClr val="accent1"/>
          </a:solidFill>
          <a:ln w="25400" cap="flat" cmpd="sng" algn="ctr">
            <a:noFill/>
            <a:prstDash val="solid"/>
          </a:ln>
          <a:effectLst/>
          <a:scene3d>
            <a:camera prst="orthographicFront">
              <a:rot lat="0" lon="0" rev="0"/>
            </a:camera>
            <a:lightRig rig="contrasting" dir="t">
              <a:rot lat="0" lon="0" rev="7800000"/>
            </a:lightRig>
          </a:scene3d>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rPr>
              <a:t>点击添加文本</a:t>
            </a:r>
            <a:endParaRPr kumimoji="0" lang="zh-CN" altLang="zh-CN"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18" name="原创设计师QQ598969553            _8"/>
          <p:cNvSpPr>
            <a:spLocks noChangeArrowheads="1"/>
          </p:cNvSpPr>
          <p:nvPr/>
        </p:nvSpPr>
        <p:spPr bwMode="ltGray">
          <a:xfrm>
            <a:off x="6891103" y="4589016"/>
            <a:ext cx="3384376" cy="1145034"/>
          </a:xfrm>
          <a:prstGeom prst="roundRect">
            <a:avLst>
              <a:gd name="adj" fmla="val 11505"/>
            </a:avLst>
          </a:prstGeom>
          <a:solidFill>
            <a:schemeClr val="bg1">
              <a:lumMod val="85000"/>
            </a:schemeClr>
          </a:solidFill>
          <a:ln w="25400" cap="flat" cmpd="sng" algn="ctr">
            <a:no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a:solidFill>
                  <a:srgbClr val="4D4D4D"/>
                </a:solidFill>
                <a:latin typeface="微软雅黑" pitchFamily="34" charset="-122"/>
                <a:ea typeface="微软雅黑" pitchFamily="34" charset="-122"/>
              </a:rPr>
              <a:t>    点击添加文字，点击添加文字</a:t>
            </a:r>
            <a:endParaRPr lang="zh-CN" altLang="zh-CN" sz="1600" dirty="0">
              <a:solidFill>
                <a:srgbClr val="4D4D4D"/>
              </a:solidFill>
              <a:latin typeface="微软雅黑" pitchFamily="34" charset="-122"/>
              <a:ea typeface="微软雅黑" pitchFamily="34" charset="-122"/>
            </a:endParaRPr>
          </a:p>
        </p:txBody>
      </p:sp>
      <p:sp>
        <p:nvSpPr>
          <p:cNvPr id="219" name="原创设计师QQ598969553            _9"/>
          <p:cNvSpPr>
            <a:spLocks noChangeArrowheads="1"/>
          </p:cNvSpPr>
          <p:nvPr/>
        </p:nvSpPr>
        <p:spPr bwMode="gray">
          <a:xfrm>
            <a:off x="4225516" y="4579490"/>
            <a:ext cx="2665587" cy="1154559"/>
          </a:xfrm>
          <a:prstGeom prst="roundRect">
            <a:avLst>
              <a:gd name="adj" fmla="val 11921"/>
            </a:avLst>
          </a:prstGeom>
          <a:solidFill>
            <a:schemeClr val="accent1"/>
          </a:solidFill>
          <a:ln w="25400" cap="flat" cmpd="sng" algn="ctr">
            <a:noFill/>
            <a:prstDash val="solid"/>
          </a:ln>
          <a:effectLst/>
          <a:scene3d>
            <a:camera prst="orthographicFront">
              <a:rot lat="0" lon="0" rev="0"/>
            </a:camera>
            <a:lightRig rig="contrasting" dir="t">
              <a:rot lat="0" lon="0" rev="7800000"/>
            </a:lightRig>
          </a:scene3d>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rPr>
              <a:t>点击添加文本</a:t>
            </a:r>
            <a:endParaRPr kumimoji="0" lang="zh-CN" altLang="zh-CN"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20" name="原创设计师QQ598969553            _10"/>
          <p:cNvSpPr>
            <a:spLocks noChangeArrowheads="1"/>
          </p:cNvSpPr>
          <p:nvPr/>
        </p:nvSpPr>
        <p:spPr bwMode="auto">
          <a:xfrm>
            <a:off x="1994719" y="2997905"/>
            <a:ext cx="1440000" cy="1440000"/>
          </a:xfrm>
          <a:prstGeom prst="roundRect">
            <a:avLst/>
          </a:prstGeom>
          <a:solidFill>
            <a:schemeClr val="accent1"/>
          </a:solidFill>
          <a:ln w="3175" cap="flat" cmpd="sng" algn="ctr">
            <a:noFill/>
            <a:prstDash val="solid"/>
          </a:ln>
          <a:effectLst/>
        </p:spPr>
        <p:txBody>
          <a:bodyPr lIns="126000" rIns="126000" bIns="180000" anchor="ctr"/>
          <a:lstStyle/>
          <a:p>
            <a:pPr algn="ctr">
              <a:lnSpc>
                <a:spcPct val="120000"/>
              </a:lnSpc>
            </a:pPr>
            <a:r>
              <a:rPr lang="zh-CN" altLang="en-US" sz="2000" b="1" kern="0" dirty="0">
                <a:solidFill>
                  <a:srgbClr val="F9F9F9"/>
                </a:solidFill>
                <a:latin typeface="微软雅黑" pitchFamily="34" charset="-122"/>
                <a:ea typeface="微软雅黑" pitchFamily="34" charset="-122"/>
              </a:rPr>
              <a:t>添加内容</a:t>
            </a:r>
          </a:p>
        </p:txBody>
      </p:sp>
      <p:sp>
        <p:nvSpPr>
          <p:cNvPr id="14" name="原创设计师QQ598969553            _11"/>
          <p:cNvSpPr txBox="1"/>
          <p:nvPr/>
        </p:nvSpPr>
        <p:spPr>
          <a:xfrm>
            <a:off x="1681878"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13"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22231439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21" presetClass="entr" presetSubtype="1" fill="hold" grpId="0" nodeType="afterEffect">
                                  <p:stCondLst>
                                    <p:cond delay="0"/>
                                  </p:stCondLst>
                                  <p:childTnLst>
                                    <p:set>
                                      <p:cBhvr>
                                        <p:cTn id="14" dur="1" fill="hold">
                                          <p:stCondLst>
                                            <p:cond delay="0"/>
                                          </p:stCondLst>
                                        </p:cTn>
                                        <p:tgtEl>
                                          <p:spTgt spid="220"/>
                                        </p:tgtEl>
                                        <p:attrNameLst>
                                          <p:attrName>style.visibility</p:attrName>
                                        </p:attrNameLst>
                                      </p:cBhvr>
                                      <p:to>
                                        <p:strVal val="visible"/>
                                      </p:to>
                                    </p:set>
                                    <p:animEffect transition="in" filter="wheel(1)">
                                      <p:cBhvr>
                                        <p:cTn id="15" dur="500"/>
                                        <p:tgtEl>
                                          <p:spTgt spid="220"/>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3"/>
                                        </p:tgtEl>
                                        <p:attrNameLst>
                                          <p:attrName>style.visibility</p:attrName>
                                        </p:attrNameLst>
                                      </p:cBhvr>
                                      <p:to>
                                        <p:strVal val="visible"/>
                                      </p:to>
                                    </p:set>
                                    <p:animEffect transition="in" filter="wipe(left)">
                                      <p:cBhvr>
                                        <p:cTn id="19" dur="500"/>
                                        <p:tgtEl>
                                          <p:spTgt spid="213"/>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15"/>
                                        </p:tgtEl>
                                        <p:attrNameLst>
                                          <p:attrName>style.visibility</p:attrName>
                                        </p:attrNameLst>
                                      </p:cBhvr>
                                      <p:to>
                                        <p:strVal val="visible"/>
                                      </p:to>
                                    </p:set>
                                    <p:animEffect transition="in" filter="wipe(left)">
                                      <p:cBhvr>
                                        <p:cTn id="23" dur="500"/>
                                        <p:tgtEl>
                                          <p:spTgt spid="215"/>
                                        </p:tgtEl>
                                      </p:cBhvr>
                                    </p:animEffect>
                                  </p:childTnLst>
                                </p:cTn>
                              </p:par>
                            </p:childTnLst>
                          </p:cTn>
                        </p:par>
                        <p:par>
                          <p:cTn id="24" fill="hold">
                            <p:stCondLst>
                              <p:cond delay="2350"/>
                            </p:stCondLst>
                            <p:childTnLst>
                              <p:par>
                                <p:cTn id="25" presetID="22" presetClass="entr" presetSubtype="8" fill="hold" grpId="0" nodeType="afterEffect">
                                  <p:stCondLst>
                                    <p:cond delay="0"/>
                                  </p:stCondLst>
                                  <p:childTnLst>
                                    <p:set>
                                      <p:cBhvr>
                                        <p:cTn id="26" dur="1" fill="hold">
                                          <p:stCondLst>
                                            <p:cond delay="0"/>
                                          </p:stCondLst>
                                        </p:cTn>
                                        <p:tgtEl>
                                          <p:spTgt spid="214"/>
                                        </p:tgtEl>
                                        <p:attrNameLst>
                                          <p:attrName>style.visibility</p:attrName>
                                        </p:attrNameLst>
                                      </p:cBhvr>
                                      <p:to>
                                        <p:strVal val="visible"/>
                                      </p:to>
                                    </p:set>
                                    <p:animEffect transition="in" filter="wipe(left)">
                                      <p:cBhvr>
                                        <p:cTn id="27" dur="500"/>
                                        <p:tgtEl>
                                          <p:spTgt spid="214"/>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12"/>
                                        </p:tgtEl>
                                        <p:attrNameLst>
                                          <p:attrName>style.visibility</p:attrName>
                                        </p:attrNameLst>
                                      </p:cBhvr>
                                      <p:to>
                                        <p:strVal val="visible"/>
                                      </p:to>
                                    </p:set>
                                    <p:animEffect transition="in" filter="wipe(left)">
                                      <p:cBhvr>
                                        <p:cTn id="30" dur="500"/>
                                        <p:tgtEl>
                                          <p:spTgt spid="212"/>
                                        </p:tgtEl>
                                      </p:cBhvr>
                                    </p:animEffect>
                                  </p:childTnLst>
                                </p:cTn>
                              </p:par>
                            </p:childTnLst>
                          </p:cTn>
                        </p:par>
                        <p:par>
                          <p:cTn id="31" fill="hold">
                            <p:stCondLst>
                              <p:cond delay="2850"/>
                            </p:stCondLst>
                            <p:childTnLst>
                              <p:par>
                                <p:cTn id="32" presetID="22" presetClass="entr" presetSubtype="8" fill="hold" grpId="0" nodeType="afterEffect">
                                  <p:stCondLst>
                                    <p:cond delay="0"/>
                                  </p:stCondLst>
                                  <p:childTnLst>
                                    <p:set>
                                      <p:cBhvr>
                                        <p:cTn id="33" dur="1" fill="hold">
                                          <p:stCondLst>
                                            <p:cond delay="0"/>
                                          </p:stCondLst>
                                        </p:cTn>
                                        <p:tgtEl>
                                          <p:spTgt spid="217"/>
                                        </p:tgtEl>
                                        <p:attrNameLst>
                                          <p:attrName>style.visibility</p:attrName>
                                        </p:attrNameLst>
                                      </p:cBhvr>
                                      <p:to>
                                        <p:strVal val="visible"/>
                                      </p:to>
                                    </p:set>
                                    <p:animEffect transition="in" filter="wipe(left)">
                                      <p:cBhvr>
                                        <p:cTn id="34" dur="500"/>
                                        <p:tgtEl>
                                          <p:spTgt spid="217"/>
                                        </p:tgtEl>
                                      </p:cBhvr>
                                    </p:animEffect>
                                  </p:childTnLst>
                                </p:cTn>
                              </p:par>
                            </p:childTnLst>
                          </p:cTn>
                        </p:par>
                        <p:par>
                          <p:cTn id="35" fill="hold">
                            <p:stCondLst>
                              <p:cond delay="3350"/>
                            </p:stCondLst>
                            <p:childTnLst>
                              <p:par>
                                <p:cTn id="36" presetID="22" presetClass="entr" presetSubtype="8" fill="hold" grpId="0" nodeType="afterEffect">
                                  <p:stCondLst>
                                    <p:cond delay="0"/>
                                  </p:stCondLst>
                                  <p:childTnLst>
                                    <p:set>
                                      <p:cBhvr>
                                        <p:cTn id="37" dur="1" fill="hold">
                                          <p:stCondLst>
                                            <p:cond delay="0"/>
                                          </p:stCondLst>
                                        </p:cTn>
                                        <p:tgtEl>
                                          <p:spTgt spid="216"/>
                                        </p:tgtEl>
                                        <p:attrNameLst>
                                          <p:attrName>style.visibility</p:attrName>
                                        </p:attrNameLst>
                                      </p:cBhvr>
                                      <p:to>
                                        <p:strVal val="visible"/>
                                      </p:to>
                                    </p:set>
                                    <p:animEffect transition="in" filter="wipe(left)">
                                      <p:cBhvr>
                                        <p:cTn id="38" dur="500"/>
                                        <p:tgtEl>
                                          <p:spTgt spid="21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11"/>
                                        </p:tgtEl>
                                        <p:attrNameLst>
                                          <p:attrName>style.visibility</p:attrName>
                                        </p:attrNameLst>
                                      </p:cBhvr>
                                      <p:to>
                                        <p:strVal val="visible"/>
                                      </p:to>
                                    </p:set>
                                    <p:animEffect transition="in" filter="wipe(left)">
                                      <p:cBhvr>
                                        <p:cTn id="41" dur="500"/>
                                        <p:tgtEl>
                                          <p:spTgt spid="211"/>
                                        </p:tgtEl>
                                      </p:cBhvr>
                                    </p:animEffect>
                                  </p:childTnLst>
                                </p:cTn>
                              </p:par>
                            </p:childTnLst>
                          </p:cTn>
                        </p:par>
                        <p:par>
                          <p:cTn id="42" fill="hold">
                            <p:stCondLst>
                              <p:cond delay="3850"/>
                            </p:stCondLst>
                            <p:childTnLst>
                              <p:par>
                                <p:cTn id="43" presetID="22" presetClass="entr" presetSubtype="8" fill="hold" grpId="0" nodeType="afterEffect">
                                  <p:stCondLst>
                                    <p:cond delay="0"/>
                                  </p:stCondLst>
                                  <p:childTnLst>
                                    <p:set>
                                      <p:cBhvr>
                                        <p:cTn id="44" dur="1" fill="hold">
                                          <p:stCondLst>
                                            <p:cond delay="0"/>
                                          </p:stCondLst>
                                        </p:cTn>
                                        <p:tgtEl>
                                          <p:spTgt spid="219"/>
                                        </p:tgtEl>
                                        <p:attrNameLst>
                                          <p:attrName>style.visibility</p:attrName>
                                        </p:attrNameLst>
                                      </p:cBhvr>
                                      <p:to>
                                        <p:strVal val="visible"/>
                                      </p:to>
                                    </p:set>
                                    <p:animEffect transition="in" filter="wipe(left)">
                                      <p:cBhvr>
                                        <p:cTn id="45" dur="500"/>
                                        <p:tgtEl>
                                          <p:spTgt spid="219"/>
                                        </p:tgtEl>
                                      </p:cBhvr>
                                    </p:animEffect>
                                  </p:childTnLst>
                                </p:cTn>
                              </p:par>
                            </p:childTnLst>
                          </p:cTn>
                        </p:par>
                        <p:par>
                          <p:cTn id="46" fill="hold">
                            <p:stCondLst>
                              <p:cond delay="4350"/>
                            </p:stCondLst>
                            <p:childTnLst>
                              <p:par>
                                <p:cTn id="47" presetID="22" presetClass="entr" presetSubtype="8" fill="hold" grpId="0" nodeType="afterEffect">
                                  <p:stCondLst>
                                    <p:cond delay="0"/>
                                  </p:stCondLst>
                                  <p:childTnLst>
                                    <p:set>
                                      <p:cBhvr>
                                        <p:cTn id="48" dur="1" fill="hold">
                                          <p:stCondLst>
                                            <p:cond delay="0"/>
                                          </p:stCondLst>
                                        </p:cTn>
                                        <p:tgtEl>
                                          <p:spTgt spid="218"/>
                                        </p:tgtEl>
                                        <p:attrNameLst>
                                          <p:attrName>style.visibility</p:attrName>
                                        </p:attrNameLst>
                                      </p:cBhvr>
                                      <p:to>
                                        <p:strVal val="visible"/>
                                      </p:to>
                                    </p:set>
                                    <p:animEffect transition="in" filter="wipe(left)">
                                      <p:cBhvr>
                                        <p:cTn id="49" dur="50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 grpId="0" animBg="1"/>
      <p:bldP spid="212" grpId="0" animBg="1"/>
      <p:bldP spid="213" grpId="0" animBg="1"/>
      <p:bldP spid="214" grpId="0" animBg="1"/>
      <p:bldP spid="215" grpId="0" animBg="1"/>
      <p:bldP spid="216" grpId="0" animBg="1"/>
      <p:bldP spid="217" grpId="0" animBg="1"/>
      <p:bldP spid="218" grpId="0" animBg="1"/>
      <p:bldP spid="219" grpId="0" animBg="1"/>
      <p:bldP spid="220" grpId="0" animBg="1"/>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原创设计师QQ598969553            _1"/>
          <p:cNvSpPr>
            <a:spLocks noChangeArrowheads="1"/>
          </p:cNvSpPr>
          <p:nvPr/>
        </p:nvSpPr>
        <p:spPr bwMode="auto">
          <a:xfrm>
            <a:off x="3566341" y="2094571"/>
            <a:ext cx="4747259" cy="526115"/>
          </a:xfrm>
          <a:prstGeom prst="rightArrow">
            <a:avLst>
              <a:gd name="adj1" fmla="val 50000"/>
              <a:gd name="adj2" fmla="val 50092"/>
            </a:avLst>
          </a:prstGeom>
          <a:solidFill>
            <a:schemeClr val="accent1"/>
          </a:solidFill>
          <a:ln>
            <a:noFill/>
          </a:ln>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5" name="原创设计师QQ598969553            _2"/>
          <p:cNvSpPr>
            <a:spLocks noChangeArrowheads="1"/>
          </p:cNvSpPr>
          <p:nvPr/>
        </p:nvSpPr>
        <p:spPr bwMode="auto">
          <a:xfrm flipH="1">
            <a:off x="3741426" y="2883741"/>
            <a:ext cx="4915696" cy="523867"/>
          </a:xfrm>
          <a:prstGeom prst="rightArrow">
            <a:avLst>
              <a:gd name="adj1" fmla="val 50000"/>
              <a:gd name="adj2" fmla="val 50064"/>
            </a:avLst>
          </a:prstGeom>
          <a:solidFill>
            <a:schemeClr val="accent1"/>
          </a:solidFill>
          <a:ln>
            <a:noFill/>
          </a:ln>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6" name="原创设计师QQ598969553            _3"/>
          <p:cNvSpPr>
            <a:spLocks noChangeArrowheads="1"/>
          </p:cNvSpPr>
          <p:nvPr/>
        </p:nvSpPr>
        <p:spPr bwMode="auto">
          <a:xfrm>
            <a:off x="1239250" y="1438053"/>
            <a:ext cx="2502175" cy="2538389"/>
          </a:xfrm>
          <a:prstGeom prst="ellipse">
            <a:avLst/>
          </a:prstGeom>
          <a:solidFill>
            <a:schemeClr val="accent1"/>
          </a:solidFill>
          <a:ln>
            <a:noFill/>
          </a:ln>
          <a:effectLst/>
          <a:extLst/>
        </p:spPr>
        <p:txBody>
          <a:bodyPr lIns="128296" tIns="64146" rIns="128296" bIns="64146" anchor="ctr"/>
          <a:lstStyle/>
          <a:p>
            <a:pPr>
              <a:lnSpc>
                <a:spcPct val="120000"/>
              </a:lnSpc>
              <a:defRPr/>
            </a:pPr>
            <a:r>
              <a:rPr lang="zh-CN" altLang="en-US" sz="2500" kern="0" dirty="0">
                <a:solidFill>
                  <a:srgbClr val="FFFFFF"/>
                </a:solidFill>
                <a:latin typeface="微软雅黑" pitchFamily="34" charset="-122"/>
                <a:ea typeface="微软雅黑" pitchFamily="34" charset="-122"/>
              </a:rPr>
              <a:t>  添加内容</a:t>
            </a:r>
          </a:p>
        </p:txBody>
      </p:sp>
      <p:sp>
        <p:nvSpPr>
          <p:cNvPr id="7" name="原创设计师QQ598969553            _4"/>
          <p:cNvSpPr>
            <a:spLocks noChangeArrowheads="1"/>
          </p:cNvSpPr>
          <p:nvPr/>
        </p:nvSpPr>
        <p:spPr bwMode="auto">
          <a:xfrm>
            <a:off x="8397819" y="1438053"/>
            <a:ext cx="2504390" cy="2538389"/>
          </a:xfrm>
          <a:prstGeom prst="ellipse">
            <a:avLst/>
          </a:prstGeom>
          <a:solidFill>
            <a:schemeClr val="accent1"/>
          </a:solidFill>
          <a:ln>
            <a:noFill/>
          </a:ln>
          <a:effectLst/>
          <a:extLst/>
        </p:spPr>
        <p:txBody>
          <a:bodyPr lIns="128296" tIns="64146" rIns="128296" bIns="64146" anchor="ctr"/>
          <a:lstStyle/>
          <a:p>
            <a:pPr>
              <a:lnSpc>
                <a:spcPct val="120000"/>
              </a:lnSpc>
              <a:defRPr/>
            </a:pPr>
            <a:r>
              <a:rPr lang="zh-CN" altLang="en-US" sz="2500" kern="0" dirty="0">
                <a:solidFill>
                  <a:srgbClr val="FFFFFF"/>
                </a:solidFill>
                <a:latin typeface="微软雅黑" pitchFamily="34" charset="-122"/>
                <a:ea typeface="微软雅黑" pitchFamily="34" charset="-122"/>
              </a:rPr>
              <a:t>  添加内容</a:t>
            </a:r>
          </a:p>
        </p:txBody>
      </p:sp>
      <p:sp>
        <p:nvSpPr>
          <p:cNvPr id="8" name="原创设计师QQ598969553            _5"/>
          <p:cNvSpPr/>
          <p:nvPr/>
        </p:nvSpPr>
        <p:spPr>
          <a:xfrm>
            <a:off x="4904971" y="1921448"/>
            <a:ext cx="1983566" cy="1661533"/>
          </a:xfrm>
          <a:prstGeom prst="rect">
            <a:avLst/>
          </a:prstGeom>
          <a:gradFill>
            <a:gsLst>
              <a:gs pos="33000">
                <a:srgbClr val="F9F9F9"/>
              </a:gs>
              <a:gs pos="100000">
                <a:srgbClr val="D7D7D7"/>
              </a:gs>
            </a:gsLst>
            <a:lin ang="5400000" scaled="0"/>
          </a:gradFill>
          <a:ln w="3175" cap="flat" cmpd="sng" algn="ctr">
            <a:noFill/>
            <a:prstDash val="solid"/>
          </a:ln>
          <a:effectLst/>
        </p:spPr>
        <p:txBody>
          <a:bodyPr lIns="128296" tIns="64146" rIns="128296" bIns="64146" anchor="ctr"/>
          <a:lstStyle/>
          <a:p>
            <a:pPr>
              <a:lnSpc>
                <a:spcPct val="120000"/>
              </a:lnSpc>
              <a:defRPr/>
            </a:pPr>
            <a:r>
              <a:rPr lang="zh-CN" altLang="en-US" kern="0" dirty="0">
                <a:solidFill>
                  <a:srgbClr val="414455"/>
                </a:solidFill>
                <a:latin typeface="微软雅黑" pitchFamily="34" charset="-122"/>
                <a:ea typeface="微软雅黑" pitchFamily="34" charset="-122"/>
              </a:rPr>
              <a:t>   添加内容</a:t>
            </a:r>
          </a:p>
        </p:txBody>
      </p:sp>
      <p:sp>
        <p:nvSpPr>
          <p:cNvPr id="9" name="原创设计师QQ598969553            _6"/>
          <p:cNvSpPr>
            <a:spLocks noChangeArrowheads="1"/>
          </p:cNvSpPr>
          <p:nvPr/>
        </p:nvSpPr>
        <p:spPr bwMode="auto">
          <a:xfrm>
            <a:off x="5370387" y="4028154"/>
            <a:ext cx="1123653" cy="786922"/>
          </a:xfrm>
          <a:prstGeom prst="downArrow">
            <a:avLst>
              <a:gd name="adj1" fmla="val 50000"/>
              <a:gd name="adj2" fmla="val 50000"/>
            </a:avLst>
          </a:prstGeom>
          <a:solidFill>
            <a:schemeClr val="accent1"/>
          </a:solidFill>
          <a:ln>
            <a:noFill/>
          </a:ln>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10" name="原创设计师QQ598969553            _7"/>
          <p:cNvSpPr txBox="1"/>
          <p:nvPr/>
        </p:nvSpPr>
        <p:spPr bwMode="auto">
          <a:xfrm>
            <a:off x="1379055" y="4243995"/>
            <a:ext cx="2070000"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1" name="原创设计师QQ598969553            _8"/>
          <p:cNvSpPr txBox="1"/>
          <p:nvPr/>
        </p:nvSpPr>
        <p:spPr bwMode="auto">
          <a:xfrm>
            <a:off x="8615192" y="4329433"/>
            <a:ext cx="2072217"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2" name="原创设计师QQ598969553            _9"/>
          <p:cNvSpPr txBox="1">
            <a:spLocks noChangeArrowheads="1"/>
          </p:cNvSpPr>
          <p:nvPr/>
        </p:nvSpPr>
        <p:spPr bwMode="auto">
          <a:xfrm>
            <a:off x="5296322" y="5071389"/>
            <a:ext cx="1571338" cy="905142"/>
          </a:xfrm>
          <a:prstGeom prst="rect">
            <a:avLst/>
          </a:prstGeom>
          <a:noFill/>
          <a:ln>
            <a:noFill/>
          </a:ln>
          <a:extLst/>
        </p:spPr>
        <p:txBody>
          <a:bodyPr lIns="128296" tIns="64146" rIns="128296" bIns="6414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defRPr/>
            </a:pPr>
            <a:r>
              <a:rPr lang="zh-CN" altLang="en-US" sz="2100" kern="0" dirty="0">
                <a:solidFill>
                  <a:srgbClr val="4D4D4D"/>
                </a:solidFill>
                <a:latin typeface="微软雅黑" pitchFamily="34" charset="-122"/>
                <a:ea typeface="微软雅黑" pitchFamily="34" charset="-122"/>
              </a:rPr>
              <a:t>单击此处添加标题</a:t>
            </a:r>
          </a:p>
        </p:txBody>
      </p:sp>
      <p:sp>
        <p:nvSpPr>
          <p:cNvPr id="14" name="原创设计师QQ598969553            _10"/>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13"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249414146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 calcmode="lin" valueType="num">
                                      <p:cBhvr>
                                        <p:cTn id="17" dur="500" fill="hold"/>
                                        <p:tgtEl>
                                          <p:spTgt spid="6"/>
                                        </p:tgtEl>
                                        <p:attrNameLst>
                                          <p:attrName>style.rotation</p:attrName>
                                        </p:attrNameLst>
                                      </p:cBhvr>
                                      <p:tavLst>
                                        <p:tav tm="0">
                                          <p:val>
                                            <p:fltVal val="360"/>
                                          </p:val>
                                        </p:tav>
                                        <p:tav tm="100000">
                                          <p:val>
                                            <p:fltVal val="0"/>
                                          </p:val>
                                        </p:tav>
                                      </p:tavLst>
                                    </p:anim>
                                    <p:animEffect transition="in" filter="fade">
                                      <p:cBhvr>
                                        <p:cTn id="18" dur="500"/>
                                        <p:tgtEl>
                                          <p:spTgt spid="6"/>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 calcmode="lin" valueType="num">
                                      <p:cBhvr>
                                        <p:cTn id="23" dur="500" fill="hold"/>
                                        <p:tgtEl>
                                          <p:spTgt spid="7"/>
                                        </p:tgtEl>
                                        <p:attrNameLst>
                                          <p:attrName>style.rotation</p:attrName>
                                        </p:attrNameLst>
                                      </p:cBhvr>
                                      <p:tavLst>
                                        <p:tav tm="0">
                                          <p:val>
                                            <p:fltVal val="360"/>
                                          </p:val>
                                        </p:tav>
                                        <p:tav tm="100000">
                                          <p:val>
                                            <p:fltVal val="0"/>
                                          </p:val>
                                        </p:tav>
                                      </p:tavLst>
                                    </p:anim>
                                    <p:animEffect transition="in" filter="fade">
                                      <p:cBhvr>
                                        <p:cTn id="24" dur="500"/>
                                        <p:tgtEl>
                                          <p:spTgt spid="7"/>
                                        </p:tgtEl>
                                      </p:cBhvr>
                                    </p:animEffect>
                                  </p:childTnLst>
                                </p:cTn>
                              </p:par>
                            </p:childTnLst>
                          </p:cTn>
                        </p:par>
                        <p:par>
                          <p:cTn id="25" fill="hold">
                            <p:stCondLst>
                              <p:cond delay="1350"/>
                            </p:stCondLst>
                            <p:childTnLst>
                              <p:par>
                                <p:cTn id="26" presetID="12" presetClass="entr" presetSubtype="8"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slide(fromLeft)">
                                      <p:cBhvr>
                                        <p:cTn id="28" dur="500"/>
                                        <p:tgtEl>
                                          <p:spTgt spid="4"/>
                                        </p:tgtEl>
                                      </p:cBhvr>
                                    </p:animEffect>
                                  </p:childTnLst>
                                </p:cTn>
                              </p:par>
                              <p:par>
                                <p:cTn id="29" presetID="1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slide(fromRight)">
                                      <p:cBhvr>
                                        <p:cTn id="31" dur="500"/>
                                        <p:tgtEl>
                                          <p:spTgt spid="5"/>
                                        </p:tgtEl>
                                      </p:cBhvr>
                                    </p:animEffect>
                                  </p:childTnLst>
                                </p:cTn>
                              </p:par>
                            </p:childTnLst>
                          </p:cTn>
                        </p:par>
                        <p:par>
                          <p:cTn id="32" fill="hold">
                            <p:stCondLst>
                              <p:cond delay="1850"/>
                            </p:stCondLst>
                            <p:childTnLst>
                              <p:par>
                                <p:cTn id="33" presetID="17" presetClass="entr" presetSubtype="1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strVal val="#ppt_h"/>
                                          </p:val>
                                        </p:tav>
                                        <p:tav tm="100000">
                                          <p:val>
                                            <p:strVal val="#ppt_h"/>
                                          </p:val>
                                        </p:tav>
                                      </p:tavLst>
                                    </p:anim>
                                  </p:childTnLst>
                                </p:cTn>
                              </p:par>
                            </p:childTnLst>
                          </p:cTn>
                        </p:par>
                        <p:par>
                          <p:cTn id="37" fill="hold">
                            <p:stCondLst>
                              <p:cond delay="2350"/>
                            </p:stCondLst>
                            <p:childTnLst>
                              <p:par>
                                <p:cTn id="38" presetID="47"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childTnLst>
                          </p:cTn>
                        </p:par>
                        <p:par>
                          <p:cTn id="43" fill="hold">
                            <p:stCondLst>
                              <p:cond delay="3350"/>
                            </p:stCondLst>
                            <p:childTnLst>
                              <p:par>
                                <p:cTn id="44" presetID="8"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diamond(in)">
                                      <p:cBhvr>
                                        <p:cTn id="46" dur="500"/>
                                        <p:tgtEl>
                                          <p:spTgt spid="12"/>
                                        </p:tgtEl>
                                      </p:cBhvr>
                                    </p:animEffect>
                                  </p:childTnLst>
                                </p:cTn>
                              </p:par>
                              <p:par>
                                <p:cTn id="47" presetID="8" presetClass="entr" presetSubtype="16"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diamond(in)">
                                      <p:cBhvr>
                                        <p:cTn id="49" dur="500"/>
                                        <p:tgtEl>
                                          <p:spTgt spid="10"/>
                                        </p:tgtEl>
                                      </p:cBhvr>
                                    </p:animEffect>
                                  </p:childTnLst>
                                </p:cTn>
                              </p:par>
                              <p:par>
                                <p:cTn id="50" presetID="8" presetClass="entr" presetSubtype="16"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diamond(in)">
                                      <p:cBhvr>
                                        <p:cTn id="5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p:bldP spid="11" grpId="0"/>
      <p:bldP spid="12"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原创设计师QQ598969553            _1"/>
          <p:cNvSpPr/>
          <p:nvPr/>
        </p:nvSpPr>
        <p:spPr>
          <a:xfrm>
            <a:off x="1984658" y="1782598"/>
            <a:ext cx="8313653" cy="4027508"/>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5" name="原创设计师QQ598969553            _2"/>
          <p:cNvSpPr/>
          <p:nvPr/>
        </p:nvSpPr>
        <p:spPr>
          <a:xfrm>
            <a:off x="1135451" y="2983785"/>
            <a:ext cx="1618623" cy="162513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latin typeface="微软雅黑" pitchFamily="34" charset="-122"/>
                <a:ea typeface="微软雅黑" pitchFamily="34" charset="-122"/>
              </a:rPr>
              <a:t>点击添加文本</a:t>
            </a:r>
          </a:p>
        </p:txBody>
      </p:sp>
      <p:sp>
        <p:nvSpPr>
          <p:cNvPr id="6" name="原创设计师QQ598969553            _3"/>
          <p:cNvSpPr/>
          <p:nvPr/>
        </p:nvSpPr>
        <p:spPr>
          <a:xfrm>
            <a:off x="9449104" y="2983785"/>
            <a:ext cx="1618623" cy="162513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latin typeface="微软雅黑" pitchFamily="34" charset="-122"/>
                <a:ea typeface="微软雅黑" pitchFamily="34" charset="-122"/>
              </a:rPr>
              <a:t>点击添加文本</a:t>
            </a:r>
          </a:p>
        </p:txBody>
      </p:sp>
      <p:sp>
        <p:nvSpPr>
          <p:cNvPr id="7" name="原创设计师QQ598969553            _4"/>
          <p:cNvSpPr/>
          <p:nvPr/>
        </p:nvSpPr>
        <p:spPr>
          <a:xfrm>
            <a:off x="5348142" y="2974667"/>
            <a:ext cx="1823061" cy="418710"/>
          </a:xfrm>
          <a:prstGeom prst="rect">
            <a:avLst/>
          </a:prstGeom>
        </p:spPr>
        <p:txBody>
          <a:bodyPr wrap="none" lIns="89477" tIns="44738" rIns="89477" bIns="44738">
            <a:spAutoFit/>
          </a:bodyPr>
          <a:lstStyle/>
          <a:p>
            <a:r>
              <a:rPr lang="zh-CN" altLang="en-US" sz="2100">
                <a:solidFill>
                  <a:srgbClr val="666666"/>
                </a:solidFill>
                <a:latin typeface="微软雅黑" panose="020B0503020204020204" pitchFamily="34" charset="-122"/>
                <a:ea typeface="微软雅黑" panose="020B0503020204020204" pitchFamily="34" charset="-122"/>
              </a:rPr>
              <a:t>点击添加标题</a:t>
            </a:r>
            <a:endParaRPr lang="zh-CN" altLang="en-US" sz="2100"/>
          </a:p>
        </p:txBody>
      </p:sp>
      <p:sp>
        <p:nvSpPr>
          <p:cNvPr id="8" name="原创设计师QQ598969553            _5"/>
          <p:cNvSpPr/>
          <p:nvPr/>
        </p:nvSpPr>
        <p:spPr>
          <a:xfrm>
            <a:off x="5348142" y="4255631"/>
            <a:ext cx="1823061" cy="418710"/>
          </a:xfrm>
          <a:prstGeom prst="rect">
            <a:avLst/>
          </a:prstGeom>
        </p:spPr>
        <p:txBody>
          <a:bodyPr wrap="none" lIns="89477" tIns="44738" rIns="89477" bIns="44738">
            <a:spAutoFit/>
          </a:bodyPr>
          <a:lstStyle/>
          <a:p>
            <a:r>
              <a:rPr lang="zh-CN" altLang="en-US" sz="2100">
                <a:solidFill>
                  <a:srgbClr val="666666"/>
                </a:solidFill>
                <a:latin typeface="微软雅黑" panose="020B0503020204020204" pitchFamily="34" charset="-122"/>
                <a:ea typeface="微软雅黑" panose="020B0503020204020204" pitchFamily="34" charset="-122"/>
              </a:rPr>
              <a:t>点击添加标题</a:t>
            </a:r>
            <a:endParaRPr lang="zh-CN" altLang="en-US" sz="2100"/>
          </a:p>
        </p:txBody>
      </p:sp>
      <p:sp>
        <p:nvSpPr>
          <p:cNvPr id="9" name="原创设计师QQ598969553            _6"/>
          <p:cNvSpPr/>
          <p:nvPr/>
        </p:nvSpPr>
        <p:spPr>
          <a:xfrm>
            <a:off x="5402547" y="2166660"/>
            <a:ext cx="1477873" cy="706581"/>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0" name="原创设计师QQ598969553            _7"/>
          <p:cNvSpPr/>
          <p:nvPr/>
        </p:nvSpPr>
        <p:spPr>
          <a:xfrm flipV="1">
            <a:off x="5402547" y="4750236"/>
            <a:ext cx="1477873" cy="706581"/>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1" name="原创设计师QQ598969553            _8"/>
          <p:cNvSpPr/>
          <p:nvPr/>
        </p:nvSpPr>
        <p:spPr>
          <a:xfrm>
            <a:off x="3863176" y="5598133"/>
            <a:ext cx="4433619" cy="4239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a:latin typeface="微软雅黑" pitchFamily="34" charset="-122"/>
                <a:ea typeface="微软雅黑" pitchFamily="34" charset="-122"/>
              </a:rPr>
              <a:t>点击添加文本</a:t>
            </a:r>
          </a:p>
        </p:txBody>
      </p:sp>
      <p:sp>
        <p:nvSpPr>
          <p:cNvPr id="12" name="原创设计师QQ598969553            _9"/>
          <p:cNvSpPr/>
          <p:nvPr/>
        </p:nvSpPr>
        <p:spPr>
          <a:xfrm>
            <a:off x="3863176" y="1570624"/>
            <a:ext cx="4433619" cy="4239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dirty="0">
                <a:latin typeface="微软雅黑" pitchFamily="34" charset="-122"/>
                <a:ea typeface="微软雅黑" pitchFamily="34" charset="-122"/>
              </a:rPr>
              <a:t>点击添加文本</a:t>
            </a:r>
          </a:p>
        </p:txBody>
      </p:sp>
      <p:sp>
        <p:nvSpPr>
          <p:cNvPr id="13" name="原创设计师QQ598969553            _10"/>
          <p:cNvSpPr/>
          <p:nvPr/>
        </p:nvSpPr>
        <p:spPr>
          <a:xfrm>
            <a:off x="3247318" y="3849347"/>
            <a:ext cx="5788335"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4" name="原创设计师QQ598969553            _11"/>
          <p:cNvSpPr/>
          <p:nvPr/>
        </p:nvSpPr>
        <p:spPr>
          <a:xfrm flipH="1">
            <a:off x="3247318" y="3425398"/>
            <a:ext cx="5788335"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6" name="原创设计师QQ598969553            _12"/>
          <p:cNvSpPr txBox="1"/>
          <p:nvPr/>
        </p:nvSpPr>
        <p:spPr>
          <a:xfrm>
            <a:off x="1730103"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15"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318202380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par>
                          <p:cTn id="23" fill="hold">
                            <p:stCondLst>
                              <p:cond delay="1350"/>
                            </p:stCondLst>
                            <p:childTnLst>
                              <p:par>
                                <p:cTn id="24" presetID="22" presetClass="entr" presetSubtype="8"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right)">
                                      <p:cBhvr>
                                        <p:cTn id="29" dur="500"/>
                                        <p:tgtEl>
                                          <p:spTgt spid="14"/>
                                        </p:tgtEl>
                                      </p:cBhvr>
                                    </p:animEffect>
                                  </p:childTnLst>
                                </p:cTn>
                              </p:par>
                            </p:childTnLst>
                          </p:cTn>
                        </p:par>
                        <p:par>
                          <p:cTn id="30" fill="hold">
                            <p:stCondLst>
                              <p:cond delay="1850"/>
                            </p:stCondLst>
                            <p:childTnLst>
                              <p:par>
                                <p:cTn id="31" presetID="47"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childTnLst>
                          </p:cTn>
                        </p:par>
                        <p:par>
                          <p:cTn id="41" fill="hold">
                            <p:stCondLst>
                              <p:cond delay="2850"/>
                            </p:stCondLst>
                            <p:childTnLst>
                              <p:par>
                                <p:cTn id="42" presetID="22" presetClass="entr" presetSubtype="4"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down)">
                                      <p:cBhvr>
                                        <p:cTn id="44" dur="500"/>
                                        <p:tgtEl>
                                          <p:spTgt spid="9"/>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up)">
                                      <p:cBhvr>
                                        <p:cTn id="47" dur="500"/>
                                        <p:tgtEl>
                                          <p:spTgt spid="10"/>
                                        </p:tgtEl>
                                      </p:cBhvr>
                                    </p:animEffect>
                                  </p:childTnLst>
                                </p:cTn>
                              </p:par>
                            </p:childTnLst>
                          </p:cTn>
                        </p:par>
                        <p:par>
                          <p:cTn id="48" fill="hold">
                            <p:stCondLst>
                              <p:cond delay="3350"/>
                            </p:stCondLst>
                            <p:childTnLst>
                              <p:par>
                                <p:cTn id="49" presetID="16" presetClass="entr" presetSubtype="37"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barn(outVertical)">
                                      <p:cBhvr>
                                        <p:cTn id="51" dur="500"/>
                                        <p:tgtEl>
                                          <p:spTgt spid="12"/>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barn(outVertical)">
                                      <p:cBhvr>
                                        <p:cTn id="54" dur="500"/>
                                        <p:tgtEl>
                                          <p:spTgt spid="11"/>
                                        </p:tgtEl>
                                      </p:cBhvr>
                                    </p:animEffect>
                                  </p:childTnLst>
                                </p:cTn>
                              </p:par>
                            </p:childTnLst>
                          </p:cTn>
                        </p:par>
                        <p:par>
                          <p:cTn id="55" fill="hold">
                            <p:stCondLst>
                              <p:cond delay="3850"/>
                            </p:stCondLst>
                            <p:childTnLst>
                              <p:par>
                                <p:cTn id="56" presetID="16" presetClass="entr" presetSubtype="37" fill="hold" grpId="0" nodeType="after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barn(outVertical)">
                                      <p:cBhvr>
                                        <p:cTn id="5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animBg="1"/>
      <p:bldP spid="10" grpId="0" animBg="1"/>
      <p:bldP spid="11" grpId="0" animBg="1"/>
      <p:bldP spid="12" grpId="0" animBg="1"/>
      <p:bldP spid="13" grpId="0" animBg="1"/>
      <p:bldP spid="14" grpId="0" animBg="1"/>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原创设计师QQ598969553            _1"/>
          <p:cNvSpPr>
            <a:spLocks noChangeArrowheads="1"/>
          </p:cNvSpPr>
          <p:nvPr/>
        </p:nvSpPr>
        <p:spPr bwMode="auto">
          <a:xfrm>
            <a:off x="5660507" y="1125538"/>
            <a:ext cx="1276370" cy="1294904"/>
          </a:xfrm>
          <a:prstGeom prst="ellipse">
            <a:avLst/>
          </a:prstGeom>
          <a:solidFill>
            <a:schemeClr val="bg1">
              <a:lumMod val="65000"/>
            </a:schemeClr>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5" name="原创设计师QQ598969553            _2"/>
          <p:cNvSpPr>
            <a:spLocks noChangeArrowheads="1"/>
          </p:cNvSpPr>
          <p:nvPr/>
        </p:nvSpPr>
        <p:spPr bwMode="auto">
          <a:xfrm>
            <a:off x="5651641" y="1142571"/>
            <a:ext cx="1276370" cy="1294904"/>
          </a:xfrm>
          <a:prstGeom prst="ellipse">
            <a:avLst/>
          </a:prstGeom>
          <a:solidFill>
            <a:schemeClr val="accent1"/>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6" name="原创设计师QQ598969553            _3"/>
          <p:cNvSpPr>
            <a:spLocks noChangeArrowheads="1"/>
          </p:cNvSpPr>
          <p:nvPr/>
        </p:nvSpPr>
        <p:spPr bwMode="auto">
          <a:xfrm>
            <a:off x="4241058" y="1710946"/>
            <a:ext cx="1746230" cy="1771589"/>
          </a:xfrm>
          <a:prstGeom prst="ellipse">
            <a:avLst/>
          </a:prstGeom>
          <a:solidFill>
            <a:schemeClr val="bg1">
              <a:lumMod val="65000"/>
            </a:schemeClr>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7" name="原创设计师QQ598969553            _4"/>
          <p:cNvSpPr>
            <a:spLocks noChangeArrowheads="1"/>
          </p:cNvSpPr>
          <p:nvPr/>
        </p:nvSpPr>
        <p:spPr bwMode="auto">
          <a:xfrm>
            <a:off x="4241058" y="2239947"/>
            <a:ext cx="1746230" cy="1242590"/>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chemeClr val="accent1"/>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8" name="原创设计师QQ598969553            _5"/>
          <p:cNvSpPr>
            <a:spLocks noChangeArrowheads="1"/>
          </p:cNvSpPr>
          <p:nvPr/>
        </p:nvSpPr>
        <p:spPr bwMode="auto">
          <a:xfrm>
            <a:off x="2593852" y="2524623"/>
            <a:ext cx="2152199" cy="2183738"/>
          </a:xfrm>
          <a:prstGeom prst="ellipse">
            <a:avLst/>
          </a:prstGeom>
          <a:solidFill>
            <a:schemeClr val="bg1">
              <a:lumMod val="65000"/>
            </a:schemeClr>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9" name="原创设计师QQ598969553            _6"/>
          <p:cNvSpPr>
            <a:spLocks noChangeArrowheads="1"/>
          </p:cNvSpPr>
          <p:nvPr/>
        </p:nvSpPr>
        <p:spPr bwMode="auto">
          <a:xfrm>
            <a:off x="2593852" y="3598161"/>
            <a:ext cx="2152199" cy="1110201"/>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chemeClr val="accent1"/>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0" name="原创设计师QQ598969553            _7"/>
          <p:cNvSpPr>
            <a:spLocks noChangeArrowheads="1"/>
          </p:cNvSpPr>
          <p:nvPr/>
        </p:nvSpPr>
        <p:spPr bwMode="auto">
          <a:xfrm>
            <a:off x="648848" y="3569782"/>
            <a:ext cx="2641590" cy="2680302"/>
          </a:xfrm>
          <a:prstGeom prst="ellipse">
            <a:avLst/>
          </a:prstGeom>
          <a:solidFill>
            <a:schemeClr val="bg1">
              <a:lumMod val="65000"/>
            </a:schemeClr>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1" name="原创设计师QQ598969553            _8"/>
          <p:cNvSpPr>
            <a:spLocks noChangeArrowheads="1"/>
          </p:cNvSpPr>
          <p:nvPr/>
        </p:nvSpPr>
        <p:spPr bwMode="auto">
          <a:xfrm>
            <a:off x="876437" y="5661959"/>
            <a:ext cx="2186414" cy="588123"/>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chemeClr val="accent1"/>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2" name="原创设计师QQ598969553            _9"/>
          <p:cNvSpPr txBox="1"/>
          <p:nvPr/>
        </p:nvSpPr>
        <p:spPr>
          <a:xfrm>
            <a:off x="1120916" y="4638199"/>
            <a:ext cx="1681963" cy="543466"/>
          </a:xfrm>
          <a:prstGeom prst="rect">
            <a:avLst/>
          </a:prstGeom>
          <a:noFill/>
        </p:spPr>
        <p:txBody>
          <a:bodyPr wrap="none" lIns="96248" tIns="48125" rIns="96248" bIns="48125" rtlCol="0" anchor="ctr">
            <a:spAutoFit/>
          </a:bodyPr>
          <a:lstStyle/>
          <a:p>
            <a:r>
              <a:rPr lang="zh-CN" altLang="en-US" sz="2900" dirty="0">
                <a:solidFill>
                  <a:schemeClr val="bg1"/>
                </a:solidFill>
                <a:latin typeface="微软雅黑" pitchFamily="34" charset="-122"/>
                <a:ea typeface="微软雅黑" pitchFamily="34" charset="-122"/>
              </a:rPr>
              <a:t>添加文字</a:t>
            </a:r>
          </a:p>
        </p:txBody>
      </p:sp>
      <p:sp>
        <p:nvSpPr>
          <p:cNvPr id="13" name="原创设计师QQ598969553            _10"/>
          <p:cNvSpPr txBox="1"/>
          <p:nvPr/>
        </p:nvSpPr>
        <p:spPr>
          <a:xfrm>
            <a:off x="2937318" y="2963608"/>
            <a:ext cx="1476778" cy="481911"/>
          </a:xfrm>
          <a:prstGeom prst="rect">
            <a:avLst/>
          </a:prstGeom>
          <a:noFill/>
        </p:spPr>
        <p:txBody>
          <a:bodyPr wrap="none" lIns="96248" tIns="48125" rIns="96248" bIns="48125" rtlCol="0" anchor="ctr">
            <a:spAutoFit/>
          </a:bodyPr>
          <a:lstStyle/>
          <a:p>
            <a:r>
              <a:rPr lang="zh-CN" altLang="en-US" sz="2500" dirty="0">
                <a:solidFill>
                  <a:schemeClr val="bg1"/>
                </a:solidFill>
                <a:latin typeface="微软雅黑" pitchFamily="34" charset="-122"/>
                <a:ea typeface="微软雅黑" pitchFamily="34" charset="-122"/>
              </a:rPr>
              <a:t>添加文字</a:t>
            </a:r>
          </a:p>
        </p:txBody>
      </p:sp>
      <p:sp>
        <p:nvSpPr>
          <p:cNvPr id="14" name="原创设计师QQ598969553            _11"/>
          <p:cNvSpPr txBox="1"/>
          <p:nvPr/>
        </p:nvSpPr>
        <p:spPr>
          <a:xfrm>
            <a:off x="4480312" y="2382709"/>
            <a:ext cx="1425482" cy="466522"/>
          </a:xfrm>
          <a:prstGeom prst="rect">
            <a:avLst/>
          </a:prstGeom>
          <a:noFill/>
        </p:spPr>
        <p:txBody>
          <a:bodyPr wrap="none" lIns="96248" tIns="48125" rIns="96248" bIns="48125" rtlCol="0" anchor="ctr">
            <a:spAutoFit/>
          </a:bodyPr>
          <a:lstStyle/>
          <a:p>
            <a:r>
              <a:rPr lang="zh-CN" altLang="en-US" dirty="0">
                <a:solidFill>
                  <a:schemeClr val="bg1"/>
                </a:solidFill>
                <a:latin typeface="微软雅黑" pitchFamily="34" charset="-122"/>
                <a:ea typeface="微软雅黑" pitchFamily="34" charset="-122"/>
              </a:rPr>
              <a:t>添加文字</a:t>
            </a:r>
          </a:p>
        </p:txBody>
      </p:sp>
      <p:cxnSp>
        <p:nvCxnSpPr>
          <p:cNvPr id="15" name="原创设计师QQ598969553            _12"/>
          <p:cNvCxnSpPr/>
          <p:nvPr/>
        </p:nvCxnSpPr>
        <p:spPr>
          <a:xfrm>
            <a:off x="6300459" y="1952853"/>
            <a:ext cx="1122356"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6" name="原创设计师QQ598969553            _13"/>
          <p:cNvCxnSpPr/>
          <p:nvPr/>
        </p:nvCxnSpPr>
        <p:spPr>
          <a:xfrm>
            <a:off x="5102482" y="2928993"/>
            <a:ext cx="2320333"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7" name="原创设计师QQ598969553            _14"/>
          <p:cNvCxnSpPr/>
          <p:nvPr/>
        </p:nvCxnSpPr>
        <p:spPr>
          <a:xfrm>
            <a:off x="3620545" y="4041141"/>
            <a:ext cx="3802269"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8" name="原创设计师QQ598969553            _15"/>
          <p:cNvCxnSpPr/>
          <p:nvPr/>
        </p:nvCxnSpPr>
        <p:spPr>
          <a:xfrm>
            <a:off x="1969643" y="5199770"/>
            <a:ext cx="5453172"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9" name="原创设计师QQ598969553            _16"/>
          <p:cNvSpPr txBox="1"/>
          <p:nvPr/>
        </p:nvSpPr>
        <p:spPr>
          <a:xfrm>
            <a:off x="7510832" y="4909933"/>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0" name="原创设计师QQ598969553            _17"/>
          <p:cNvSpPr txBox="1"/>
          <p:nvPr/>
        </p:nvSpPr>
        <p:spPr>
          <a:xfrm>
            <a:off x="7510832" y="3769109"/>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1" name="原创设计师QQ598969553            _18"/>
          <p:cNvSpPr txBox="1"/>
          <p:nvPr/>
        </p:nvSpPr>
        <p:spPr>
          <a:xfrm>
            <a:off x="7510832" y="2628286"/>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2" name="原创设计师QQ598969553            _19"/>
          <p:cNvSpPr txBox="1"/>
          <p:nvPr/>
        </p:nvSpPr>
        <p:spPr>
          <a:xfrm>
            <a:off x="7510832" y="1706768"/>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3" name="原创设计师QQ598969553            _20"/>
          <p:cNvSpPr txBox="1"/>
          <p:nvPr/>
        </p:nvSpPr>
        <p:spPr>
          <a:xfrm>
            <a:off x="5774035" y="1601284"/>
            <a:ext cx="1015113" cy="343411"/>
          </a:xfrm>
          <a:prstGeom prst="rect">
            <a:avLst/>
          </a:prstGeom>
          <a:noFill/>
        </p:spPr>
        <p:txBody>
          <a:bodyPr wrap="none" lIns="96248" tIns="48125" rIns="96248" bIns="48125" rtlCol="0" anchor="ctr">
            <a:spAutoFit/>
          </a:bodyPr>
          <a:lstStyle/>
          <a:p>
            <a:r>
              <a:rPr lang="zh-CN" altLang="en-US" sz="1600" dirty="0">
                <a:solidFill>
                  <a:schemeClr val="bg1"/>
                </a:solidFill>
                <a:latin typeface="微软雅黑" pitchFamily="34" charset="-122"/>
                <a:ea typeface="微软雅黑" pitchFamily="34" charset="-122"/>
              </a:rPr>
              <a:t>添加文字</a:t>
            </a:r>
          </a:p>
        </p:txBody>
      </p:sp>
      <p:sp>
        <p:nvSpPr>
          <p:cNvPr id="25" name="原创设计师QQ598969553            _21"/>
          <p:cNvSpPr txBox="1"/>
          <p:nvPr/>
        </p:nvSpPr>
        <p:spPr>
          <a:xfrm>
            <a:off x="1739776"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24"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85797278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2" presetClass="entr" presetSubtype="1" fill="hold" grpId="0" nodeType="afterEffect" p14:presetBounceEnd="42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42000">
                                          <p:cBhvr additive="base">
                                            <p:cTn id="15" dur="500" fill="hold"/>
                                            <p:tgtEl>
                                              <p:spTgt spid="4"/>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2000">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14:bounceEnd="42000">
                                          <p:cBhvr additive="base">
                                            <p:cTn id="19" dur="500" fill="hold"/>
                                            <p:tgtEl>
                                              <p:spTgt spid="6"/>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42000">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14:bounceEnd="42000">
                                          <p:cBhvr additive="base">
                                            <p:cTn id="23" dur="500" fill="hold"/>
                                            <p:tgtEl>
                                              <p:spTgt spid="8"/>
                                            </p:tgtEl>
                                            <p:attrNameLst>
                                              <p:attrName>ppt_x</p:attrName>
                                            </p:attrNameLst>
                                          </p:cBhvr>
                                          <p:tavLst>
                                            <p:tav tm="0">
                                              <p:val>
                                                <p:strVal val="#ppt_x"/>
                                              </p:val>
                                            </p:tav>
                                            <p:tav tm="100000">
                                              <p:val>
                                                <p:strVal val="#ppt_x"/>
                                              </p:val>
                                            </p:tav>
                                          </p:tavLst>
                                        </p:anim>
                                        <p:anim calcmode="lin" valueType="num" p14:bounceEnd="42000">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42000">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14:bounceEnd="42000">
                                          <p:cBhvr additive="base">
                                            <p:cTn id="27" dur="500" fill="hold"/>
                                            <p:tgtEl>
                                              <p:spTgt spid="10"/>
                                            </p:tgtEl>
                                            <p:attrNameLst>
                                              <p:attrName>ppt_x</p:attrName>
                                            </p:attrNameLst>
                                          </p:cBhvr>
                                          <p:tavLst>
                                            <p:tav tm="0">
                                              <p:val>
                                                <p:strVal val="#ppt_x"/>
                                              </p:val>
                                            </p:tav>
                                            <p:tav tm="100000">
                                              <p:val>
                                                <p:strVal val="#ppt_x"/>
                                              </p:val>
                                            </p:tav>
                                          </p:tavLst>
                                        </p:anim>
                                        <p:anim calcmode="lin" valueType="num" p14:bounceEnd="42000">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9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245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345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39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44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49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95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64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6950"/>
                                </p:stCondLst>
                                <p:childTnLst>
                                  <p:par>
                                    <p:cTn id="66" presetID="2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00"/>
                                            <p:tgtEl>
                                              <p:spTgt spid="7"/>
                                            </p:tgtEl>
                                          </p:cBhvr>
                                        </p:animEffect>
                                      </p:childTnLst>
                                    </p:cTn>
                                  </p:par>
                                </p:childTnLst>
                              </p:cTn>
                            </p:par>
                            <p:par>
                              <p:cTn id="69" fill="hold">
                                <p:stCondLst>
                                  <p:cond delay="74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84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95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9450"/>
                                </p:stCondLst>
                                <p:childTnLst>
                                  <p:par>
                                    <p:cTn id="84" presetID="2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par>
                              <p:cTn id="87" fill="hold">
                                <p:stCondLst>
                                  <p:cond delay="995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childTnLst>
                              </p:cTn>
                            </p:par>
                            <p:par>
                              <p:cTn id="93" fill="hold">
                                <p:stCondLst>
                                  <p:cond delay="10950"/>
                                </p:stCondLst>
                                <p:childTnLst>
                                  <p:par>
                                    <p:cTn id="94" presetID="22" presetClass="entr" presetSubtype="8"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left)">
                                          <p:cBhvr>
                                            <p:cTn id="96" dur="500"/>
                                            <p:tgtEl>
                                              <p:spTgt spid="15"/>
                                            </p:tgtEl>
                                          </p:cBhvr>
                                        </p:animEffect>
                                      </p:childTnLst>
                                    </p:cTn>
                                  </p:par>
                                </p:childTnLst>
                              </p:cTn>
                            </p:par>
                            <p:par>
                              <p:cTn id="97" fill="hold">
                                <p:stCondLst>
                                  <p:cond delay="114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9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245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345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39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44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49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95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64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6950"/>
                                </p:stCondLst>
                                <p:childTnLst>
                                  <p:par>
                                    <p:cTn id="66" presetID="2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00"/>
                                            <p:tgtEl>
                                              <p:spTgt spid="7"/>
                                            </p:tgtEl>
                                          </p:cBhvr>
                                        </p:animEffect>
                                      </p:childTnLst>
                                    </p:cTn>
                                  </p:par>
                                </p:childTnLst>
                              </p:cTn>
                            </p:par>
                            <p:par>
                              <p:cTn id="69" fill="hold">
                                <p:stCondLst>
                                  <p:cond delay="74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84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95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9450"/>
                                </p:stCondLst>
                                <p:childTnLst>
                                  <p:par>
                                    <p:cTn id="84" presetID="2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par>
                              <p:cTn id="87" fill="hold">
                                <p:stCondLst>
                                  <p:cond delay="995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childTnLst>
                              </p:cTn>
                            </p:par>
                            <p:par>
                              <p:cTn id="93" fill="hold">
                                <p:stCondLst>
                                  <p:cond delay="10950"/>
                                </p:stCondLst>
                                <p:childTnLst>
                                  <p:par>
                                    <p:cTn id="94" presetID="22" presetClass="entr" presetSubtype="8"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left)">
                                          <p:cBhvr>
                                            <p:cTn id="96" dur="500"/>
                                            <p:tgtEl>
                                              <p:spTgt spid="15"/>
                                            </p:tgtEl>
                                          </p:cBhvr>
                                        </p:animEffect>
                                      </p:childTnLst>
                                    </p:cTn>
                                  </p:par>
                                </p:childTnLst>
                              </p:cTn>
                            </p:par>
                            <p:par>
                              <p:cTn id="97" fill="hold">
                                <p:stCondLst>
                                  <p:cond delay="114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原创设计师QQ598969553            _1"/>
          <p:cNvSpPr/>
          <p:nvPr/>
        </p:nvSpPr>
        <p:spPr>
          <a:xfrm>
            <a:off x="0" y="0"/>
            <a:ext cx="3722911" cy="68595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原创设计师QQ598969553            _2"/>
          <p:cNvSpPr/>
          <p:nvPr/>
        </p:nvSpPr>
        <p:spPr>
          <a:xfrm>
            <a:off x="5791629" y="1573726"/>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3" name="原创设计师QQ598969553            _3"/>
          <p:cNvGrpSpPr/>
          <p:nvPr/>
        </p:nvGrpSpPr>
        <p:grpSpPr>
          <a:xfrm>
            <a:off x="6673144" y="1573725"/>
            <a:ext cx="3741980" cy="511504"/>
            <a:chOff x="6339097" y="1573726"/>
            <a:chExt cx="3744416" cy="511504"/>
          </a:xfrm>
        </p:grpSpPr>
        <p:sp>
          <p:nvSpPr>
            <p:cNvPr id="35" name="圆角矩形 34"/>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6" name="矩形 35"/>
            <p:cNvSpPr/>
            <p:nvPr/>
          </p:nvSpPr>
          <p:spPr>
            <a:xfrm>
              <a:off x="6723350" y="1614014"/>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7" name="原创设计师QQ598969553            _4"/>
          <p:cNvSpPr/>
          <p:nvPr/>
        </p:nvSpPr>
        <p:spPr>
          <a:xfrm>
            <a:off x="5791629" y="2410178"/>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8" name="原创设计师QQ598969553            _5"/>
          <p:cNvGrpSpPr/>
          <p:nvPr/>
        </p:nvGrpSpPr>
        <p:grpSpPr>
          <a:xfrm>
            <a:off x="6649262" y="2410178"/>
            <a:ext cx="3741980" cy="511504"/>
            <a:chOff x="6315199" y="2410178"/>
            <a:chExt cx="3744416" cy="511504"/>
          </a:xfrm>
        </p:grpSpPr>
        <p:sp>
          <p:nvSpPr>
            <p:cNvPr id="39" name="圆角矩形 38"/>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3" name="矩形 52"/>
            <p:cNvSpPr/>
            <p:nvPr/>
          </p:nvSpPr>
          <p:spPr>
            <a:xfrm>
              <a:off x="6747248" y="2450466"/>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4" name="原创设计师QQ598969553            _6"/>
          <p:cNvSpPr/>
          <p:nvPr/>
        </p:nvSpPr>
        <p:spPr>
          <a:xfrm>
            <a:off x="5791629" y="3296032"/>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5" name="原创设计师QQ598969553            _7"/>
          <p:cNvGrpSpPr/>
          <p:nvPr/>
        </p:nvGrpSpPr>
        <p:grpSpPr>
          <a:xfrm>
            <a:off x="6673144" y="3296030"/>
            <a:ext cx="3741980" cy="511504"/>
            <a:chOff x="6339097" y="3296031"/>
            <a:chExt cx="3744416" cy="511504"/>
          </a:xfrm>
        </p:grpSpPr>
        <p:sp>
          <p:nvSpPr>
            <p:cNvPr id="56" name="圆角矩形 55"/>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7" name="矩形 56"/>
            <p:cNvSpPr/>
            <p:nvPr/>
          </p:nvSpPr>
          <p:spPr>
            <a:xfrm>
              <a:off x="6723349" y="3336319"/>
              <a:ext cx="273630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8" name="原创设计师QQ598969553            _8"/>
          <p:cNvSpPr/>
          <p:nvPr/>
        </p:nvSpPr>
        <p:spPr>
          <a:xfrm>
            <a:off x="5791629" y="418090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9" name="原创设计师QQ598969553            _9"/>
          <p:cNvGrpSpPr/>
          <p:nvPr/>
        </p:nvGrpSpPr>
        <p:grpSpPr>
          <a:xfrm>
            <a:off x="6673144" y="4180900"/>
            <a:ext cx="3741980" cy="511503"/>
            <a:chOff x="6339097" y="4180903"/>
            <a:chExt cx="3744416" cy="511504"/>
          </a:xfrm>
        </p:grpSpPr>
        <p:sp>
          <p:nvSpPr>
            <p:cNvPr id="60" name="圆角矩形 59"/>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1" name="矩形 60"/>
            <p:cNvSpPr/>
            <p:nvPr/>
          </p:nvSpPr>
          <p:spPr>
            <a:xfrm>
              <a:off x="6723349" y="4221882"/>
              <a:ext cx="2736305" cy="430929"/>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2" name="原创设计师QQ598969553            _10"/>
          <p:cNvSpPr/>
          <p:nvPr/>
        </p:nvSpPr>
        <p:spPr>
          <a:xfrm>
            <a:off x="5791758" y="505748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3" name="原创设计师QQ598969553            _11"/>
          <p:cNvGrpSpPr/>
          <p:nvPr/>
        </p:nvGrpSpPr>
        <p:grpSpPr>
          <a:xfrm>
            <a:off x="6673144" y="5057483"/>
            <a:ext cx="3741980" cy="511504"/>
            <a:chOff x="6339097" y="5057483"/>
            <a:chExt cx="3744416" cy="511504"/>
          </a:xfrm>
        </p:grpSpPr>
        <p:sp>
          <p:nvSpPr>
            <p:cNvPr id="64" name="圆角矩形 6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5" name="矩形 64"/>
            <p:cNvSpPr/>
            <p:nvPr/>
          </p:nvSpPr>
          <p:spPr>
            <a:xfrm>
              <a:off x="6723478"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6" name="原创设计师QQ598969553            _12"/>
          <p:cNvSpPr txBox="1"/>
          <p:nvPr/>
        </p:nvSpPr>
        <p:spPr>
          <a:xfrm>
            <a:off x="338535" y="2219568"/>
            <a:ext cx="2806485" cy="1354243"/>
          </a:xfrm>
          <a:prstGeom prst="rect">
            <a:avLst/>
          </a:prstGeom>
          <a:noFill/>
        </p:spPr>
        <p:txBody>
          <a:bodyPr wrap="square" lIns="121880" tIns="60938" rIns="121880" bIns="60938">
            <a:spAutoFit/>
          </a:bodyPr>
          <a:lstStyle/>
          <a:p>
            <a:pPr algn="r">
              <a:defRPr/>
            </a:pPr>
            <a:r>
              <a:rPr lang="zh-CN" altLang="en-US" sz="4800" b="1" spc="200" dirty="0">
                <a:solidFill>
                  <a:schemeClr val="bg1"/>
                </a:solidFill>
                <a:latin typeface="微软雅黑" pitchFamily="34" charset="-122"/>
                <a:ea typeface="微软雅黑" pitchFamily="34" charset="-122"/>
              </a:rPr>
              <a:t>目录 </a:t>
            </a:r>
            <a:endParaRPr lang="en-US" altLang="zh-CN" sz="4800" b="1" spc="200" dirty="0">
              <a:solidFill>
                <a:schemeClr val="bg1"/>
              </a:solidFill>
              <a:latin typeface="微软雅黑" pitchFamily="34" charset="-122"/>
              <a:ea typeface="微软雅黑" pitchFamily="34" charset="-122"/>
            </a:endParaRPr>
          </a:p>
          <a:p>
            <a:pPr algn="r">
              <a:defRPr/>
            </a:pPr>
            <a:r>
              <a:rPr lang="en-US" altLang="zh-CN" sz="3200" b="1" spc="200" dirty="0">
                <a:solidFill>
                  <a:schemeClr val="bg1"/>
                </a:solidFill>
                <a:latin typeface="微软雅黑" pitchFamily="34" charset="-122"/>
                <a:ea typeface="微软雅黑" pitchFamily="34" charset="-122"/>
              </a:rPr>
              <a:t>CONTENTS</a:t>
            </a:r>
            <a:endParaRPr lang="zh-CN" altLang="en-US" sz="3200" b="1" spc="200" dirty="0">
              <a:solidFill>
                <a:schemeClr val="bg1"/>
              </a:solidFill>
              <a:latin typeface="微软雅黑" pitchFamily="34" charset="-122"/>
              <a:ea typeface="微软雅黑" pitchFamily="34" charset="-122"/>
            </a:endParaRPr>
          </a:p>
        </p:txBody>
      </p:sp>
      <p:sp>
        <p:nvSpPr>
          <p:cNvPr id="67" name="原创设计师QQ598969553            _13"/>
          <p:cNvSpPr/>
          <p:nvPr/>
        </p:nvSpPr>
        <p:spPr>
          <a:xfrm rot="16200000">
            <a:off x="4614050" y="3234117"/>
            <a:ext cx="576064" cy="67938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a:p>
        </p:txBody>
      </p:sp>
      <p:pic>
        <p:nvPicPr>
          <p:cNvPr id="25"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3460891124"/>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7"/>
                                        </p:tgtEl>
                                        <p:attrNameLst>
                                          <p:attrName>style.visibility</p:attrName>
                                        </p:attrNameLst>
                                      </p:cBhvr>
                                      <p:to>
                                        <p:strVal val="visible"/>
                                      </p:to>
                                    </p:set>
                                    <p:anim calcmode="lin" valueType="num">
                                      <p:cBhvr additive="base">
                                        <p:cTn id="12" dur="500" fill="hold"/>
                                        <p:tgtEl>
                                          <p:spTgt spid="67"/>
                                        </p:tgtEl>
                                        <p:attrNameLst>
                                          <p:attrName>ppt_x</p:attrName>
                                        </p:attrNameLst>
                                      </p:cBhvr>
                                      <p:tavLst>
                                        <p:tav tm="0">
                                          <p:val>
                                            <p:strVal val="0-#ppt_w/2"/>
                                          </p:val>
                                        </p:tav>
                                        <p:tav tm="100000">
                                          <p:val>
                                            <p:strVal val="#ppt_x"/>
                                          </p:val>
                                        </p:tav>
                                      </p:tavLst>
                                    </p:anim>
                                    <p:anim calcmode="lin" valueType="num">
                                      <p:cBhvr additive="base">
                                        <p:cTn id="13" dur="500" fill="hold"/>
                                        <p:tgtEl>
                                          <p:spTgt spid="6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6" presetClass="emph" presetSubtype="0" fill="hold" grpId="0" nodeType="afterEffect">
                                  <p:stCondLst>
                                    <p:cond delay="0"/>
                                  </p:stCondLst>
                                  <p:childTnLst>
                                    <p:animEffect transition="out" filter="fade">
                                      <p:cBhvr>
                                        <p:cTn id="16" dur="500" tmFilter="0, 0; .2, .5; .8, .5; 1, 0"/>
                                        <p:tgtEl>
                                          <p:spTgt spid="54"/>
                                        </p:tgtEl>
                                      </p:cBhvr>
                                    </p:animEffect>
                                    <p:animScale>
                                      <p:cBhvr>
                                        <p:cTn id="17" dur="250" autoRev="1" fill="hold"/>
                                        <p:tgtEl>
                                          <p:spTgt spid="54"/>
                                        </p:tgtEl>
                                      </p:cBhvr>
                                      <p:by x="105000" y="105000"/>
                                    </p:animScale>
                                  </p:childTnLst>
                                </p:cTn>
                              </p:par>
                            </p:childTnLst>
                          </p:cTn>
                        </p:par>
                        <p:par>
                          <p:cTn id="18" fill="hold">
                            <p:stCondLst>
                              <p:cond delay="1500"/>
                            </p:stCondLst>
                            <p:childTnLst>
                              <p:par>
                                <p:cTn id="19" presetID="26" presetClass="emph" presetSubtype="0" fill="hold" nodeType="afterEffect">
                                  <p:stCondLst>
                                    <p:cond delay="0"/>
                                  </p:stCondLst>
                                  <p:childTnLst>
                                    <p:animEffect transition="out" filter="fade">
                                      <p:cBhvr>
                                        <p:cTn id="20" dur="500" tmFilter="0, 0; .2, .5; .8, .5; 1, 0"/>
                                        <p:tgtEl>
                                          <p:spTgt spid="55"/>
                                        </p:tgtEl>
                                      </p:cBhvr>
                                    </p:animEffect>
                                    <p:animScale>
                                      <p:cBhvr>
                                        <p:cTn id="21" dur="250" autoRev="1" fill="hold"/>
                                        <p:tgtEl>
                                          <p:spTgt spid="5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4" grpId="0" animBg="1"/>
      <p:bldP spid="6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原创设计师QQ598969553            _1"/>
          <p:cNvGrpSpPr>
            <a:grpSpLocks/>
          </p:cNvGrpSpPr>
          <p:nvPr/>
        </p:nvGrpSpPr>
        <p:grpSpPr bwMode="auto">
          <a:xfrm>
            <a:off x="5917589" y="2493690"/>
            <a:ext cx="2192225" cy="2320706"/>
            <a:chOff x="0" y="0"/>
            <a:chExt cx="1186" cy="1256"/>
          </a:xfrm>
        </p:grpSpPr>
        <p:sp>
          <p:nvSpPr>
            <p:cNvPr id="67" name="Freeform 9"/>
            <p:cNvSpPr>
              <a:spLocks noChangeArrowheads="1"/>
            </p:cNvSpPr>
            <p:nvPr/>
          </p:nvSpPr>
          <p:spPr bwMode="auto">
            <a:xfrm>
              <a:off x="0" y="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6"/>
                <a:gd name="T61" fmla="*/ 0 h 837"/>
                <a:gd name="T62" fmla="*/ 1186 w 1186"/>
                <a:gd name="T63" fmla="*/ 837 h 8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68" name="Freeform 10"/>
            <p:cNvSpPr>
              <a:spLocks noChangeArrowheads="1"/>
            </p:cNvSpPr>
            <p:nvPr/>
          </p:nvSpPr>
          <p:spPr bwMode="auto">
            <a:xfrm>
              <a:off x="0" y="24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60000 65536"/>
                <a:gd name="T11" fmla="*/ 0 60000 65536"/>
                <a:gd name="T12" fmla="*/ 0 60000 65536"/>
                <a:gd name="T13" fmla="*/ 0 60000 65536"/>
                <a:gd name="T14" fmla="*/ 0 60000 65536"/>
                <a:gd name="T15" fmla="*/ 0 w 1186"/>
                <a:gd name="T16" fmla="*/ 0 h 1010"/>
                <a:gd name="T17" fmla="*/ 1186 w 1186"/>
                <a:gd name="T18" fmla="*/ 1010 h 1010"/>
              </a:gdLst>
              <a:ahLst/>
              <a:cxnLst>
                <a:cxn ang="T10">
                  <a:pos x="T0" y="T1"/>
                </a:cxn>
                <a:cxn ang="T11">
                  <a:pos x="T2" y="T3"/>
                </a:cxn>
                <a:cxn ang="T12">
                  <a:pos x="T4" y="T5"/>
                </a:cxn>
                <a:cxn ang="T13">
                  <a:pos x="T6" y="T7"/>
                </a:cxn>
                <a:cxn ang="T14">
                  <a:pos x="T8" y="T9"/>
                </a:cxn>
              </a:cxnLst>
              <a:rect l="T15" t="T16" r="T17" b="T18"/>
              <a:pathLst>
                <a:path w="1186" h="1010">
                  <a:moveTo>
                    <a:pt x="1186" y="591"/>
                  </a:moveTo>
                  <a:lnTo>
                    <a:pt x="0" y="0"/>
                  </a:lnTo>
                  <a:lnTo>
                    <a:pt x="0" y="419"/>
                  </a:lnTo>
                  <a:lnTo>
                    <a:pt x="1186" y="1010"/>
                  </a:lnTo>
                  <a:lnTo>
                    <a:pt x="1186" y="591"/>
                  </a:lnTo>
                  <a:close/>
                </a:path>
              </a:pathLst>
            </a:cu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69" name="原创设计师QQ598969553            _2"/>
          <p:cNvGrpSpPr>
            <a:grpSpLocks/>
          </p:cNvGrpSpPr>
          <p:nvPr/>
        </p:nvGrpSpPr>
        <p:grpSpPr bwMode="auto">
          <a:xfrm>
            <a:off x="8109814" y="2688420"/>
            <a:ext cx="2192225" cy="2125976"/>
            <a:chOff x="0" y="0"/>
            <a:chExt cx="1185" cy="1151"/>
          </a:xfrm>
        </p:grpSpPr>
        <p:sp>
          <p:nvSpPr>
            <p:cNvPr id="70" name="Freeform 12"/>
            <p:cNvSpPr>
              <a:spLocks noChangeArrowheads="1"/>
            </p:cNvSpPr>
            <p:nvPr/>
          </p:nvSpPr>
          <p:spPr bwMode="auto">
            <a:xfrm>
              <a:off x="0" y="0"/>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5"/>
                <a:gd name="T61" fmla="*/ 0 h 838"/>
                <a:gd name="T62" fmla="*/ 1185 w 1185"/>
                <a:gd name="T63" fmla="*/ 838 h 8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 name="Freeform 13"/>
            <p:cNvSpPr>
              <a:spLocks noChangeArrowheads="1"/>
            </p:cNvSpPr>
            <p:nvPr/>
          </p:nvSpPr>
          <p:spPr bwMode="auto">
            <a:xfrm>
              <a:off x="0" y="245"/>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60000 65536"/>
                <a:gd name="T11" fmla="*/ 0 60000 65536"/>
                <a:gd name="T12" fmla="*/ 0 60000 65536"/>
                <a:gd name="T13" fmla="*/ 0 60000 65536"/>
                <a:gd name="T14" fmla="*/ 0 60000 65536"/>
                <a:gd name="T15" fmla="*/ 0 w 1185"/>
                <a:gd name="T16" fmla="*/ 0 h 906"/>
                <a:gd name="T17" fmla="*/ 1185 w 1185"/>
                <a:gd name="T18" fmla="*/ 906 h 906"/>
              </a:gdLst>
              <a:ahLst/>
              <a:cxnLst>
                <a:cxn ang="T10">
                  <a:pos x="T0" y="T1"/>
                </a:cxn>
                <a:cxn ang="T11">
                  <a:pos x="T2" y="T3"/>
                </a:cxn>
                <a:cxn ang="T12">
                  <a:pos x="T4" y="T5"/>
                </a:cxn>
                <a:cxn ang="T13">
                  <a:pos x="T6" y="T7"/>
                </a:cxn>
                <a:cxn ang="T14">
                  <a:pos x="T8" y="T9"/>
                </a:cxn>
              </a:cxnLst>
              <a:rect l="T15" t="T16" r="T17" b="T18"/>
              <a:pathLst>
                <a:path w="1185" h="906">
                  <a:moveTo>
                    <a:pt x="0" y="593"/>
                  </a:moveTo>
                  <a:lnTo>
                    <a:pt x="1185" y="0"/>
                  </a:lnTo>
                  <a:lnTo>
                    <a:pt x="1185" y="315"/>
                  </a:lnTo>
                  <a:lnTo>
                    <a:pt x="0" y="906"/>
                  </a:lnTo>
                  <a:lnTo>
                    <a:pt x="0" y="593"/>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72" name="原创设计师QQ598969553            _3"/>
          <p:cNvGrpSpPr>
            <a:grpSpLocks/>
          </p:cNvGrpSpPr>
          <p:nvPr/>
        </p:nvGrpSpPr>
        <p:grpSpPr bwMode="auto">
          <a:xfrm>
            <a:off x="5008178" y="2752661"/>
            <a:ext cx="3099629" cy="2059727"/>
            <a:chOff x="0" y="0"/>
            <a:chExt cx="1676" cy="1115"/>
          </a:xfrm>
        </p:grpSpPr>
        <p:sp>
          <p:nvSpPr>
            <p:cNvPr id="73" name="Freeform 15"/>
            <p:cNvSpPr>
              <a:spLocks noChangeArrowheads="1"/>
            </p:cNvSpPr>
            <p:nvPr/>
          </p:nvSpPr>
          <p:spPr bwMode="auto">
            <a:xfrm>
              <a:off x="0" y="0"/>
              <a:ext cx="1676" cy="592"/>
            </a:xfrm>
            <a:custGeom>
              <a:avLst/>
              <a:gdLst>
                <a:gd name="T0" fmla="*/ 1676 w 1676"/>
                <a:gd name="T1" fmla="*/ 592 h 592"/>
                <a:gd name="T2" fmla="*/ 490 w 1676"/>
                <a:gd name="T3" fmla="*/ 0 h 592"/>
                <a:gd name="T4" fmla="*/ 490 w 1676"/>
                <a:gd name="T5" fmla="*/ 0 h 592"/>
                <a:gd name="T6" fmla="*/ 436 w 1676"/>
                <a:gd name="T7" fmla="*/ 28 h 592"/>
                <a:gd name="T8" fmla="*/ 383 w 1676"/>
                <a:gd name="T9" fmla="*/ 60 h 592"/>
                <a:gd name="T10" fmla="*/ 333 w 1676"/>
                <a:gd name="T11" fmla="*/ 91 h 592"/>
                <a:gd name="T12" fmla="*/ 286 w 1676"/>
                <a:gd name="T13" fmla="*/ 124 h 592"/>
                <a:gd name="T14" fmla="*/ 242 w 1676"/>
                <a:gd name="T15" fmla="*/ 158 h 592"/>
                <a:gd name="T16" fmla="*/ 202 w 1676"/>
                <a:gd name="T17" fmla="*/ 194 h 592"/>
                <a:gd name="T18" fmla="*/ 165 w 1676"/>
                <a:gd name="T19" fmla="*/ 229 h 592"/>
                <a:gd name="T20" fmla="*/ 131 w 1676"/>
                <a:gd name="T21" fmla="*/ 266 h 592"/>
                <a:gd name="T22" fmla="*/ 101 w 1676"/>
                <a:gd name="T23" fmla="*/ 305 h 592"/>
                <a:gd name="T24" fmla="*/ 88 w 1676"/>
                <a:gd name="T25" fmla="*/ 323 h 592"/>
                <a:gd name="T26" fmla="*/ 75 w 1676"/>
                <a:gd name="T27" fmla="*/ 343 h 592"/>
                <a:gd name="T28" fmla="*/ 64 w 1676"/>
                <a:gd name="T29" fmla="*/ 363 h 592"/>
                <a:gd name="T30" fmla="*/ 53 w 1676"/>
                <a:gd name="T31" fmla="*/ 383 h 592"/>
                <a:gd name="T32" fmla="*/ 43 w 1676"/>
                <a:gd name="T33" fmla="*/ 403 h 592"/>
                <a:gd name="T34" fmla="*/ 34 w 1676"/>
                <a:gd name="T35" fmla="*/ 423 h 592"/>
                <a:gd name="T36" fmla="*/ 25 w 1676"/>
                <a:gd name="T37" fmla="*/ 444 h 592"/>
                <a:gd name="T38" fmla="*/ 20 w 1676"/>
                <a:gd name="T39" fmla="*/ 464 h 592"/>
                <a:gd name="T40" fmla="*/ 13 w 1676"/>
                <a:gd name="T41" fmla="*/ 486 h 592"/>
                <a:gd name="T42" fmla="*/ 8 w 1676"/>
                <a:gd name="T43" fmla="*/ 507 h 592"/>
                <a:gd name="T44" fmla="*/ 4 w 1676"/>
                <a:gd name="T45" fmla="*/ 528 h 592"/>
                <a:gd name="T46" fmla="*/ 3 w 1676"/>
                <a:gd name="T47" fmla="*/ 550 h 592"/>
                <a:gd name="T48" fmla="*/ 0 w 1676"/>
                <a:gd name="T49" fmla="*/ 571 h 592"/>
                <a:gd name="T50" fmla="*/ 0 w 1676"/>
                <a:gd name="T51" fmla="*/ 592 h 592"/>
                <a:gd name="T52" fmla="*/ 1676 w 1676"/>
                <a:gd name="T53" fmla="*/ 592 h 5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2"/>
                <a:gd name="T83" fmla="*/ 1676 w 1676"/>
                <a:gd name="T84" fmla="*/ 592 h 5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4" name="Rectangle 16"/>
            <p:cNvSpPr>
              <a:spLocks noChangeArrowheads="1"/>
            </p:cNvSpPr>
            <p:nvPr/>
          </p:nvSpPr>
          <p:spPr bwMode="auto">
            <a:xfrm>
              <a:off x="0" y="592"/>
              <a:ext cx="1676" cy="523"/>
            </a:xfrm>
            <a:prstGeom prst="rect">
              <a:avLst/>
            </a:pr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endParaRPr lang="zh-CN" altLang="en-US" b="1">
                <a:solidFill>
                  <a:srgbClr val="000000"/>
                </a:solidFill>
                <a:latin typeface="Gulim" pitchFamily="34" charset="-127"/>
                <a:sym typeface="Gulim" pitchFamily="34" charset="-127"/>
              </a:endParaRPr>
            </a:p>
          </p:txBody>
        </p:sp>
      </p:grpSp>
      <p:grpSp>
        <p:nvGrpSpPr>
          <p:cNvPr id="75" name="原创设计师QQ598969553            _4"/>
          <p:cNvGrpSpPr>
            <a:grpSpLocks/>
          </p:cNvGrpSpPr>
          <p:nvPr/>
        </p:nvGrpSpPr>
        <p:grpSpPr bwMode="auto">
          <a:xfrm>
            <a:off x="8109814" y="3336853"/>
            <a:ext cx="3097622" cy="1477543"/>
            <a:chOff x="0" y="0"/>
            <a:chExt cx="1675" cy="800"/>
          </a:xfrm>
        </p:grpSpPr>
        <p:sp>
          <p:nvSpPr>
            <p:cNvPr id="76" name="Freeform 18"/>
            <p:cNvSpPr>
              <a:spLocks noChangeArrowheads="1"/>
            </p:cNvSpPr>
            <p:nvPr/>
          </p:nvSpPr>
          <p:spPr bwMode="auto">
            <a:xfrm>
              <a:off x="0" y="0"/>
              <a:ext cx="1675" cy="591"/>
            </a:xfrm>
            <a:custGeom>
              <a:avLst/>
              <a:gdLst>
                <a:gd name="T0" fmla="*/ 0 w 1675"/>
                <a:gd name="T1" fmla="*/ 591 h 591"/>
                <a:gd name="T2" fmla="*/ 1185 w 1675"/>
                <a:gd name="T3" fmla="*/ 0 h 591"/>
                <a:gd name="T4" fmla="*/ 1185 w 1675"/>
                <a:gd name="T5" fmla="*/ 0 h 591"/>
                <a:gd name="T6" fmla="*/ 1239 w 1675"/>
                <a:gd name="T7" fmla="*/ 28 h 591"/>
                <a:gd name="T8" fmla="*/ 1292 w 1675"/>
                <a:gd name="T9" fmla="*/ 58 h 591"/>
                <a:gd name="T10" fmla="*/ 1342 w 1675"/>
                <a:gd name="T11" fmla="*/ 89 h 591"/>
                <a:gd name="T12" fmla="*/ 1389 w 1675"/>
                <a:gd name="T13" fmla="*/ 124 h 591"/>
                <a:gd name="T14" fmla="*/ 1433 w 1675"/>
                <a:gd name="T15" fmla="*/ 156 h 591"/>
                <a:gd name="T16" fmla="*/ 1473 w 1675"/>
                <a:gd name="T17" fmla="*/ 192 h 591"/>
                <a:gd name="T18" fmla="*/ 1510 w 1675"/>
                <a:gd name="T19" fmla="*/ 228 h 591"/>
                <a:gd name="T20" fmla="*/ 1544 w 1675"/>
                <a:gd name="T21" fmla="*/ 265 h 591"/>
                <a:gd name="T22" fmla="*/ 1574 w 1675"/>
                <a:gd name="T23" fmla="*/ 303 h 591"/>
                <a:gd name="T24" fmla="*/ 1587 w 1675"/>
                <a:gd name="T25" fmla="*/ 323 h 591"/>
                <a:gd name="T26" fmla="*/ 1600 w 1675"/>
                <a:gd name="T27" fmla="*/ 342 h 591"/>
                <a:gd name="T28" fmla="*/ 1611 w 1675"/>
                <a:gd name="T29" fmla="*/ 361 h 591"/>
                <a:gd name="T30" fmla="*/ 1622 w 1675"/>
                <a:gd name="T31" fmla="*/ 381 h 591"/>
                <a:gd name="T32" fmla="*/ 1632 w 1675"/>
                <a:gd name="T33" fmla="*/ 401 h 591"/>
                <a:gd name="T34" fmla="*/ 1641 w 1675"/>
                <a:gd name="T35" fmla="*/ 423 h 591"/>
                <a:gd name="T36" fmla="*/ 1650 w 1675"/>
                <a:gd name="T37" fmla="*/ 443 h 591"/>
                <a:gd name="T38" fmla="*/ 1655 w 1675"/>
                <a:gd name="T39" fmla="*/ 464 h 591"/>
                <a:gd name="T40" fmla="*/ 1662 w 1675"/>
                <a:gd name="T41" fmla="*/ 484 h 591"/>
                <a:gd name="T42" fmla="*/ 1667 w 1675"/>
                <a:gd name="T43" fmla="*/ 505 h 591"/>
                <a:gd name="T44" fmla="*/ 1671 w 1675"/>
                <a:gd name="T45" fmla="*/ 527 h 591"/>
                <a:gd name="T46" fmla="*/ 1672 w 1675"/>
                <a:gd name="T47" fmla="*/ 548 h 591"/>
                <a:gd name="T48" fmla="*/ 1675 w 1675"/>
                <a:gd name="T49" fmla="*/ 569 h 591"/>
                <a:gd name="T50" fmla="*/ 1675 w 1675"/>
                <a:gd name="T51" fmla="*/ 591 h 591"/>
                <a:gd name="T52" fmla="*/ 0 w 1675"/>
                <a:gd name="T53" fmla="*/ 591 h 59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1"/>
                <a:gd name="T83" fmla="*/ 1675 w 1675"/>
                <a:gd name="T84" fmla="*/ 591 h 59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7" name="Rectangle 19"/>
            <p:cNvSpPr>
              <a:spLocks noChangeArrowheads="1"/>
            </p:cNvSpPr>
            <p:nvPr/>
          </p:nvSpPr>
          <p:spPr bwMode="auto">
            <a:xfrm>
              <a:off x="0" y="591"/>
              <a:ext cx="1675" cy="209"/>
            </a:xfrm>
            <a:prstGeom prst="rect">
              <a:avLst/>
            </a:prstGeom>
            <a:solidFill>
              <a:schemeClr val="tx1">
                <a:lumMod val="50000"/>
                <a:lumOff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latinLnBrk="1"/>
              <a:endParaRPr lang="zh-CN" altLang="en-US" b="1">
                <a:solidFill>
                  <a:srgbClr val="000000"/>
                </a:solidFill>
                <a:latin typeface="Gulim" pitchFamily="34" charset="-127"/>
                <a:sym typeface="Gulim" pitchFamily="34" charset="-127"/>
              </a:endParaRPr>
            </a:p>
          </p:txBody>
        </p:sp>
      </p:grpSp>
      <p:grpSp>
        <p:nvGrpSpPr>
          <p:cNvPr id="78" name="原创设计师QQ598969553            _5"/>
          <p:cNvGrpSpPr>
            <a:grpSpLocks/>
          </p:cNvGrpSpPr>
          <p:nvPr/>
        </p:nvGrpSpPr>
        <p:grpSpPr bwMode="auto">
          <a:xfrm>
            <a:off x="5016107" y="3654043"/>
            <a:ext cx="3097621" cy="2254457"/>
            <a:chOff x="0" y="0"/>
            <a:chExt cx="1676" cy="1221"/>
          </a:xfrm>
        </p:grpSpPr>
        <p:sp>
          <p:nvSpPr>
            <p:cNvPr id="79" name="Freeform 21"/>
            <p:cNvSpPr>
              <a:spLocks noChangeArrowheads="1"/>
            </p:cNvSpPr>
            <p:nvPr/>
          </p:nvSpPr>
          <p:spPr bwMode="auto">
            <a:xfrm>
              <a:off x="0" y="0"/>
              <a:ext cx="1676" cy="593"/>
            </a:xfrm>
            <a:custGeom>
              <a:avLst/>
              <a:gdLst>
                <a:gd name="T0" fmla="*/ 1676 w 1676"/>
                <a:gd name="T1" fmla="*/ 0 h 593"/>
                <a:gd name="T2" fmla="*/ 490 w 1676"/>
                <a:gd name="T3" fmla="*/ 593 h 593"/>
                <a:gd name="T4" fmla="*/ 490 w 1676"/>
                <a:gd name="T5" fmla="*/ 593 h 593"/>
                <a:gd name="T6" fmla="*/ 436 w 1676"/>
                <a:gd name="T7" fmla="*/ 564 h 593"/>
                <a:gd name="T8" fmla="*/ 383 w 1676"/>
                <a:gd name="T9" fmla="*/ 533 h 593"/>
                <a:gd name="T10" fmla="*/ 333 w 1676"/>
                <a:gd name="T11" fmla="*/ 501 h 593"/>
                <a:gd name="T12" fmla="*/ 286 w 1676"/>
                <a:gd name="T13" fmla="*/ 469 h 593"/>
                <a:gd name="T14" fmla="*/ 242 w 1676"/>
                <a:gd name="T15" fmla="*/ 434 h 593"/>
                <a:gd name="T16" fmla="*/ 202 w 1676"/>
                <a:gd name="T17" fmla="*/ 400 h 593"/>
                <a:gd name="T18" fmla="*/ 165 w 1676"/>
                <a:gd name="T19" fmla="*/ 363 h 593"/>
                <a:gd name="T20" fmla="*/ 131 w 1676"/>
                <a:gd name="T21" fmla="*/ 326 h 593"/>
                <a:gd name="T22" fmla="*/ 101 w 1676"/>
                <a:gd name="T23" fmla="*/ 288 h 593"/>
                <a:gd name="T24" fmla="*/ 88 w 1676"/>
                <a:gd name="T25" fmla="*/ 269 h 593"/>
                <a:gd name="T26" fmla="*/ 75 w 1676"/>
                <a:gd name="T27" fmla="*/ 249 h 593"/>
                <a:gd name="T28" fmla="*/ 64 w 1676"/>
                <a:gd name="T29" fmla="*/ 229 h 593"/>
                <a:gd name="T30" fmla="*/ 53 w 1676"/>
                <a:gd name="T31" fmla="*/ 209 h 593"/>
                <a:gd name="T32" fmla="*/ 43 w 1676"/>
                <a:gd name="T33" fmla="*/ 189 h 593"/>
                <a:gd name="T34" fmla="*/ 34 w 1676"/>
                <a:gd name="T35" fmla="*/ 170 h 593"/>
                <a:gd name="T36" fmla="*/ 25 w 1676"/>
                <a:gd name="T37" fmla="*/ 148 h 593"/>
                <a:gd name="T38" fmla="*/ 20 w 1676"/>
                <a:gd name="T39" fmla="*/ 128 h 593"/>
                <a:gd name="T40" fmla="*/ 13 w 1676"/>
                <a:gd name="T41" fmla="*/ 107 h 593"/>
                <a:gd name="T42" fmla="*/ 8 w 1676"/>
                <a:gd name="T43" fmla="*/ 85 h 593"/>
                <a:gd name="T44" fmla="*/ 4 w 1676"/>
                <a:gd name="T45" fmla="*/ 66 h 593"/>
                <a:gd name="T46" fmla="*/ 3 w 1676"/>
                <a:gd name="T47" fmla="*/ 44 h 593"/>
                <a:gd name="T48" fmla="*/ 0 w 1676"/>
                <a:gd name="T49" fmla="*/ 21 h 593"/>
                <a:gd name="T50" fmla="*/ 0 w 1676"/>
                <a:gd name="T51" fmla="*/ 0 h 593"/>
                <a:gd name="T52" fmla="*/ 1676 w 1676"/>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3"/>
                <a:gd name="T83" fmla="*/ 1676 w 1676"/>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0" name="Freeform 22"/>
            <p:cNvSpPr>
              <a:spLocks noChangeArrowheads="1"/>
            </p:cNvSpPr>
            <p:nvPr/>
          </p:nvSpPr>
          <p:spPr bwMode="auto">
            <a:xfrm>
              <a:off x="0" y="0"/>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28 h 1221"/>
                <a:gd name="T54" fmla="*/ 0 w 490"/>
                <a:gd name="T55" fmla="*/ 650 h 1221"/>
                <a:gd name="T56" fmla="*/ 3 w 490"/>
                <a:gd name="T57" fmla="*/ 672 h 1221"/>
                <a:gd name="T58" fmla="*/ 4 w 490"/>
                <a:gd name="T59" fmla="*/ 694 h 1221"/>
                <a:gd name="T60" fmla="*/ 8 w 490"/>
                <a:gd name="T61" fmla="*/ 714 h 1221"/>
                <a:gd name="T62" fmla="*/ 13 w 490"/>
                <a:gd name="T63" fmla="*/ 735 h 1221"/>
                <a:gd name="T64" fmla="*/ 20 w 490"/>
                <a:gd name="T65" fmla="*/ 756 h 1221"/>
                <a:gd name="T66" fmla="*/ 25 w 490"/>
                <a:gd name="T67" fmla="*/ 776 h 1221"/>
                <a:gd name="T68" fmla="*/ 34 w 490"/>
                <a:gd name="T69" fmla="*/ 798 h 1221"/>
                <a:gd name="T70" fmla="*/ 43 w 490"/>
                <a:gd name="T71" fmla="*/ 818 h 1221"/>
                <a:gd name="T72" fmla="*/ 53 w 490"/>
                <a:gd name="T73" fmla="*/ 838 h 1221"/>
                <a:gd name="T74" fmla="*/ 64 w 490"/>
                <a:gd name="T75" fmla="*/ 858 h 1221"/>
                <a:gd name="T76" fmla="*/ 75 w 490"/>
                <a:gd name="T77" fmla="*/ 877 h 1221"/>
                <a:gd name="T78" fmla="*/ 88 w 490"/>
                <a:gd name="T79" fmla="*/ 897 h 1221"/>
                <a:gd name="T80" fmla="*/ 101 w 490"/>
                <a:gd name="T81" fmla="*/ 916 h 1221"/>
                <a:gd name="T82" fmla="*/ 131 w 490"/>
                <a:gd name="T83" fmla="*/ 954 h 1221"/>
                <a:gd name="T84" fmla="*/ 165 w 490"/>
                <a:gd name="T85" fmla="*/ 991 h 1221"/>
                <a:gd name="T86" fmla="*/ 202 w 490"/>
                <a:gd name="T87" fmla="*/ 1028 h 1221"/>
                <a:gd name="T88" fmla="*/ 242 w 490"/>
                <a:gd name="T89" fmla="*/ 1063 h 1221"/>
                <a:gd name="T90" fmla="*/ 286 w 490"/>
                <a:gd name="T91" fmla="*/ 1097 h 1221"/>
                <a:gd name="T92" fmla="*/ 333 w 490"/>
                <a:gd name="T93" fmla="*/ 1130 h 1221"/>
                <a:gd name="T94" fmla="*/ 383 w 490"/>
                <a:gd name="T95" fmla="*/ 1161 h 1221"/>
                <a:gd name="T96" fmla="*/ 436 w 490"/>
                <a:gd name="T97" fmla="*/ 1192 h 1221"/>
                <a:gd name="T98" fmla="*/ 490 w 490"/>
                <a:gd name="T99" fmla="*/ 1221 h 1221"/>
                <a:gd name="T100" fmla="*/ 490 w 490"/>
                <a:gd name="T101" fmla="*/ 593 h 122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1221"/>
                <a:gd name="T155" fmla="*/ 490 w 490"/>
                <a:gd name="T156" fmla="*/ 1221 h 122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1" name="Freeform 23"/>
            <p:cNvSpPr>
              <a:spLocks noChangeArrowheads="1"/>
            </p:cNvSpPr>
            <p:nvPr/>
          </p:nvSpPr>
          <p:spPr bwMode="auto">
            <a:xfrm>
              <a:off x="490" y="0"/>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60000 65536"/>
                <a:gd name="T11" fmla="*/ 0 60000 65536"/>
                <a:gd name="T12" fmla="*/ 0 60000 65536"/>
                <a:gd name="T13" fmla="*/ 0 60000 65536"/>
                <a:gd name="T14" fmla="*/ 0 60000 65536"/>
                <a:gd name="T15" fmla="*/ 0 w 1186"/>
                <a:gd name="T16" fmla="*/ 0 h 1221"/>
                <a:gd name="T17" fmla="*/ 1186 w 1186"/>
                <a:gd name="T18" fmla="*/ 1221 h 1221"/>
              </a:gdLst>
              <a:ahLst/>
              <a:cxnLst>
                <a:cxn ang="T10">
                  <a:pos x="T0" y="T1"/>
                </a:cxn>
                <a:cxn ang="T11">
                  <a:pos x="T2" y="T3"/>
                </a:cxn>
                <a:cxn ang="T12">
                  <a:pos x="T4" y="T5"/>
                </a:cxn>
                <a:cxn ang="T13">
                  <a:pos x="T6" y="T7"/>
                </a:cxn>
                <a:cxn ang="T14">
                  <a:pos x="T8" y="T9"/>
                </a:cxn>
              </a:cxnLst>
              <a:rect l="T15" t="T16" r="T17" b="T18"/>
              <a:pathLst>
                <a:path w="1186" h="1221">
                  <a:moveTo>
                    <a:pt x="1186" y="628"/>
                  </a:moveTo>
                  <a:lnTo>
                    <a:pt x="0" y="1221"/>
                  </a:lnTo>
                  <a:lnTo>
                    <a:pt x="0" y="593"/>
                  </a:lnTo>
                  <a:lnTo>
                    <a:pt x="1186" y="0"/>
                  </a:lnTo>
                  <a:lnTo>
                    <a:pt x="1186" y="628"/>
                  </a:lnTo>
                  <a:close/>
                </a:path>
              </a:pathLst>
            </a:cu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82" name="原创设计师QQ598969553            _6"/>
          <p:cNvGrpSpPr>
            <a:grpSpLocks/>
          </p:cNvGrpSpPr>
          <p:nvPr/>
        </p:nvGrpSpPr>
        <p:grpSpPr bwMode="auto">
          <a:xfrm>
            <a:off x="8114121" y="4621673"/>
            <a:ext cx="3097622" cy="1286827"/>
            <a:chOff x="0" y="0"/>
            <a:chExt cx="1675" cy="697"/>
          </a:xfrm>
        </p:grpSpPr>
        <p:sp>
          <p:nvSpPr>
            <p:cNvPr id="83" name="Freeform 25"/>
            <p:cNvSpPr>
              <a:spLocks noChangeArrowheads="1"/>
            </p:cNvSpPr>
            <p:nvPr/>
          </p:nvSpPr>
          <p:spPr bwMode="auto">
            <a:xfrm>
              <a:off x="0" y="0"/>
              <a:ext cx="1675" cy="593"/>
            </a:xfrm>
            <a:custGeom>
              <a:avLst/>
              <a:gdLst>
                <a:gd name="T0" fmla="*/ 0 w 1675"/>
                <a:gd name="T1" fmla="*/ 0 h 593"/>
                <a:gd name="T2" fmla="*/ 1185 w 1675"/>
                <a:gd name="T3" fmla="*/ 593 h 593"/>
                <a:gd name="T4" fmla="*/ 1185 w 1675"/>
                <a:gd name="T5" fmla="*/ 593 h 593"/>
                <a:gd name="T6" fmla="*/ 1239 w 1675"/>
                <a:gd name="T7" fmla="*/ 563 h 593"/>
                <a:gd name="T8" fmla="*/ 1292 w 1675"/>
                <a:gd name="T9" fmla="*/ 533 h 593"/>
                <a:gd name="T10" fmla="*/ 1342 w 1675"/>
                <a:gd name="T11" fmla="*/ 502 h 593"/>
                <a:gd name="T12" fmla="*/ 1389 w 1675"/>
                <a:gd name="T13" fmla="*/ 469 h 593"/>
                <a:gd name="T14" fmla="*/ 1433 w 1675"/>
                <a:gd name="T15" fmla="*/ 435 h 593"/>
                <a:gd name="T16" fmla="*/ 1473 w 1675"/>
                <a:gd name="T17" fmla="*/ 399 h 593"/>
                <a:gd name="T18" fmla="*/ 1510 w 1675"/>
                <a:gd name="T19" fmla="*/ 363 h 593"/>
                <a:gd name="T20" fmla="*/ 1544 w 1675"/>
                <a:gd name="T21" fmla="*/ 326 h 593"/>
                <a:gd name="T22" fmla="*/ 1574 w 1675"/>
                <a:gd name="T23" fmla="*/ 288 h 593"/>
                <a:gd name="T24" fmla="*/ 1587 w 1675"/>
                <a:gd name="T25" fmla="*/ 268 h 593"/>
                <a:gd name="T26" fmla="*/ 1600 w 1675"/>
                <a:gd name="T27" fmla="*/ 249 h 593"/>
                <a:gd name="T28" fmla="*/ 1611 w 1675"/>
                <a:gd name="T29" fmla="*/ 230 h 593"/>
                <a:gd name="T30" fmla="*/ 1622 w 1675"/>
                <a:gd name="T31" fmla="*/ 210 h 593"/>
                <a:gd name="T32" fmla="*/ 1632 w 1675"/>
                <a:gd name="T33" fmla="*/ 190 h 593"/>
                <a:gd name="T34" fmla="*/ 1641 w 1675"/>
                <a:gd name="T35" fmla="*/ 168 h 593"/>
                <a:gd name="T36" fmla="*/ 1650 w 1675"/>
                <a:gd name="T37" fmla="*/ 148 h 593"/>
                <a:gd name="T38" fmla="*/ 1655 w 1675"/>
                <a:gd name="T39" fmla="*/ 127 h 593"/>
                <a:gd name="T40" fmla="*/ 1662 w 1675"/>
                <a:gd name="T41" fmla="*/ 107 h 593"/>
                <a:gd name="T42" fmla="*/ 1667 w 1675"/>
                <a:gd name="T43" fmla="*/ 86 h 593"/>
                <a:gd name="T44" fmla="*/ 1671 w 1675"/>
                <a:gd name="T45" fmla="*/ 64 h 593"/>
                <a:gd name="T46" fmla="*/ 1672 w 1675"/>
                <a:gd name="T47" fmla="*/ 43 h 593"/>
                <a:gd name="T48" fmla="*/ 1675 w 1675"/>
                <a:gd name="T49" fmla="*/ 22 h 593"/>
                <a:gd name="T50" fmla="*/ 1675 w 1675"/>
                <a:gd name="T51" fmla="*/ 0 h 593"/>
                <a:gd name="T52" fmla="*/ 0 w 1675"/>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3"/>
                <a:gd name="T83" fmla="*/ 1675 w 1675"/>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4" name="Freeform 26"/>
            <p:cNvSpPr>
              <a:spLocks noChangeArrowheads="1"/>
            </p:cNvSpPr>
            <p:nvPr/>
          </p:nvSpPr>
          <p:spPr bwMode="auto">
            <a:xfrm>
              <a:off x="1185" y="0"/>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04 h 697"/>
                <a:gd name="T54" fmla="*/ 490 w 490"/>
                <a:gd name="T55" fmla="*/ 126 h 697"/>
                <a:gd name="T56" fmla="*/ 487 w 490"/>
                <a:gd name="T57" fmla="*/ 148 h 697"/>
                <a:gd name="T58" fmla="*/ 486 w 490"/>
                <a:gd name="T59" fmla="*/ 170 h 697"/>
                <a:gd name="T60" fmla="*/ 482 w 490"/>
                <a:gd name="T61" fmla="*/ 190 h 697"/>
                <a:gd name="T62" fmla="*/ 477 w 490"/>
                <a:gd name="T63" fmla="*/ 211 h 697"/>
                <a:gd name="T64" fmla="*/ 470 w 490"/>
                <a:gd name="T65" fmla="*/ 232 h 697"/>
                <a:gd name="T66" fmla="*/ 465 w 490"/>
                <a:gd name="T67" fmla="*/ 252 h 697"/>
                <a:gd name="T68" fmla="*/ 456 w 490"/>
                <a:gd name="T69" fmla="*/ 274 h 697"/>
                <a:gd name="T70" fmla="*/ 447 w 490"/>
                <a:gd name="T71" fmla="*/ 294 h 697"/>
                <a:gd name="T72" fmla="*/ 437 w 490"/>
                <a:gd name="T73" fmla="*/ 314 h 697"/>
                <a:gd name="T74" fmla="*/ 426 w 490"/>
                <a:gd name="T75" fmla="*/ 334 h 697"/>
                <a:gd name="T76" fmla="*/ 415 w 490"/>
                <a:gd name="T77" fmla="*/ 353 h 697"/>
                <a:gd name="T78" fmla="*/ 402 w 490"/>
                <a:gd name="T79" fmla="*/ 373 h 697"/>
                <a:gd name="T80" fmla="*/ 389 w 490"/>
                <a:gd name="T81" fmla="*/ 392 h 697"/>
                <a:gd name="T82" fmla="*/ 359 w 490"/>
                <a:gd name="T83" fmla="*/ 430 h 697"/>
                <a:gd name="T84" fmla="*/ 325 w 490"/>
                <a:gd name="T85" fmla="*/ 467 h 697"/>
                <a:gd name="T86" fmla="*/ 288 w 490"/>
                <a:gd name="T87" fmla="*/ 504 h 697"/>
                <a:gd name="T88" fmla="*/ 248 w 490"/>
                <a:gd name="T89" fmla="*/ 539 h 697"/>
                <a:gd name="T90" fmla="*/ 204 w 490"/>
                <a:gd name="T91" fmla="*/ 573 h 697"/>
                <a:gd name="T92" fmla="*/ 157 w 490"/>
                <a:gd name="T93" fmla="*/ 606 h 697"/>
                <a:gd name="T94" fmla="*/ 107 w 490"/>
                <a:gd name="T95" fmla="*/ 637 h 697"/>
                <a:gd name="T96" fmla="*/ 54 w 490"/>
                <a:gd name="T97" fmla="*/ 668 h 697"/>
                <a:gd name="T98" fmla="*/ 0 w 490"/>
                <a:gd name="T99" fmla="*/ 697 h 697"/>
                <a:gd name="T100" fmla="*/ 0 w 490"/>
                <a:gd name="T101" fmla="*/ 593 h 69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697"/>
                <a:gd name="T155" fmla="*/ 490 w 490"/>
                <a:gd name="T156" fmla="*/ 697 h 69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solidFill>
              <a:srgbClr val="77777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5" name="Freeform 27"/>
            <p:cNvSpPr>
              <a:spLocks noChangeArrowheads="1"/>
            </p:cNvSpPr>
            <p:nvPr/>
          </p:nvSpPr>
          <p:spPr bwMode="auto">
            <a:xfrm>
              <a:off x="0" y="0"/>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60000 65536"/>
                <a:gd name="T11" fmla="*/ 0 60000 65536"/>
                <a:gd name="T12" fmla="*/ 0 60000 65536"/>
                <a:gd name="T13" fmla="*/ 0 60000 65536"/>
                <a:gd name="T14" fmla="*/ 0 60000 65536"/>
                <a:gd name="T15" fmla="*/ 0 w 1185"/>
                <a:gd name="T16" fmla="*/ 0 h 697"/>
                <a:gd name="T17" fmla="*/ 1185 w 1185"/>
                <a:gd name="T18" fmla="*/ 697 h 697"/>
              </a:gdLst>
              <a:ahLst/>
              <a:cxnLst>
                <a:cxn ang="T10">
                  <a:pos x="T0" y="T1"/>
                </a:cxn>
                <a:cxn ang="T11">
                  <a:pos x="T2" y="T3"/>
                </a:cxn>
                <a:cxn ang="T12">
                  <a:pos x="T4" y="T5"/>
                </a:cxn>
                <a:cxn ang="T13">
                  <a:pos x="T6" y="T7"/>
                </a:cxn>
                <a:cxn ang="T14">
                  <a:pos x="T8" y="T9"/>
                </a:cxn>
              </a:cxnLst>
              <a:rect l="T15" t="T16" r="T17" b="T18"/>
              <a:pathLst>
                <a:path w="1185" h="697">
                  <a:moveTo>
                    <a:pt x="0" y="104"/>
                  </a:moveTo>
                  <a:lnTo>
                    <a:pt x="1185" y="697"/>
                  </a:lnTo>
                  <a:lnTo>
                    <a:pt x="1185" y="593"/>
                  </a:lnTo>
                  <a:lnTo>
                    <a:pt x="0" y="0"/>
                  </a:lnTo>
                  <a:lnTo>
                    <a:pt x="0" y="104"/>
                  </a:lnTo>
                  <a:close/>
                </a:path>
              </a:pathLst>
            </a:cu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sp>
        <p:nvSpPr>
          <p:cNvPr id="88" name="原创设计师QQ598969553            _7"/>
          <p:cNvSpPr>
            <a:spLocks noChangeArrowheads="1"/>
          </p:cNvSpPr>
          <p:nvPr/>
        </p:nvSpPr>
        <p:spPr bwMode="auto">
          <a:xfrm>
            <a:off x="9507753" y="4777858"/>
            <a:ext cx="154076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89" name="原创设计师QQ598969553            _8"/>
          <p:cNvSpPr>
            <a:spLocks noChangeArrowheads="1"/>
          </p:cNvSpPr>
          <p:nvPr/>
        </p:nvSpPr>
        <p:spPr bwMode="auto">
          <a:xfrm>
            <a:off x="9406699" y="3820268"/>
            <a:ext cx="14398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0" name="原创设计师QQ598969553            _9"/>
          <p:cNvSpPr>
            <a:spLocks noChangeArrowheads="1"/>
          </p:cNvSpPr>
          <p:nvPr/>
        </p:nvSpPr>
        <p:spPr bwMode="auto">
          <a:xfrm>
            <a:off x="5547313" y="3841754"/>
            <a:ext cx="15605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1" name="原创设计师QQ598969553            _10"/>
          <p:cNvSpPr>
            <a:spLocks noChangeArrowheads="1"/>
          </p:cNvSpPr>
          <p:nvPr/>
        </p:nvSpPr>
        <p:spPr bwMode="auto">
          <a:xfrm>
            <a:off x="6626143" y="2778946"/>
            <a:ext cx="1441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2" name="原创设计师QQ598969553            _11"/>
          <p:cNvSpPr>
            <a:spLocks noChangeArrowheads="1"/>
          </p:cNvSpPr>
          <p:nvPr/>
        </p:nvSpPr>
        <p:spPr bwMode="auto">
          <a:xfrm>
            <a:off x="5331289" y="3193682"/>
            <a:ext cx="162560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93" name="原创设计师QQ598969553            _12"/>
          <p:cNvSpPr>
            <a:spLocks noChangeArrowheads="1"/>
          </p:cNvSpPr>
          <p:nvPr/>
        </p:nvSpPr>
        <p:spPr bwMode="auto">
          <a:xfrm>
            <a:off x="8283617" y="3028180"/>
            <a:ext cx="14687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94" name="原创设计师QQ598969553            _13"/>
          <p:cNvSpPr>
            <a:spLocks noChangeArrowheads="1"/>
          </p:cNvSpPr>
          <p:nvPr/>
        </p:nvSpPr>
        <p:spPr bwMode="auto">
          <a:xfrm>
            <a:off x="5152194" y="1197546"/>
            <a:ext cx="4487372"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200000"/>
              </a:lnSpc>
            </a:pPr>
            <a:r>
              <a:rPr lang="zh-CN" altLang="en-US" sz="2000" b="1" dirty="0">
                <a:solidFill>
                  <a:sysClr val="windowText" lastClr="000000"/>
                </a:solidFill>
                <a:latin typeface="微软雅黑" pitchFamily="34" charset="-122"/>
                <a:ea typeface="微软雅黑" pitchFamily="34" charset="-122"/>
                <a:sym typeface="微软雅黑" pitchFamily="34" charset="-122"/>
              </a:rPr>
              <a:t>在此添加标题内容</a:t>
            </a:r>
            <a:endParaRPr lang="en-US" sz="2000" b="1"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sz="1400" dirty="0">
              <a:solidFill>
                <a:sysClr val="windowText" lastClr="000000"/>
              </a:solidFill>
              <a:latin typeface="微软雅黑" pitchFamily="34" charset="-122"/>
              <a:ea typeface="微软雅黑" pitchFamily="34" charset="-122"/>
              <a:sym typeface="微软雅黑" pitchFamily="34" charset="-122"/>
            </a:endParaRPr>
          </a:p>
        </p:txBody>
      </p:sp>
      <p:sp>
        <p:nvSpPr>
          <p:cNvPr id="31" name="原创设计师QQ598969553            _14"/>
          <p:cNvSpPr>
            <a:spLocks noChangeArrowheads="1"/>
          </p:cNvSpPr>
          <p:nvPr/>
        </p:nvSpPr>
        <p:spPr bwMode="auto">
          <a:xfrm>
            <a:off x="903723" y="1989634"/>
            <a:ext cx="3096344" cy="4093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200000"/>
              </a:lnSpc>
            </a:pPr>
            <a:r>
              <a:rPr lang="zh-CN" altLang="en-US" sz="1800" b="1" dirty="0">
                <a:solidFill>
                  <a:sysClr val="windowText" lastClr="000000"/>
                </a:solidFill>
                <a:latin typeface="微软雅黑" pitchFamily="34" charset="-122"/>
                <a:ea typeface="微软雅黑" pitchFamily="34" charset="-122"/>
                <a:sym typeface="微软雅黑" pitchFamily="34" charset="-122"/>
              </a:rPr>
              <a:t>在此插入内容</a:t>
            </a:r>
            <a:endParaRPr lang="en-US" sz="1800" b="1"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endParaRPr lang="zh-CN" altLang="en-US" sz="1400" dirty="0">
              <a:solidFill>
                <a:sysClr val="windowText" lastClr="000000"/>
              </a:solidFill>
              <a:latin typeface="微软雅黑" pitchFamily="34" charset="-122"/>
              <a:ea typeface="微软雅黑" pitchFamily="34" charset="-122"/>
              <a:sym typeface="微软雅黑" pitchFamily="34" charset="-122"/>
            </a:endParaRPr>
          </a:p>
        </p:txBody>
      </p:sp>
      <p:sp>
        <p:nvSpPr>
          <p:cNvPr id="32" name="原创设计师QQ598969553            _15"/>
          <p:cNvSpPr txBox="1"/>
          <p:nvPr/>
        </p:nvSpPr>
        <p:spPr>
          <a:xfrm>
            <a:off x="1719226"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33"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3039919856"/>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82"/>
                                        </p:tgtEl>
                                        <p:attrNameLst>
                                          <p:attrName>style.visibility</p:attrName>
                                        </p:attrNameLst>
                                      </p:cBhvr>
                                      <p:to>
                                        <p:strVal val="visible"/>
                                      </p:to>
                                    </p:set>
                                    <p:animEffect transition="in" filter="fade">
                                      <p:cBhvr>
                                        <p:cTn id="15" dur="500"/>
                                        <p:tgtEl>
                                          <p:spTgt spid="82"/>
                                        </p:tgtEl>
                                      </p:cBhvr>
                                    </p:animEffect>
                                  </p:childTnLst>
                                </p:cTn>
                              </p:par>
                            </p:childTnLst>
                          </p:cTn>
                        </p:par>
                        <p:par>
                          <p:cTn id="16" fill="hold">
                            <p:stCondLst>
                              <p:cond delay="1350"/>
                            </p:stCondLst>
                            <p:childTnLst>
                              <p:par>
                                <p:cTn id="17" presetID="10" presetClass="entr" presetSubtype="0" fill="hold"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fade">
                                      <p:cBhvr>
                                        <p:cTn id="19" dur="500"/>
                                        <p:tgtEl>
                                          <p:spTgt spid="75"/>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500"/>
                                        <p:tgtEl>
                                          <p:spTgt spid="69"/>
                                        </p:tgtEl>
                                      </p:cBhvr>
                                    </p:animEffect>
                                  </p:childTnLst>
                                </p:cTn>
                              </p:par>
                            </p:childTnLst>
                          </p:cTn>
                        </p:par>
                        <p:par>
                          <p:cTn id="24" fill="hold">
                            <p:stCondLst>
                              <p:cond delay="2350"/>
                            </p:stCondLst>
                            <p:childTnLst>
                              <p:par>
                                <p:cTn id="25" presetID="10" presetClass="entr" presetSubtype="0"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500"/>
                                        <p:tgtEl>
                                          <p:spTgt spid="66"/>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fade">
                                      <p:cBhvr>
                                        <p:cTn id="31" dur="500"/>
                                        <p:tgtEl>
                                          <p:spTgt spid="72"/>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fade">
                                      <p:cBhvr>
                                        <p:cTn id="35" dur="500"/>
                                        <p:tgtEl>
                                          <p:spTgt spid="78"/>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wipe(left)">
                                      <p:cBhvr>
                                        <p:cTn id="39" dur="500"/>
                                        <p:tgtEl>
                                          <p:spTgt spid="88"/>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89"/>
                                        </p:tgtEl>
                                        <p:attrNameLst>
                                          <p:attrName>style.visibility</p:attrName>
                                        </p:attrNameLst>
                                      </p:cBhvr>
                                      <p:to>
                                        <p:strVal val="visible"/>
                                      </p:to>
                                    </p:set>
                                    <p:animEffect transition="in" filter="wipe(left)">
                                      <p:cBhvr>
                                        <p:cTn id="43" dur="500"/>
                                        <p:tgtEl>
                                          <p:spTgt spid="89"/>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93"/>
                                        </p:tgtEl>
                                        <p:attrNameLst>
                                          <p:attrName>style.visibility</p:attrName>
                                        </p:attrNameLst>
                                      </p:cBhvr>
                                      <p:to>
                                        <p:strVal val="visible"/>
                                      </p:to>
                                    </p:set>
                                    <p:animEffect transition="in" filter="wipe(left)">
                                      <p:cBhvr>
                                        <p:cTn id="47" dur="500"/>
                                        <p:tgtEl>
                                          <p:spTgt spid="93"/>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91"/>
                                        </p:tgtEl>
                                        <p:attrNameLst>
                                          <p:attrName>style.visibility</p:attrName>
                                        </p:attrNameLst>
                                      </p:cBhvr>
                                      <p:to>
                                        <p:strVal val="visible"/>
                                      </p:to>
                                    </p:set>
                                    <p:animEffect transition="in" filter="wipe(left)">
                                      <p:cBhvr>
                                        <p:cTn id="51" dur="500"/>
                                        <p:tgtEl>
                                          <p:spTgt spid="91"/>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92"/>
                                        </p:tgtEl>
                                        <p:attrNameLst>
                                          <p:attrName>style.visibility</p:attrName>
                                        </p:attrNameLst>
                                      </p:cBhvr>
                                      <p:to>
                                        <p:strVal val="visible"/>
                                      </p:to>
                                    </p:set>
                                    <p:animEffect transition="in" filter="wipe(left)">
                                      <p:cBhvr>
                                        <p:cTn id="55" dur="500"/>
                                        <p:tgtEl>
                                          <p:spTgt spid="92"/>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90"/>
                                        </p:tgtEl>
                                        <p:attrNameLst>
                                          <p:attrName>style.visibility</p:attrName>
                                        </p:attrNameLst>
                                      </p:cBhvr>
                                      <p:to>
                                        <p:strVal val="visible"/>
                                      </p:to>
                                    </p:set>
                                    <p:animEffect transition="in" filter="wipe(left)">
                                      <p:cBhvr>
                                        <p:cTn id="59" dur="500"/>
                                        <p:tgtEl>
                                          <p:spTgt spid="90"/>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94"/>
                                        </p:tgtEl>
                                        <p:attrNameLst>
                                          <p:attrName>style.visibility</p:attrName>
                                        </p:attrNameLst>
                                      </p:cBhvr>
                                      <p:to>
                                        <p:strVal val="visible"/>
                                      </p:to>
                                    </p:set>
                                    <p:animEffect transition="in" filter="wipe(left)">
                                      <p:cBhvr>
                                        <p:cTn id="64" dur="500"/>
                                        <p:tgtEl>
                                          <p:spTgt spid="94"/>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wipe(down)">
                                      <p:cBhvr>
                                        <p:cTn id="6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P spid="92" grpId="0"/>
      <p:bldP spid="93" grpId="0"/>
      <p:bldP spid="94" grpId="0"/>
      <p:bldP spid="31"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原创设计师QQ598969553            _1"/>
          <p:cNvSpPr>
            <a:spLocks/>
          </p:cNvSpPr>
          <p:nvPr/>
        </p:nvSpPr>
        <p:spPr bwMode="auto">
          <a:xfrm>
            <a:off x="1956041"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5" name="原创设计师QQ598969553            _2"/>
          <p:cNvSpPr>
            <a:spLocks/>
          </p:cNvSpPr>
          <p:nvPr/>
        </p:nvSpPr>
        <p:spPr bwMode="auto">
          <a:xfrm>
            <a:off x="1956041" y="2795742"/>
            <a:ext cx="313347" cy="592061"/>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6" name="原创设计师QQ598969553            _3"/>
          <p:cNvSpPr>
            <a:spLocks/>
          </p:cNvSpPr>
          <p:nvPr/>
        </p:nvSpPr>
        <p:spPr bwMode="auto">
          <a:xfrm>
            <a:off x="2358673"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7" name="原创设计师QQ598969553            _4"/>
          <p:cNvSpPr>
            <a:spLocks/>
          </p:cNvSpPr>
          <p:nvPr/>
        </p:nvSpPr>
        <p:spPr bwMode="auto">
          <a:xfrm>
            <a:off x="2759623"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8" name="原创设计师QQ598969553            _5"/>
          <p:cNvSpPr>
            <a:spLocks/>
          </p:cNvSpPr>
          <p:nvPr/>
        </p:nvSpPr>
        <p:spPr bwMode="auto">
          <a:xfrm>
            <a:off x="3157202" y="1458121"/>
            <a:ext cx="315029" cy="1929681"/>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9" name="原创设计师QQ598969553            _6"/>
          <p:cNvSpPr>
            <a:spLocks/>
          </p:cNvSpPr>
          <p:nvPr/>
        </p:nvSpPr>
        <p:spPr bwMode="auto">
          <a:xfrm>
            <a:off x="2358673" y="2392602"/>
            <a:ext cx="313347" cy="995202"/>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0" name="原创设计师QQ598969553            _7"/>
          <p:cNvSpPr>
            <a:spLocks/>
          </p:cNvSpPr>
          <p:nvPr/>
        </p:nvSpPr>
        <p:spPr bwMode="auto">
          <a:xfrm>
            <a:off x="2759623" y="1975962"/>
            <a:ext cx="315029" cy="1411839"/>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1" name="原创设计师QQ598969553            _8"/>
          <p:cNvSpPr>
            <a:spLocks/>
          </p:cNvSpPr>
          <p:nvPr/>
        </p:nvSpPr>
        <p:spPr bwMode="auto">
          <a:xfrm>
            <a:off x="3157202" y="1702706"/>
            <a:ext cx="315029" cy="1685098"/>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2" name="原创设计师QQ598969553            _9"/>
          <p:cNvSpPr>
            <a:spLocks/>
          </p:cNvSpPr>
          <p:nvPr/>
        </p:nvSpPr>
        <p:spPr bwMode="auto">
          <a:xfrm>
            <a:off x="4115769"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3" name="原创设计师QQ598969553            _10"/>
          <p:cNvSpPr>
            <a:spLocks/>
          </p:cNvSpPr>
          <p:nvPr/>
        </p:nvSpPr>
        <p:spPr bwMode="auto">
          <a:xfrm>
            <a:off x="4516719"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4" name="原创设计师QQ598969553            _11"/>
          <p:cNvSpPr>
            <a:spLocks/>
          </p:cNvSpPr>
          <p:nvPr/>
        </p:nvSpPr>
        <p:spPr bwMode="auto">
          <a:xfrm>
            <a:off x="4919352"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5" name="原创设计师QQ598969553            _12"/>
          <p:cNvSpPr>
            <a:spLocks/>
          </p:cNvSpPr>
          <p:nvPr/>
        </p:nvSpPr>
        <p:spPr bwMode="auto">
          <a:xfrm>
            <a:off x="532198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6" name="原创设计师QQ598969553            _13"/>
          <p:cNvSpPr>
            <a:spLocks/>
          </p:cNvSpPr>
          <p:nvPr/>
        </p:nvSpPr>
        <p:spPr bwMode="auto">
          <a:xfrm>
            <a:off x="4115769" y="3101050"/>
            <a:ext cx="313347" cy="286753"/>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7" name="原创设计师QQ598969553            _14"/>
          <p:cNvSpPr>
            <a:spLocks/>
          </p:cNvSpPr>
          <p:nvPr/>
        </p:nvSpPr>
        <p:spPr bwMode="auto">
          <a:xfrm>
            <a:off x="4516719" y="2401032"/>
            <a:ext cx="315029"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8" name="原创设计师QQ598969553            _15"/>
          <p:cNvSpPr>
            <a:spLocks/>
          </p:cNvSpPr>
          <p:nvPr/>
        </p:nvSpPr>
        <p:spPr bwMode="auto">
          <a:xfrm>
            <a:off x="4919352" y="1702706"/>
            <a:ext cx="315029" cy="1685098"/>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9" name="原创设计师QQ598969553            _16"/>
          <p:cNvSpPr>
            <a:spLocks/>
          </p:cNvSpPr>
          <p:nvPr/>
        </p:nvSpPr>
        <p:spPr bwMode="auto">
          <a:xfrm>
            <a:off x="5321986" y="2647306"/>
            <a:ext cx="315029" cy="740498"/>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0" name="原创设计师QQ598969553            _17"/>
          <p:cNvSpPr>
            <a:spLocks/>
          </p:cNvSpPr>
          <p:nvPr/>
        </p:nvSpPr>
        <p:spPr bwMode="auto">
          <a:xfrm>
            <a:off x="6265392"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1" name="原创设计师QQ598969553            _18"/>
          <p:cNvSpPr>
            <a:spLocks/>
          </p:cNvSpPr>
          <p:nvPr/>
        </p:nvSpPr>
        <p:spPr bwMode="auto">
          <a:xfrm>
            <a:off x="6668025"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2" name="原创设计师QQ598969553            _19"/>
          <p:cNvSpPr>
            <a:spLocks/>
          </p:cNvSpPr>
          <p:nvPr/>
        </p:nvSpPr>
        <p:spPr bwMode="auto">
          <a:xfrm>
            <a:off x="7070655"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3" name="原创设计师QQ598969553            _20"/>
          <p:cNvSpPr>
            <a:spLocks/>
          </p:cNvSpPr>
          <p:nvPr/>
        </p:nvSpPr>
        <p:spPr bwMode="auto">
          <a:xfrm>
            <a:off x="747160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4" name="原创设计师QQ598969553            _21"/>
          <p:cNvSpPr>
            <a:spLocks/>
          </p:cNvSpPr>
          <p:nvPr/>
        </p:nvSpPr>
        <p:spPr bwMode="auto">
          <a:xfrm>
            <a:off x="7471606" y="1694269"/>
            <a:ext cx="315029" cy="1693532"/>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5" name="原创设计师QQ598969553            _22"/>
          <p:cNvSpPr>
            <a:spLocks/>
          </p:cNvSpPr>
          <p:nvPr/>
        </p:nvSpPr>
        <p:spPr bwMode="auto">
          <a:xfrm>
            <a:off x="7070655" y="2008015"/>
            <a:ext cx="313347" cy="1379790"/>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6" name="原创设计师QQ598969553            _23"/>
          <p:cNvSpPr>
            <a:spLocks/>
          </p:cNvSpPr>
          <p:nvPr/>
        </p:nvSpPr>
        <p:spPr bwMode="auto">
          <a:xfrm>
            <a:off x="6668025" y="2401032"/>
            <a:ext cx="313347"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7" name="原创设计师QQ598969553            _24"/>
          <p:cNvSpPr>
            <a:spLocks/>
          </p:cNvSpPr>
          <p:nvPr/>
        </p:nvSpPr>
        <p:spPr bwMode="auto">
          <a:xfrm>
            <a:off x="6265392" y="2809237"/>
            <a:ext cx="315029" cy="578567"/>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8" name="原创设计师QQ598969553            _25"/>
          <p:cNvSpPr>
            <a:spLocks/>
          </p:cNvSpPr>
          <p:nvPr/>
        </p:nvSpPr>
        <p:spPr bwMode="auto">
          <a:xfrm>
            <a:off x="8531255" y="1458121"/>
            <a:ext cx="315029" cy="1929681"/>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9" name="原创设计师QQ598969553            _26"/>
          <p:cNvSpPr>
            <a:spLocks/>
          </p:cNvSpPr>
          <p:nvPr/>
        </p:nvSpPr>
        <p:spPr bwMode="auto">
          <a:xfrm>
            <a:off x="892883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0" name="原创设计师QQ598969553            _27"/>
          <p:cNvSpPr>
            <a:spLocks/>
          </p:cNvSpPr>
          <p:nvPr/>
        </p:nvSpPr>
        <p:spPr bwMode="auto">
          <a:xfrm>
            <a:off x="9331466"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1" name="原创设计师QQ598969553            _28"/>
          <p:cNvSpPr>
            <a:spLocks/>
          </p:cNvSpPr>
          <p:nvPr/>
        </p:nvSpPr>
        <p:spPr bwMode="auto">
          <a:xfrm>
            <a:off x="9734099"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2" name="原创设计师QQ598969553            _29"/>
          <p:cNvSpPr>
            <a:spLocks/>
          </p:cNvSpPr>
          <p:nvPr/>
        </p:nvSpPr>
        <p:spPr bwMode="auto">
          <a:xfrm>
            <a:off x="9734099" y="1712826"/>
            <a:ext cx="313347" cy="1674978"/>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3" name="原创设计师QQ598969553            _30"/>
          <p:cNvSpPr>
            <a:spLocks/>
          </p:cNvSpPr>
          <p:nvPr/>
        </p:nvSpPr>
        <p:spPr bwMode="auto">
          <a:xfrm>
            <a:off x="9331466" y="1859576"/>
            <a:ext cx="313347" cy="1528226"/>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4" name="原创设计师QQ598969553            _31"/>
          <p:cNvSpPr>
            <a:spLocks/>
          </p:cNvSpPr>
          <p:nvPr/>
        </p:nvSpPr>
        <p:spPr bwMode="auto">
          <a:xfrm>
            <a:off x="8928836" y="2976226"/>
            <a:ext cx="315029" cy="411575"/>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5" name="原创设计师QQ598969553            _32"/>
          <p:cNvSpPr>
            <a:spLocks/>
          </p:cNvSpPr>
          <p:nvPr/>
        </p:nvSpPr>
        <p:spPr bwMode="auto">
          <a:xfrm>
            <a:off x="8531255" y="2212112"/>
            <a:ext cx="315029" cy="1175690"/>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6" name="原创设计师QQ598969553            _33"/>
          <p:cNvSpPr>
            <a:spLocks noChangeArrowheads="1"/>
          </p:cNvSpPr>
          <p:nvPr/>
        </p:nvSpPr>
        <p:spPr bwMode="auto">
          <a:xfrm>
            <a:off x="2306449" y="3709476"/>
            <a:ext cx="795158" cy="798852"/>
          </a:xfrm>
          <a:prstGeom prst="ellipse">
            <a:avLst/>
          </a:prstGeom>
          <a:solidFill>
            <a:schemeClr val="bg1">
              <a:lumMod val="95000"/>
            </a:schemeClr>
          </a:solidFill>
          <a:ln w="12700" cap="flat">
            <a:solidFill>
              <a:schemeClr val="accent1"/>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37" name="原创设计师QQ598969553            _34"/>
          <p:cNvSpPr>
            <a:spLocks noEditPoints="1"/>
          </p:cNvSpPr>
          <p:nvPr/>
        </p:nvSpPr>
        <p:spPr bwMode="auto">
          <a:xfrm>
            <a:off x="2495678" y="3895070"/>
            <a:ext cx="421756" cy="427668"/>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8" name="原创设计师QQ598969553            _35"/>
          <p:cNvSpPr>
            <a:spLocks noChangeArrowheads="1"/>
          </p:cNvSpPr>
          <p:nvPr/>
        </p:nvSpPr>
        <p:spPr bwMode="auto">
          <a:xfrm>
            <a:off x="4475731" y="3709476"/>
            <a:ext cx="797845" cy="798852"/>
          </a:xfrm>
          <a:prstGeom prst="ellipse">
            <a:avLst/>
          </a:prstGeom>
          <a:solidFill>
            <a:schemeClr val="bg1">
              <a:lumMod val="95000"/>
            </a:schemeClr>
          </a:solidFill>
          <a:ln w="12700" cap="flat">
            <a:solidFill>
              <a:schemeClr val="accent1"/>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39" name="原创设计师QQ598969553            _36"/>
          <p:cNvSpPr>
            <a:spLocks noChangeArrowheads="1"/>
          </p:cNvSpPr>
          <p:nvPr/>
        </p:nvSpPr>
        <p:spPr bwMode="auto">
          <a:xfrm>
            <a:off x="6634332" y="3709476"/>
            <a:ext cx="795158" cy="798852"/>
          </a:xfrm>
          <a:prstGeom prst="ellipse">
            <a:avLst/>
          </a:prstGeom>
          <a:solidFill>
            <a:schemeClr val="bg1">
              <a:lumMod val="95000"/>
            </a:schemeClr>
          </a:solidFill>
          <a:ln w="12700" cap="flat">
            <a:solidFill>
              <a:schemeClr val="accent1"/>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40" name="原创设计师QQ598969553            _37"/>
          <p:cNvSpPr>
            <a:spLocks noChangeArrowheads="1"/>
          </p:cNvSpPr>
          <p:nvPr/>
        </p:nvSpPr>
        <p:spPr bwMode="auto">
          <a:xfrm>
            <a:off x="8874502" y="3709476"/>
            <a:ext cx="795158" cy="798852"/>
          </a:xfrm>
          <a:prstGeom prst="ellipse">
            <a:avLst/>
          </a:prstGeom>
          <a:solidFill>
            <a:schemeClr val="bg1">
              <a:lumMod val="95000"/>
            </a:schemeClr>
          </a:solidFill>
          <a:ln w="12700" cap="flat">
            <a:solidFill>
              <a:schemeClr val="accent1"/>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41" name="原创设计师QQ598969553            _38"/>
          <p:cNvSpPr>
            <a:spLocks noEditPoints="1"/>
          </p:cNvSpPr>
          <p:nvPr/>
        </p:nvSpPr>
        <p:spPr bwMode="auto">
          <a:xfrm>
            <a:off x="6864172" y="3975760"/>
            <a:ext cx="330420" cy="266288"/>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2" name="原创设计师QQ598969553            _39"/>
          <p:cNvSpPr>
            <a:spLocks noEditPoints="1"/>
          </p:cNvSpPr>
          <p:nvPr/>
        </p:nvSpPr>
        <p:spPr bwMode="auto">
          <a:xfrm>
            <a:off x="4645470" y="3910705"/>
            <a:ext cx="456680" cy="398081"/>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3" name="原创设计师QQ598969553            _40"/>
          <p:cNvSpPr>
            <a:spLocks noEditPoints="1"/>
          </p:cNvSpPr>
          <p:nvPr/>
        </p:nvSpPr>
        <p:spPr bwMode="auto">
          <a:xfrm>
            <a:off x="9102839" y="3918091"/>
            <a:ext cx="338482" cy="376562"/>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4" name="原创设计师QQ598969553            _41"/>
          <p:cNvSpPr txBox="1"/>
          <p:nvPr/>
        </p:nvSpPr>
        <p:spPr>
          <a:xfrm>
            <a:off x="1675009"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45" name="原创设计师QQ598969553            _42"/>
          <p:cNvSpPr txBox="1"/>
          <p:nvPr/>
        </p:nvSpPr>
        <p:spPr>
          <a:xfrm>
            <a:off x="2152582" y="4621962"/>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46" name="原创设计师QQ598969553            _43"/>
          <p:cNvSpPr txBox="1"/>
          <p:nvPr/>
        </p:nvSpPr>
        <p:spPr>
          <a:xfrm>
            <a:off x="3859528"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47" name="原创设计师QQ598969553            _44"/>
          <p:cNvSpPr txBox="1"/>
          <p:nvPr/>
        </p:nvSpPr>
        <p:spPr>
          <a:xfrm>
            <a:off x="4337100"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48" name="原创设计师QQ598969553            _45"/>
          <p:cNvSpPr txBox="1"/>
          <p:nvPr/>
        </p:nvSpPr>
        <p:spPr>
          <a:xfrm>
            <a:off x="6014683"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49" name="原创设计师QQ598969553            _46"/>
          <p:cNvSpPr txBox="1"/>
          <p:nvPr/>
        </p:nvSpPr>
        <p:spPr>
          <a:xfrm>
            <a:off x="6492256"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50" name="原创设计师QQ598969553            _47"/>
          <p:cNvSpPr txBox="1"/>
          <p:nvPr/>
        </p:nvSpPr>
        <p:spPr>
          <a:xfrm>
            <a:off x="8253591" y="5046478"/>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51" name="原创设计师QQ598969553            _48"/>
          <p:cNvSpPr txBox="1"/>
          <p:nvPr/>
        </p:nvSpPr>
        <p:spPr>
          <a:xfrm>
            <a:off x="8731164"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53" name="原创设计师QQ598969553            _49"/>
          <p:cNvSpPr txBox="1"/>
          <p:nvPr/>
        </p:nvSpPr>
        <p:spPr>
          <a:xfrm>
            <a:off x="1725199"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52"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1281579970"/>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3"/>
                                        </p:tgtEl>
                                        <p:attrNameLst>
                                          <p:attrName>ppt_y</p:attrName>
                                        </p:attrNameLst>
                                      </p:cBhvr>
                                      <p:tavLst>
                                        <p:tav tm="0">
                                          <p:val>
                                            <p:strVal val="#ppt_y"/>
                                          </p:val>
                                        </p:tav>
                                        <p:tav tm="100000">
                                          <p:val>
                                            <p:strVal val="#ppt_y"/>
                                          </p:val>
                                        </p:tav>
                                      </p:tavLst>
                                    </p:anim>
                                    <p:anim calcmode="lin" valueType="num">
                                      <p:cBhvr>
                                        <p:cTn id="9"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3"/>
                                        </p:tgtEl>
                                      </p:cBhvr>
                                    </p:animEffect>
                                  </p:childTnLst>
                                </p:cTn>
                              </p:par>
                            </p:childTnLst>
                          </p:cTn>
                        </p:par>
                        <p:par>
                          <p:cTn id="12" fill="hold">
                            <p:stCondLst>
                              <p:cond delay="850"/>
                            </p:stCondLst>
                            <p:childTnLst>
                              <p:par>
                                <p:cTn id="13" presetID="45"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ppt_w</p:attrName>
                                        </p:attrNameLst>
                                      </p:cBhvr>
                                      <p:tavLst>
                                        <p:tav tm="0" fmla="#ppt_w*sin(2.5*pi*$)">
                                          <p:val>
                                            <p:fltVal val="0"/>
                                          </p:val>
                                        </p:tav>
                                        <p:tav tm="100000">
                                          <p:val>
                                            <p:fltVal val="1"/>
                                          </p:val>
                                        </p:tav>
                                      </p:tavLst>
                                    </p:anim>
                                    <p:anim calcmode="lin" valueType="num">
                                      <p:cBhvr>
                                        <p:cTn id="17" dur="500" fill="hold"/>
                                        <p:tgtEl>
                                          <p:spTgt spid="36"/>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anim calcmode="lin" valueType="num">
                                      <p:cBhvr>
                                        <p:cTn id="21" dur="500" fill="hold"/>
                                        <p:tgtEl>
                                          <p:spTgt spid="37"/>
                                        </p:tgtEl>
                                        <p:attrNameLst>
                                          <p:attrName>ppt_w</p:attrName>
                                        </p:attrNameLst>
                                      </p:cBhvr>
                                      <p:tavLst>
                                        <p:tav tm="0" fmla="#ppt_w*sin(2.5*pi*$)">
                                          <p:val>
                                            <p:fltVal val="0"/>
                                          </p:val>
                                        </p:tav>
                                        <p:tav tm="100000">
                                          <p:val>
                                            <p:fltVal val="1"/>
                                          </p:val>
                                        </p:tav>
                                      </p:tavLst>
                                    </p:anim>
                                    <p:anim calcmode="lin" valueType="num">
                                      <p:cBhvr>
                                        <p:cTn id="22" dur="500" fill="hold"/>
                                        <p:tgtEl>
                                          <p:spTgt spid="37"/>
                                        </p:tgtEl>
                                        <p:attrNameLst>
                                          <p:attrName>ppt_h</p:attrName>
                                        </p:attrNameLst>
                                      </p:cBhvr>
                                      <p:tavLst>
                                        <p:tav tm="0">
                                          <p:val>
                                            <p:strVal val="#ppt_h"/>
                                          </p:val>
                                        </p:tav>
                                        <p:tav tm="100000">
                                          <p:val>
                                            <p:strVal val="#ppt_h"/>
                                          </p:val>
                                        </p:tav>
                                      </p:tavLst>
                                    </p:anim>
                                  </p:childTnLst>
                                </p:cTn>
                              </p:par>
                            </p:childTnLst>
                          </p:cTn>
                        </p:par>
                        <p:par>
                          <p:cTn id="23" fill="hold">
                            <p:stCondLst>
                              <p:cond delay="1350"/>
                            </p:stCondLst>
                            <p:childTnLst>
                              <p:par>
                                <p:cTn id="24" presetID="47" presetClass="entr" presetSubtype="0" fill="hold" grpId="0" nodeType="after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1000"/>
                                        <p:tgtEl>
                                          <p:spTgt spid="45"/>
                                        </p:tgtEl>
                                      </p:cBhvr>
                                    </p:animEffect>
                                    <p:anim calcmode="lin" valueType="num">
                                      <p:cBhvr>
                                        <p:cTn id="27" dur="1000" fill="hold"/>
                                        <p:tgtEl>
                                          <p:spTgt spid="45"/>
                                        </p:tgtEl>
                                        <p:attrNameLst>
                                          <p:attrName>ppt_x</p:attrName>
                                        </p:attrNameLst>
                                      </p:cBhvr>
                                      <p:tavLst>
                                        <p:tav tm="0">
                                          <p:val>
                                            <p:strVal val="#ppt_x"/>
                                          </p:val>
                                        </p:tav>
                                        <p:tav tm="100000">
                                          <p:val>
                                            <p:strVal val="#ppt_x"/>
                                          </p:val>
                                        </p:tav>
                                      </p:tavLst>
                                    </p:anim>
                                    <p:anim calcmode="lin" valueType="num">
                                      <p:cBhvr>
                                        <p:cTn id="28" dur="1000" fill="hold"/>
                                        <p:tgtEl>
                                          <p:spTgt spid="45"/>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1000"/>
                                        <p:tgtEl>
                                          <p:spTgt spid="44"/>
                                        </p:tgtEl>
                                      </p:cBhvr>
                                    </p:animEffect>
                                    <p:anim calcmode="lin" valueType="num">
                                      <p:cBhvr>
                                        <p:cTn id="32" dur="1000" fill="hold"/>
                                        <p:tgtEl>
                                          <p:spTgt spid="44"/>
                                        </p:tgtEl>
                                        <p:attrNameLst>
                                          <p:attrName>ppt_x</p:attrName>
                                        </p:attrNameLst>
                                      </p:cBhvr>
                                      <p:tavLst>
                                        <p:tav tm="0">
                                          <p:val>
                                            <p:strVal val="#ppt_x"/>
                                          </p:val>
                                        </p:tav>
                                        <p:tav tm="100000">
                                          <p:val>
                                            <p:strVal val="#ppt_x"/>
                                          </p:val>
                                        </p:tav>
                                      </p:tavLst>
                                    </p:anim>
                                    <p:anim calcmode="lin" valueType="num">
                                      <p:cBhvr>
                                        <p:cTn id="33" dur="1000" fill="hold"/>
                                        <p:tgtEl>
                                          <p:spTgt spid="44"/>
                                        </p:tgtEl>
                                        <p:attrNameLst>
                                          <p:attrName>ppt_y</p:attrName>
                                        </p:attrNameLst>
                                      </p:cBhvr>
                                      <p:tavLst>
                                        <p:tav tm="0">
                                          <p:val>
                                            <p:strVal val="#ppt_y-.1"/>
                                          </p:val>
                                        </p:tav>
                                        <p:tav tm="100000">
                                          <p:val>
                                            <p:strVal val="#ppt_y"/>
                                          </p:val>
                                        </p:tav>
                                      </p:tavLst>
                                    </p:anim>
                                  </p:childTnLst>
                                </p:cTn>
                              </p:par>
                              <p:par>
                                <p:cTn id="34" presetID="22" presetClass="entr" presetSubtype="4" fill="hold" grpId="0"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down)">
                                      <p:cBhvr>
                                        <p:cTn id="36" dur="500"/>
                                        <p:tgtEl>
                                          <p:spTgt spid="4"/>
                                        </p:tgtEl>
                                      </p:cBhvr>
                                    </p:animEffect>
                                  </p:childTnLst>
                                </p:cTn>
                              </p:par>
                              <p:par>
                                <p:cTn id="37" presetID="22" presetClass="entr" presetSubtype="4" fill="hold" grpId="0" nodeType="withEffect">
                                  <p:stCondLst>
                                    <p:cond delay="200"/>
                                  </p:stCondLst>
                                  <p:childTnLst>
                                    <p:set>
                                      <p:cBhvr>
                                        <p:cTn id="38" dur="1" fill="hold">
                                          <p:stCondLst>
                                            <p:cond delay="0"/>
                                          </p:stCondLst>
                                        </p:cTn>
                                        <p:tgtEl>
                                          <p:spTgt spid="6"/>
                                        </p:tgtEl>
                                        <p:attrNameLst>
                                          <p:attrName>style.visibility</p:attrName>
                                        </p:attrNameLst>
                                      </p:cBhvr>
                                      <p:to>
                                        <p:strVal val="visible"/>
                                      </p:to>
                                    </p:set>
                                    <p:animEffect transition="in" filter="wipe(down)">
                                      <p:cBhvr>
                                        <p:cTn id="39" dur="500"/>
                                        <p:tgtEl>
                                          <p:spTgt spid="6"/>
                                        </p:tgtEl>
                                      </p:cBhvr>
                                    </p:animEffect>
                                  </p:childTnLst>
                                </p:cTn>
                              </p:par>
                              <p:par>
                                <p:cTn id="40" presetID="22" presetClass="entr" presetSubtype="4" fill="hold" grpId="0" nodeType="withEffect">
                                  <p:stCondLst>
                                    <p:cond delay="40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00"/>
                                        <p:tgtEl>
                                          <p:spTgt spid="7"/>
                                        </p:tgtEl>
                                      </p:cBhvr>
                                    </p:animEffect>
                                  </p:childTnLst>
                                </p:cTn>
                              </p:par>
                              <p:par>
                                <p:cTn id="43" presetID="22" presetClass="entr" presetSubtype="4" fill="hold" grpId="0" nodeType="withEffect">
                                  <p:stCondLst>
                                    <p:cond delay="600"/>
                                  </p:stCondLst>
                                  <p:childTnLst>
                                    <p:set>
                                      <p:cBhvr>
                                        <p:cTn id="44" dur="1" fill="hold">
                                          <p:stCondLst>
                                            <p:cond delay="0"/>
                                          </p:stCondLst>
                                        </p:cTn>
                                        <p:tgtEl>
                                          <p:spTgt spid="8"/>
                                        </p:tgtEl>
                                        <p:attrNameLst>
                                          <p:attrName>style.visibility</p:attrName>
                                        </p:attrNameLst>
                                      </p:cBhvr>
                                      <p:to>
                                        <p:strVal val="visible"/>
                                      </p:to>
                                    </p:set>
                                    <p:animEffect transition="in" filter="wipe(down)">
                                      <p:cBhvr>
                                        <p:cTn id="45" dur="500"/>
                                        <p:tgtEl>
                                          <p:spTgt spid="8"/>
                                        </p:tgtEl>
                                      </p:cBhvr>
                                    </p:animEffect>
                                  </p:childTnLst>
                                </p:cTn>
                              </p:par>
                            </p:childTnLst>
                          </p:cTn>
                        </p:par>
                        <p:par>
                          <p:cTn id="46" fill="hold">
                            <p:stCondLst>
                              <p:cond delay="2450"/>
                            </p:stCondLst>
                            <p:childTnLst>
                              <p:par>
                                <p:cTn id="47" presetID="22" presetClass="entr" presetSubtype="4"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down)">
                                      <p:cBhvr>
                                        <p:cTn id="49" dur="500"/>
                                        <p:tgtEl>
                                          <p:spTgt spid="5"/>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down)">
                                      <p:cBhvr>
                                        <p:cTn id="52" dur="500"/>
                                        <p:tgtEl>
                                          <p:spTgt spid="9"/>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down)">
                                      <p:cBhvr>
                                        <p:cTn id="58" dur="500"/>
                                        <p:tgtEl>
                                          <p:spTgt spid="11"/>
                                        </p:tgtEl>
                                      </p:cBhvr>
                                    </p:animEffect>
                                  </p:childTnLst>
                                </p:cTn>
                              </p:par>
                            </p:childTnLst>
                          </p:cTn>
                        </p:par>
                        <p:par>
                          <p:cTn id="59" fill="hold">
                            <p:stCondLst>
                              <p:cond delay="2950"/>
                            </p:stCondLst>
                            <p:childTnLst>
                              <p:par>
                                <p:cTn id="60" presetID="45" presetClass="entr" presetSubtype="0" fill="hold" grpId="0" nodeType="after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anim calcmode="lin" valueType="num">
                                      <p:cBhvr>
                                        <p:cTn id="63" dur="500" fill="hold"/>
                                        <p:tgtEl>
                                          <p:spTgt spid="38"/>
                                        </p:tgtEl>
                                        <p:attrNameLst>
                                          <p:attrName>ppt_w</p:attrName>
                                        </p:attrNameLst>
                                      </p:cBhvr>
                                      <p:tavLst>
                                        <p:tav tm="0" fmla="#ppt_w*sin(2.5*pi*$)">
                                          <p:val>
                                            <p:fltVal val="0"/>
                                          </p:val>
                                        </p:tav>
                                        <p:tav tm="100000">
                                          <p:val>
                                            <p:fltVal val="1"/>
                                          </p:val>
                                        </p:tav>
                                      </p:tavLst>
                                    </p:anim>
                                    <p:anim calcmode="lin" valueType="num">
                                      <p:cBhvr>
                                        <p:cTn id="64" dur="500" fill="hold"/>
                                        <p:tgtEl>
                                          <p:spTgt spid="38"/>
                                        </p:tgtEl>
                                        <p:attrNameLst>
                                          <p:attrName>ppt_h</p:attrName>
                                        </p:attrNameLst>
                                      </p:cBhvr>
                                      <p:tavLst>
                                        <p:tav tm="0">
                                          <p:val>
                                            <p:strVal val="#ppt_h"/>
                                          </p:val>
                                        </p:tav>
                                        <p:tav tm="100000">
                                          <p:val>
                                            <p:strVal val="#ppt_h"/>
                                          </p:val>
                                        </p:tav>
                                      </p:tavLst>
                                    </p:anim>
                                  </p:childTnLst>
                                </p:cTn>
                              </p:par>
                              <p:par>
                                <p:cTn id="65" presetID="45" presetClass="entr" presetSubtype="0"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fade">
                                      <p:cBhvr>
                                        <p:cTn id="67" dur="500"/>
                                        <p:tgtEl>
                                          <p:spTgt spid="42"/>
                                        </p:tgtEl>
                                      </p:cBhvr>
                                    </p:animEffect>
                                    <p:anim calcmode="lin" valueType="num">
                                      <p:cBhvr>
                                        <p:cTn id="68" dur="500" fill="hold"/>
                                        <p:tgtEl>
                                          <p:spTgt spid="42"/>
                                        </p:tgtEl>
                                        <p:attrNameLst>
                                          <p:attrName>ppt_w</p:attrName>
                                        </p:attrNameLst>
                                      </p:cBhvr>
                                      <p:tavLst>
                                        <p:tav tm="0" fmla="#ppt_w*sin(2.5*pi*$)">
                                          <p:val>
                                            <p:fltVal val="0"/>
                                          </p:val>
                                        </p:tav>
                                        <p:tav tm="100000">
                                          <p:val>
                                            <p:fltVal val="1"/>
                                          </p:val>
                                        </p:tav>
                                      </p:tavLst>
                                    </p:anim>
                                    <p:anim calcmode="lin" valueType="num">
                                      <p:cBhvr>
                                        <p:cTn id="69" dur="500" fill="hold"/>
                                        <p:tgtEl>
                                          <p:spTgt spid="42"/>
                                        </p:tgtEl>
                                        <p:attrNameLst>
                                          <p:attrName>ppt_h</p:attrName>
                                        </p:attrNameLst>
                                      </p:cBhvr>
                                      <p:tavLst>
                                        <p:tav tm="0">
                                          <p:val>
                                            <p:strVal val="#ppt_h"/>
                                          </p:val>
                                        </p:tav>
                                        <p:tav tm="100000">
                                          <p:val>
                                            <p:strVal val="#ppt_h"/>
                                          </p:val>
                                        </p:tav>
                                      </p:tavLst>
                                    </p:anim>
                                  </p:childTnLst>
                                </p:cTn>
                              </p:par>
                            </p:childTnLst>
                          </p:cTn>
                        </p:par>
                        <p:par>
                          <p:cTn id="70" fill="hold">
                            <p:stCondLst>
                              <p:cond delay="3450"/>
                            </p:stCondLst>
                            <p:childTnLst>
                              <p:par>
                                <p:cTn id="71" presetID="47" presetClass="entr" presetSubtype="0" fill="hold" grpId="0" nodeType="after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fade">
                                      <p:cBhvr>
                                        <p:cTn id="73" dur="1000"/>
                                        <p:tgtEl>
                                          <p:spTgt spid="47"/>
                                        </p:tgtEl>
                                      </p:cBhvr>
                                    </p:animEffect>
                                    <p:anim calcmode="lin" valueType="num">
                                      <p:cBhvr>
                                        <p:cTn id="74" dur="1000" fill="hold"/>
                                        <p:tgtEl>
                                          <p:spTgt spid="47"/>
                                        </p:tgtEl>
                                        <p:attrNameLst>
                                          <p:attrName>ppt_x</p:attrName>
                                        </p:attrNameLst>
                                      </p:cBhvr>
                                      <p:tavLst>
                                        <p:tav tm="0">
                                          <p:val>
                                            <p:strVal val="#ppt_x"/>
                                          </p:val>
                                        </p:tav>
                                        <p:tav tm="100000">
                                          <p:val>
                                            <p:strVal val="#ppt_x"/>
                                          </p:val>
                                        </p:tav>
                                      </p:tavLst>
                                    </p:anim>
                                    <p:anim calcmode="lin" valueType="num">
                                      <p:cBhvr>
                                        <p:cTn id="75" dur="1000" fill="hold"/>
                                        <p:tgtEl>
                                          <p:spTgt spid="47"/>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46"/>
                                        </p:tgtEl>
                                        <p:attrNameLst>
                                          <p:attrName>style.visibility</p:attrName>
                                        </p:attrNameLst>
                                      </p:cBhvr>
                                      <p:to>
                                        <p:strVal val="visible"/>
                                      </p:to>
                                    </p:set>
                                    <p:animEffect transition="in" filter="fade">
                                      <p:cBhvr>
                                        <p:cTn id="78" dur="1000"/>
                                        <p:tgtEl>
                                          <p:spTgt spid="46"/>
                                        </p:tgtEl>
                                      </p:cBhvr>
                                    </p:animEffect>
                                    <p:anim calcmode="lin" valueType="num">
                                      <p:cBhvr>
                                        <p:cTn id="79" dur="1000" fill="hold"/>
                                        <p:tgtEl>
                                          <p:spTgt spid="46"/>
                                        </p:tgtEl>
                                        <p:attrNameLst>
                                          <p:attrName>ppt_x</p:attrName>
                                        </p:attrNameLst>
                                      </p:cBhvr>
                                      <p:tavLst>
                                        <p:tav tm="0">
                                          <p:val>
                                            <p:strVal val="#ppt_x"/>
                                          </p:val>
                                        </p:tav>
                                        <p:tav tm="100000">
                                          <p:val>
                                            <p:strVal val="#ppt_x"/>
                                          </p:val>
                                        </p:tav>
                                      </p:tavLst>
                                    </p:anim>
                                    <p:anim calcmode="lin" valueType="num">
                                      <p:cBhvr>
                                        <p:cTn id="80" dur="1000" fill="hold"/>
                                        <p:tgtEl>
                                          <p:spTgt spid="46"/>
                                        </p:tgtEl>
                                        <p:attrNameLst>
                                          <p:attrName>ppt_y</p:attrName>
                                        </p:attrNameLst>
                                      </p:cBhvr>
                                      <p:tavLst>
                                        <p:tav tm="0">
                                          <p:val>
                                            <p:strVal val="#ppt_y-.1"/>
                                          </p:val>
                                        </p:tav>
                                        <p:tav tm="100000">
                                          <p:val>
                                            <p:strVal val="#ppt_y"/>
                                          </p:val>
                                        </p:tav>
                                      </p:tavLst>
                                    </p:anim>
                                  </p:childTnLst>
                                </p:cTn>
                              </p:par>
                              <p:par>
                                <p:cTn id="81" presetID="22" presetClass="entr" presetSubtype="4" fill="hold" grpId="0" nodeType="withEffect">
                                  <p:stCondLst>
                                    <p:cond delay="0"/>
                                  </p:stCondLst>
                                  <p:childTnLst>
                                    <p:set>
                                      <p:cBhvr>
                                        <p:cTn id="82" dur="1" fill="hold">
                                          <p:stCondLst>
                                            <p:cond delay="0"/>
                                          </p:stCondLst>
                                        </p:cTn>
                                        <p:tgtEl>
                                          <p:spTgt spid="12"/>
                                        </p:tgtEl>
                                        <p:attrNameLst>
                                          <p:attrName>style.visibility</p:attrName>
                                        </p:attrNameLst>
                                      </p:cBhvr>
                                      <p:to>
                                        <p:strVal val="visible"/>
                                      </p:to>
                                    </p:set>
                                    <p:animEffect transition="in" filter="wipe(down)">
                                      <p:cBhvr>
                                        <p:cTn id="83" dur="500"/>
                                        <p:tgtEl>
                                          <p:spTgt spid="12"/>
                                        </p:tgtEl>
                                      </p:cBhvr>
                                    </p:animEffect>
                                  </p:childTnLst>
                                </p:cTn>
                              </p:par>
                              <p:par>
                                <p:cTn id="84" presetID="22" presetClass="entr" presetSubtype="4" fill="hold" grpId="0" nodeType="withEffect">
                                  <p:stCondLst>
                                    <p:cond delay="200"/>
                                  </p:stCondLst>
                                  <p:childTnLst>
                                    <p:set>
                                      <p:cBhvr>
                                        <p:cTn id="85" dur="1" fill="hold">
                                          <p:stCondLst>
                                            <p:cond delay="0"/>
                                          </p:stCondLst>
                                        </p:cTn>
                                        <p:tgtEl>
                                          <p:spTgt spid="13"/>
                                        </p:tgtEl>
                                        <p:attrNameLst>
                                          <p:attrName>style.visibility</p:attrName>
                                        </p:attrNameLst>
                                      </p:cBhvr>
                                      <p:to>
                                        <p:strVal val="visible"/>
                                      </p:to>
                                    </p:set>
                                    <p:animEffect transition="in" filter="wipe(down)">
                                      <p:cBhvr>
                                        <p:cTn id="86" dur="500"/>
                                        <p:tgtEl>
                                          <p:spTgt spid="13"/>
                                        </p:tgtEl>
                                      </p:cBhvr>
                                    </p:animEffect>
                                  </p:childTnLst>
                                </p:cTn>
                              </p:par>
                              <p:par>
                                <p:cTn id="87" presetID="22" presetClass="entr" presetSubtype="4" fill="hold" grpId="0" nodeType="withEffect">
                                  <p:stCondLst>
                                    <p:cond delay="400"/>
                                  </p:stCondLst>
                                  <p:childTnLst>
                                    <p:set>
                                      <p:cBhvr>
                                        <p:cTn id="88" dur="1" fill="hold">
                                          <p:stCondLst>
                                            <p:cond delay="0"/>
                                          </p:stCondLst>
                                        </p:cTn>
                                        <p:tgtEl>
                                          <p:spTgt spid="14"/>
                                        </p:tgtEl>
                                        <p:attrNameLst>
                                          <p:attrName>style.visibility</p:attrName>
                                        </p:attrNameLst>
                                      </p:cBhvr>
                                      <p:to>
                                        <p:strVal val="visible"/>
                                      </p:to>
                                    </p:set>
                                    <p:animEffect transition="in" filter="wipe(down)">
                                      <p:cBhvr>
                                        <p:cTn id="89" dur="500"/>
                                        <p:tgtEl>
                                          <p:spTgt spid="14"/>
                                        </p:tgtEl>
                                      </p:cBhvr>
                                    </p:animEffect>
                                  </p:childTnLst>
                                </p:cTn>
                              </p:par>
                              <p:par>
                                <p:cTn id="90" presetID="22" presetClass="entr" presetSubtype="4" fill="hold" grpId="0" nodeType="withEffect">
                                  <p:stCondLst>
                                    <p:cond delay="600"/>
                                  </p:stCondLst>
                                  <p:childTnLst>
                                    <p:set>
                                      <p:cBhvr>
                                        <p:cTn id="91" dur="1" fill="hold">
                                          <p:stCondLst>
                                            <p:cond delay="0"/>
                                          </p:stCondLst>
                                        </p:cTn>
                                        <p:tgtEl>
                                          <p:spTgt spid="15"/>
                                        </p:tgtEl>
                                        <p:attrNameLst>
                                          <p:attrName>style.visibility</p:attrName>
                                        </p:attrNameLst>
                                      </p:cBhvr>
                                      <p:to>
                                        <p:strVal val="visible"/>
                                      </p:to>
                                    </p:set>
                                    <p:animEffect transition="in" filter="wipe(down)">
                                      <p:cBhvr>
                                        <p:cTn id="92" dur="500"/>
                                        <p:tgtEl>
                                          <p:spTgt spid="15"/>
                                        </p:tgtEl>
                                      </p:cBhvr>
                                    </p:animEffect>
                                  </p:childTnLst>
                                </p:cTn>
                              </p:par>
                            </p:childTnLst>
                          </p:cTn>
                        </p:par>
                        <p:par>
                          <p:cTn id="93" fill="hold">
                            <p:stCondLst>
                              <p:cond delay="4550"/>
                            </p:stCondLst>
                            <p:childTnLst>
                              <p:par>
                                <p:cTn id="94" presetID="22" presetClass="entr" presetSubtype="4" fill="hold" grpId="0" nodeType="afterEffect">
                                  <p:stCondLst>
                                    <p:cond delay="0"/>
                                  </p:stCondLst>
                                  <p:childTnLst>
                                    <p:set>
                                      <p:cBhvr>
                                        <p:cTn id="95" dur="1" fill="hold">
                                          <p:stCondLst>
                                            <p:cond delay="0"/>
                                          </p:stCondLst>
                                        </p:cTn>
                                        <p:tgtEl>
                                          <p:spTgt spid="16"/>
                                        </p:tgtEl>
                                        <p:attrNameLst>
                                          <p:attrName>style.visibility</p:attrName>
                                        </p:attrNameLst>
                                      </p:cBhvr>
                                      <p:to>
                                        <p:strVal val="visible"/>
                                      </p:to>
                                    </p:set>
                                    <p:animEffect transition="in" filter="wipe(down)">
                                      <p:cBhvr>
                                        <p:cTn id="96" dur="500"/>
                                        <p:tgtEl>
                                          <p:spTgt spid="16"/>
                                        </p:tgtEl>
                                      </p:cBhvr>
                                    </p:animEffect>
                                  </p:childTnLst>
                                </p:cTn>
                              </p:par>
                              <p:par>
                                <p:cTn id="97" presetID="22" presetClass="entr" presetSubtype="4" fill="hold" grpId="0" nodeType="withEffect">
                                  <p:stCondLst>
                                    <p:cond delay="0"/>
                                  </p:stCondLst>
                                  <p:childTnLst>
                                    <p:set>
                                      <p:cBhvr>
                                        <p:cTn id="98" dur="1" fill="hold">
                                          <p:stCondLst>
                                            <p:cond delay="0"/>
                                          </p:stCondLst>
                                        </p:cTn>
                                        <p:tgtEl>
                                          <p:spTgt spid="17"/>
                                        </p:tgtEl>
                                        <p:attrNameLst>
                                          <p:attrName>style.visibility</p:attrName>
                                        </p:attrNameLst>
                                      </p:cBhvr>
                                      <p:to>
                                        <p:strVal val="visible"/>
                                      </p:to>
                                    </p:set>
                                    <p:animEffect transition="in" filter="wipe(down)">
                                      <p:cBhvr>
                                        <p:cTn id="99" dur="500"/>
                                        <p:tgtEl>
                                          <p:spTgt spid="17"/>
                                        </p:tgtEl>
                                      </p:cBhvr>
                                    </p:animEffect>
                                  </p:childTnLst>
                                </p:cTn>
                              </p:par>
                              <p:par>
                                <p:cTn id="100" presetID="22" presetClass="entr" presetSubtype="4" fill="hold" grpId="0" nodeType="withEffect">
                                  <p:stCondLst>
                                    <p:cond delay="0"/>
                                  </p:stCondLst>
                                  <p:childTnLst>
                                    <p:set>
                                      <p:cBhvr>
                                        <p:cTn id="101" dur="1" fill="hold">
                                          <p:stCondLst>
                                            <p:cond delay="0"/>
                                          </p:stCondLst>
                                        </p:cTn>
                                        <p:tgtEl>
                                          <p:spTgt spid="18"/>
                                        </p:tgtEl>
                                        <p:attrNameLst>
                                          <p:attrName>style.visibility</p:attrName>
                                        </p:attrNameLst>
                                      </p:cBhvr>
                                      <p:to>
                                        <p:strVal val="visible"/>
                                      </p:to>
                                    </p:set>
                                    <p:animEffect transition="in" filter="wipe(down)">
                                      <p:cBhvr>
                                        <p:cTn id="102" dur="500"/>
                                        <p:tgtEl>
                                          <p:spTgt spid="18"/>
                                        </p:tgtEl>
                                      </p:cBhvr>
                                    </p:animEffect>
                                  </p:childTnLst>
                                </p:cTn>
                              </p:par>
                              <p:par>
                                <p:cTn id="103" presetID="22" presetClass="entr" presetSubtype="4" fill="hold" grpId="0" nodeType="with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wipe(down)">
                                      <p:cBhvr>
                                        <p:cTn id="105" dur="500"/>
                                        <p:tgtEl>
                                          <p:spTgt spid="19"/>
                                        </p:tgtEl>
                                      </p:cBhvr>
                                    </p:animEffect>
                                  </p:childTnLst>
                                </p:cTn>
                              </p:par>
                            </p:childTnLst>
                          </p:cTn>
                        </p:par>
                        <p:par>
                          <p:cTn id="106" fill="hold">
                            <p:stCondLst>
                              <p:cond delay="5050"/>
                            </p:stCondLst>
                            <p:childTnLst>
                              <p:par>
                                <p:cTn id="107" presetID="45" presetClass="entr" presetSubtype="0" fill="hold" grpId="0" nodeType="afterEffect">
                                  <p:stCondLst>
                                    <p:cond delay="0"/>
                                  </p:stCondLst>
                                  <p:childTnLst>
                                    <p:set>
                                      <p:cBhvr>
                                        <p:cTn id="108" dur="1" fill="hold">
                                          <p:stCondLst>
                                            <p:cond delay="0"/>
                                          </p:stCondLst>
                                        </p:cTn>
                                        <p:tgtEl>
                                          <p:spTgt spid="39"/>
                                        </p:tgtEl>
                                        <p:attrNameLst>
                                          <p:attrName>style.visibility</p:attrName>
                                        </p:attrNameLst>
                                      </p:cBhvr>
                                      <p:to>
                                        <p:strVal val="visible"/>
                                      </p:to>
                                    </p:set>
                                    <p:animEffect transition="in" filter="fade">
                                      <p:cBhvr>
                                        <p:cTn id="109" dur="500"/>
                                        <p:tgtEl>
                                          <p:spTgt spid="39"/>
                                        </p:tgtEl>
                                      </p:cBhvr>
                                    </p:animEffect>
                                    <p:anim calcmode="lin" valueType="num">
                                      <p:cBhvr>
                                        <p:cTn id="110" dur="500" fill="hold"/>
                                        <p:tgtEl>
                                          <p:spTgt spid="39"/>
                                        </p:tgtEl>
                                        <p:attrNameLst>
                                          <p:attrName>ppt_w</p:attrName>
                                        </p:attrNameLst>
                                      </p:cBhvr>
                                      <p:tavLst>
                                        <p:tav tm="0" fmla="#ppt_w*sin(2.5*pi*$)">
                                          <p:val>
                                            <p:fltVal val="0"/>
                                          </p:val>
                                        </p:tav>
                                        <p:tav tm="100000">
                                          <p:val>
                                            <p:fltVal val="1"/>
                                          </p:val>
                                        </p:tav>
                                      </p:tavLst>
                                    </p:anim>
                                    <p:anim calcmode="lin" valueType="num">
                                      <p:cBhvr>
                                        <p:cTn id="111" dur="500" fill="hold"/>
                                        <p:tgtEl>
                                          <p:spTgt spid="39"/>
                                        </p:tgtEl>
                                        <p:attrNameLst>
                                          <p:attrName>ppt_h</p:attrName>
                                        </p:attrNameLst>
                                      </p:cBhvr>
                                      <p:tavLst>
                                        <p:tav tm="0">
                                          <p:val>
                                            <p:strVal val="#ppt_h"/>
                                          </p:val>
                                        </p:tav>
                                        <p:tav tm="100000">
                                          <p:val>
                                            <p:strVal val="#ppt_h"/>
                                          </p:val>
                                        </p:tav>
                                      </p:tavLst>
                                    </p:anim>
                                  </p:childTnLst>
                                </p:cTn>
                              </p:par>
                              <p:par>
                                <p:cTn id="112" presetID="45" presetClass="entr" presetSubtype="0" fill="hold" grpId="0" nodeType="withEffect">
                                  <p:stCondLst>
                                    <p:cond delay="0"/>
                                  </p:stCondLst>
                                  <p:childTnLst>
                                    <p:set>
                                      <p:cBhvr>
                                        <p:cTn id="113" dur="1" fill="hold">
                                          <p:stCondLst>
                                            <p:cond delay="0"/>
                                          </p:stCondLst>
                                        </p:cTn>
                                        <p:tgtEl>
                                          <p:spTgt spid="41"/>
                                        </p:tgtEl>
                                        <p:attrNameLst>
                                          <p:attrName>style.visibility</p:attrName>
                                        </p:attrNameLst>
                                      </p:cBhvr>
                                      <p:to>
                                        <p:strVal val="visible"/>
                                      </p:to>
                                    </p:set>
                                    <p:animEffect transition="in" filter="fade">
                                      <p:cBhvr>
                                        <p:cTn id="114" dur="500"/>
                                        <p:tgtEl>
                                          <p:spTgt spid="41"/>
                                        </p:tgtEl>
                                      </p:cBhvr>
                                    </p:animEffect>
                                    <p:anim calcmode="lin" valueType="num">
                                      <p:cBhvr>
                                        <p:cTn id="115" dur="500" fill="hold"/>
                                        <p:tgtEl>
                                          <p:spTgt spid="41"/>
                                        </p:tgtEl>
                                        <p:attrNameLst>
                                          <p:attrName>ppt_w</p:attrName>
                                        </p:attrNameLst>
                                      </p:cBhvr>
                                      <p:tavLst>
                                        <p:tav tm="0" fmla="#ppt_w*sin(2.5*pi*$)">
                                          <p:val>
                                            <p:fltVal val="0"/>
                                          </p:val>
                                        </p:tav>
                                        <p:tav tm="100000">
                                          <p:val>
                                            <p:fltVal val="1"/>
                                          </p:val>
                                        </p:tav>
                                      </p:tavLst>
                                    </p:anim>
                                    <p:anim calcmode="lin" valueType="num">
                                      <p:cBhvr>
                                        <p:cTn id="116" dur="500" fill="hold"/>
                                        <p:tgtEl>
                                          <p:spTgt spid="41"/>
                                        </p:tgtEl>
                                        <p:attrNameLst>
                                          <p:attrName>ppt_h</p:attrName>
                                        </p:attrNameLst>
                                      </p:cBhvr>
                                      <p:tavLst>
                                        <p:tav tm="0">
                                          <p:val>
                                            <p:strVal val="#ppt_h"/>
                                          </p:val>
                                        </p:tav>
                                        <p:tav tm="100000">
                                          <p:val>
                                            <p:strVal val="#ppt_h"/>
                                          </p:val>
                                        </p:tav>
                                      </p:tavLst>
                                    </p:anim>
                                  </p:childTnLst>
                                </p:cTn>
                              </p:par>
                            </p:childTnLst>
                          </p:cTn>
                        </p:par>
                        <p:par>
                          <p:cTn id="117" fill="hold">
                            <p:stCondLst>
                              <p:cond delay="5550"/>
                            </p:stCondLst>
                            <p:childTnLst>
                              <p:par>
                                <p:cTn id="118" presetID="47" presetClass="entr" presetSubtype="0" fill="hold" grpId="0" nodeType="afterEffect">
                                  <p:stCondLst>
                                    <p:cond delay="0"/>
                                  </p:stCondLst>
                                  <p:childTnLst>
                                    <p:set>
                                      <p:cBhvr>
                                        <p:cTn id="119" dur="1" fill="hold">
                                          <p:stCondLst>
                                            <p:cond delay="0"/>
                                          </p:stCondLst>
                                        </p:cTn>
                                        <p:tgtEl>
                                          <p:spTgt spid="49"/>
                                        </p:tgtEl>
                                        <p:attrNameLst>
                                          <p:attrName>style.visibility</p:attrName>
                                        </p:attrNameLst>
                                      </p:cBhvr>
                                      <p:to>
                                        <p:strVal val="visible"/>
                                      </p:to>
                                    </p:set>
                                    <p:animEffect transition="in" filter="fade">
                                      <p:cBhvr>
                                        <p:cTn id="120" dur="1000"/>
                                        <p:tgtEl>
                                          <p:spTgt spid="49"/>
                                        </p:tgtEl>
                                      </p:cBhvr>
                                    </p:animEffect>
                                    <p:anim calcmode="lin" valueType="num">
                                      <p:cBhvr>
                                        <p:cTn id="121" dur="1000" fill="hold"/>
                                        <p:tgtEl>
                                          <p:spTgt spid="49"/>
                                        </p:tgtEl>
                                        <p:attrNameLst>
                                          <p:attrName>ppt_x</p:attrName>
                                        </p:attrNameLst>
                                      </p:cBhvr>
                                      <p:tavLst>
                                        <p:tav tm="0">
                                          <p:val>
                                            <p:strVal val="#ppt_x"/>
                                          </p:val>
                                        </p:tav>
                                        <p:tav tm="100000">
                                          <p:val>
                                            <p:strVal val="#ppt_x"/>
                                          </p:val>
                                        </p:tav>
                                      </p:tavLst>
                                    </p:anim>
                                    <p:anim calcmode="lin" valueType="num">
                                      <p:cBhvr>
                                        <p:cTn id="122" dur="1000" fill="hold"/>
                                        <p:tgtEl>
                                          <p:spTgt spid="49"/>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0"/>
                                  </p:stCondLst>
                                  <p:childTnLst>
                                    <p:set>
                                      <p:cBhvr>
                                        <p:cTn id="124" dur="1" fill="hold">
                                          <p:stCondLst>
                                            <p:cond delay="0"/>
                                          </p:stCondLst>
                                        </p:cTn>
                                        <p:tgtEl>
                                          <p:spTgt spid="48"/>
                                        </p:tgtEl>
                                        <p:attrNameLst>
                                          <p:attrName>style.visibility</p:attrName>
                                        </p:attrNameLst>
                                      </p:cBhvr>
                                      <p:to>
                                        <p:strVal val="visible"/>
                                      </p:to>
                                    </p:set>
                                    <p:animEffect transition="in" filter="fade">
                                      <p:cBhvr>
                                        <p:cTn id="125" dur="1000"/>
                                        <p:tgtEl>
                                          <p:spTgt spid="48"/>
                                        </p:tgtEl>
                                      </p:cBhvr>
                                    </p:animEffect>
                                    <p:anim calcmode="lin" valueType="num">
                                      <p:cBhvr>
                                        <p:cTn id="126" dur="1000" fill="hold"/>
                                        <p:tgtEl>
                                          <p:spTgt spid="48"/>
                                        </p:tgtEl>
                                        <p:attrNameLst>
                                          <p:attrName>ppt_x</p:attrName>
                                        </p:attrNameLst>
                                      </p:cBhvr>
                                      <p:tavLst>
                                        <p:tav tm="0">
                                          <p:val>
                                            <p:strVal val="#ppt_x"/>
                                          </p:val>
                                        </p:tav>
                                        <p:tav tm="100000">
                                          <p:val>
                                            <p:strVal val="#ppt_x"/>
                                          </p:val>
                                        </p:tav>
                                      </p:tavLst>
                                    </p:anim>
                                    <p:anim calcmode="lin" valueType="num">
                                      <p:cBhvr>
                                        <p:cTn id="127" dur="1000" fill="hold"/>
                                        <p:tgtEl>
                                          <p:spTgt spid="48"/>
                                        </p:tgtEl>
                                        <p:attrNameLst>
                                          <p:attrName>ppt_y</p:attrName>
                                        </p:attrNameLst>
                                      </p:cBhvr>
                                      <p:tavLst>
                                        <p:tav tm="0">
                                          <p:val>
                                            <p:strVal val="#ppt_y-.1"/>
                                          </p:val>
                                        </p:tav>
                                        <p:tav tm="100000">
                                          <p:val>
                                            <p:strVal val="#ppt_y"/>
                                          </p:val>
                                        </p:tav>
                                      </p:tavLst>
                                    </p:anim>
                                  </p:childTnLst>
                                </p:cTn>
                              </p:par>
                              <p:par>
                                <p:cTn id="128" presetID="22" presetClass="entr" presetSubtype="4" fill="hold" grpId="0" nodeType="withEffect">
                                  <p:stCondLst>
                                    <p:cond delay="0"/>
                                  </p:stCondLst>
                                  <p:childTnLst>
                                    <p:set>
                                      <p:cBhvr>
                                        <p:cTn id="129" dur="1" fill="hold">
                                          <p:stCondLst>
                                            <p:cond delay="0"/>
                                          </p:stCondLst>
                                        </p:cTn>
                                        <p:tgtEl>
                                          <p:spTgt spid="20"/>
                                        </p:tgtEl>
                                        <p:attrNameLst>
                                          <p:attrName>style.visibility</p:attrName>
                                        </p:attrNameLst>
                                      </p:cBhvr>
                                      <p:to>
                                        <p:strVal val="visible"/>
                                      </p:to>
                                    </p:set>
                                    <p:animEffect transition="in" filter="wipe(down)">
                                      <p:cBhvr>
                                        <p:cTn id="130" dur="500"/>
                                        <p:tgtEl>
                                          <p:spTgt spid="20"/>
                                        </p:tgtEl>
                                      </p:cBhvr>
                                    </p:animEffect>
                                  </p:childTnLst>
                                </p:cTn>
                              </p:par>
                              <p:par>
                                <p:cTn id="131" presetID="22" presetClass="entr" presetSubtype="4" fill="hold" grpId="0" nodeType="withEffect">
                                  <p:stCondLst>
                                    <p:cond delay="200"/>
                                  </p:stCondLst>
                                  <p:childTnLst>
                                    <p:set>
                                      <p:cBhvr>
                                        <p:cTn id="132" dur="1" fill="hold">
                                          <p:stCondLst>
                                            <p:cond delay="0"/>
                                          </p:stCondLst>
                                        </p:cTn>
                                        <p:tgtEl>
                                          <p:spTgt spid="21"/>
                                        </p:tgtEl>
                                        <p:attrNameLst>
                                          <p:attrName>style.visibility</p:attrName>
                                        </p:attrNameLst>
                                      </p:cBhvr>
                                      <p:to>
                                        <p:strVal val="visible"/>
                                      </p:to>
                                    </p:set>
                                    <p:animEffect transition="in" filter="wipe(down)">
                                      <p:cBhvr>
                                        <p:cTn id="133" dur="500"/>
                                        <p:tgtEl>
                                          <p:spTgt spid="21"/>
                                        </p:tgtEl>
                                      </p:cBhvr>
                                    </p:animEffect>
                                  </p:childTnLst>
                                </p:cTn>
                              </p:par>
                              <p:par>
                                <p:cTn id="134" presetID="22" presetClass="entr" presetSubtype="4" fill="hold" grpId="0" nodeType="withEffect">
                                  <p:stCondLst>
                                    <p:cond delay="400"/>
                                  </p:stCondLst>
                                  <p:childTnLst>
                                    <p:set>
                                      <p:cBhvr>
                                        <p:cTn id="135" dur="1" fill="hold">
                                          <p:stCondLst>
                                            <p:cond delay="0"/>
                                          </p:stCondLst>
                                        </p:cTn>
                                        <p:tgtEl>
                                          <p:spTgt spid="22"/>
                                        </p:tgtEl>
                                        <p:attrNameLst>
                                          <p:attrName>style.visibility</p:attrName>
                                        </p:attrNameLst>
                                      </p:cBhvr>
                                      <p:to>
                                        <p:strVal val="visible"/>
                                      </p:to>
                                    </p:set>
                                    <p:animEffect transition="in" filter="wipe(down)">
                                      <p:cBhvr>
                                        <p:cTn id="136" dur="500"/>
                                        <p:tgtEl>
                                          <p:spTgt spid="22"/>
                                        </p:tgtEl>
                                      </p:cBhvr>
                                    </p:animEffect>
                                  </p:childTnLst>
                                </p:cTn>
                              </p:par>
                              <p:par>
                                <p:cTn id="137" presetID="22" presetClass="entr" presetSubtype="4" fill="hold" grpId="0" nodeType="withEffect">
                                  <p:stCondLst>
                                    <p:cond delay="600"/>
                                  </p:stCondLst>
                                  <p:childTnLst>
                                    <p:set>
                                      <p:cBhvr>
                                        <p:cTn id="138" dur="1" fill="hold">
                                          <p:stCondLst>
                                            <p:cond delay="0"/>
                                          </p:stCondLst>
                                        </p:cTn>
                                        <p:tgtEl>
                                          <p:spTgt spid="23"/>
                                        </p:tgtEl>
                                        <p:attrNameLst>
                                          <p:attrName>style.visibility</p:attrName>
                                        </p:attrNameLst>
                                      </p:cBhvr>
                                      <p:to>
                                        <p:strVal val="visible"/>
                                      </p:to>
                                    </p:set>
                                    <p:animEffect transition="in" filter="wipe(down)">
                                      <p:cBhvr>
                                        <p:cTn id="139" dur="500"/>
                                        <p:tgtEl>
                                          <p:spTgt spid="23"/>
                                        </p:tgtEl>
                                      </p:cBhvr>
                                    </p:animEffect>
                                  </p:childTnLst>
                                </p:cTn>
                              </p:par>
                            </p:childTnLst>
                          </p:cTn>
                        </p:par>
                        <p:par>
                          <p:cTn id="140" fill="hold">
                            <p:stCondLst>
                              <p:cond delay="6650"/>
                            </p:stCondLst>
                            <p:childTnLst>
                              <p:par>
                                <p:cTn id="141" presetID="22" presetClass="entr" presetSubtype="4" fill="hold" grpId="0" nodeType="afterEffect">
                                  <p:stCondLst>
                                    <p:cond delay="0"/>
                                  </p:stCondLst>
                                  <p:childTnLst>
                                    <p:set>
                                      <p:cBhvr>
                                        <p:cTn id="142" dur="1" fill="hold">
                                          <p:stCondLst>
                                            <p:cond delay="0"/>
                                          </p:stCondLst>
                                        </p:cTn>
                                        <p:tgtEl>
                                          <p:spTgt spid="27"/>
                                        </p:tgtEl>
                                        <p:attrNameLst>
                                          <p:attrName>style.visibility</p:attrName>
                                        </p:attrNameLst>
                                      </p:cBhvr>
                                      <p:to>
                                        <p:strVal val="visible"/>
                                      </p:to>
                                    </p:set>
                                    <p:animEffect transition="in" filter="wipe(down)">
                                      <p:cBhvr>
                                        <p:cTn id="143" dur="500"/>
                                        <p:tgtEl>
                                          <p:spTgt spid="27"/>
                                        </p:tgtEl>
                                      </p:cBhvr>
                                    </p:animEffect>
                                  </p:childTnLst>
                                </p:cTn>
                              </p:par>
                              <p:par>
                                <p:cTn id="144" presetID="22" presetClass="entr" presetSubtype="4" fill="hold" grpId="0" nodeType="withEffect">
                                  <p:stCondLst>
                                    <p:cond delay="0"/>
                                  </p:stCondLst>
                                  <p:childTnLst>
                                    <p:set>
                                      <p:cBhvr>
                                        <p:cTn id="145" dur="1" fill="hold">
                                          <p:stCondLst>
                                            <p:cond delay="0"/>
                                          </p:stCondLst>
                                        </p:cTn>
                                        <p:tgtEl>
                                          <p:spTgt spid="26"/>
                                        </p:tgtEl>
                                        <p:attrNameLst>
                                          <p:attrName>style.visibility</p:attrName>
                                        </p:attrNameLst>
                                      </p:cBhvr>
                                      <p:to>
                                        <p:strVal val="visible"/>
                                      </p:to>
                                    </p:set>
                                    <p:animEffect transition="in" filter="wipe(down)">
                                      <p:cBhvr>
                                        <p:cTn id="146" dur="500"/>
                                        <p:tgtEl>
                                          <p:spTgt spid="26"/>
                                        </p:tgtEl>
                                      </p:cBhvr>
                                    </p:animEffect>
                                  </p:childTnLst>
                                </p:cTn>
                              </p:par>
                              <p:par>
                                <p:cTn id="147" presetID="22" presetClass="entr" presetSubtype="4" fill="hold" grpId="0" nodeType="withEffect">
                                  <p:stCondLst>
                                    <p:cond delay="0"/>
                                  </p:stCondLst>
                                  <p:childTnLst>
                                    <p:set>
                                      <p:cBhvr>
                                        <p:cTn id="148" dur="1" fill="hold">
                                          <p:stCondLst>
                                            <p:cond delay="0"/>
                                          </p:stCondLst>
                                        </p:cTn>
                                        <p:tgtEl>
                                          <p:spTgt spid="25"/>
                                        </p:tgtEl>
                                        <p:attrNameLst>
                                          <p:attrName>style.visibility</p:attrName>
                                        </p:attrNameLst>
                                      </p:cBhvr>
                                      <p:to>
                                        <p:strVal val="visible"/>
                                      </p:to>
                                    </p:set>
                                    <p:animEffect transition="in" filter="wipe(down)">
                                      <p:cBhvr>
                                        <p:cTn id="149" dur="500"/>
                                        <p:tgtEl>
                                          <p:spTgt spid="25"/>
                                        </p:tgtEl>
                                      </p:cBhvr>
                                    </p:animEffect>
                                  </p:childTnLst>
                                </p:cTn>
                              </p:par>
                              <p:par>
                                <p:cTn id="150" presetID="22" presetClass="entr" presetSubtype="4" fill="hold" grpId="0" nodeType="withEffect">
                                  <p:stCondLst>
                                    <p:cond delay="0"/>
                                  </p:stCondLst>
                                  <p:childTnLst>
                                    <p:set>
                                      <p:cBhvr>
                                        <p:cTn id="151" dur="1" fill="hold">
                                          <p:stCondLst>
                                            <p:cond delay="0"/>
                                          </p:stCondLst>
                                        </p:cTn>
                                        <p:tgtEl>
                                          <p:spTgt spid="24"/>
                                        </p:tgtEl>
                                        <p:attrNameLst>
                                          <p:attrName>style.visibility</p:attrName>
                                        </p:attrNameLst>
                                      </p:cBhvr>
                                      <p:to>
                                        <p:strVal val="visible"/>
                                      </p:to>
                                    </p:set>
                                    <p:animEffect transition="in" filter="wipe(down)">
                                      <p:cBhvr>
                                        <p:cTn id="152" dur="500"/>
                                        <p:tgtEl>
                                          <p:spTgt spid="24"/>
                                        </p:tgtEl>
                                      </p:cBhvr>
                                    </p:animEffect>
                                  </p:childTnLst>
                                </p:cTn>
                              </p:par>
                            </p:childTnLst>
                          </p:cTn>
                        </p:par>
                        <p:par>
                          <p:cTn id="153" fill="hold">
                            <p:stCondLst>
                              <p:cond delay="7150"/>
                            </p:stCondLst>
                            <p:childTnLst>
                              <p:par>
                                <p:cTn id="154" presetID="45" presetClass="entr" presetSubtype="0" fill="hold" grpId="0" nodeType="afterEffect">
                                  <p:stCondLst>
                                    <p:cond delay="0"/>
                                  </p:stCondLst>
                                  <p:childTnLst>
                                    <p:set>
                                      <p:cBhvr>
                                        <p:cTn id="155" dur="1" fill="hold">
                                          <p:stCondLst>
                                            <p:cond delay="0"/>
                                          </p:stCondLst>
                                        </p:cTn>
                                        <p:tgtEl>
                                          <p:spTgt spid="40"/>
                                        </p:tgtEl>
                                        <p:attrNameLst>
                                          <p:attrName>style.visibility</p:attrName>
                                        </p:attrNameLst>
                                      </p:cBhvr>
                                      <p:to>
                                        <p:strVal val="visible"/>
                                      </p:to>
                                    </p:set>
                                    <p:animEffect transition="in" filter="fade">
                                      <p:cBhvr>
                                        <p:cTn id="156" dur="500"/>
                                        <p:tgtEl>
                                          <p:spTgt spid="40"/>
                                        </p:tgtEl>
                                      </p:cBhvr>
                                    </p:animEffect>
                                    <p:anim calcmode="lin" valueType="num">
                                      <p:cBhvr>
                                        <p:cTn id="157" dur="500" fill="hold"/>
                                        <p:tgtEl>
                                          <p:spTgt spid="40"/>
                                        </p:tgtEl>
                                        <p:attrNameLst>
                                          <p:attrName>ppt_w</p:attrName>
                                        </p:attrNameLst>
                                      </p:cBhvr>
                                      <p:tavLst>
                                        <p:tav tm="0" fmla="#ppt_w*sin(2.5*pi*$)">
                                          <p:val>
                                            <p:fltVal val="0"/>
                                          </p:val>
                                        </p:tav>
                                        <p:tav tm="100000">
                                          <p:val>
                                            <p:fltVal val="1"/>
                                          </p:val>
                                        </p:tav>
                                      </p:tavLst>
                                    </p:anim>
                                    <p:anim calcmode="lin" valueType="num">
                                      <p:cBhvr>
                                        <p:cTn id="158" dur="500" fill="hold"/>
                                        <p:tgtEl>
                                          <p:spTgt spid="40"/>
                                        </p:tgtEl>
                                        <p:attrNameLst>
                                          <p:attrName>ppt_h</p:attrName>
                                        </p:attrNameLst>
                                      </p:cBhvr>
                                      <p:tavLst>
                                        <p:tav tm="0">
                                          <p:val>
                                            <p:strVal val="#ppt_h"/>
                                          </p:val>
                                        </p:tav>
                                        <p:tav tm="100000">
                                          <p:val>
                                            <p:strVal val="#ppt_h"/>
                                          </p:val>
                                        </p:tav>
                                      </p:tavLst>
                                    </p:anim>
                                  </p:childTnLst>
                                </p:cTn>
                              </p:par>
                              <p:par>
                                <p:cTn id="159" presetID="45" presetClass="entr" presetSubtype="0" fill="hold" grpId="0" nodeType="withEffect">
                                  <p:stCondLst>
                                    <p:cond delay="0"/>
                                  </p:stCondLst>
                                  <p:childTnLst>
                                    <p:set>
                                      <p:cBhvr>
                                        <p:cTn id="160" dur="1" fill="hold">
                                          <p:stCondLst>
                                            <p:cond delay="0"/>
                                          </p:stCondLst>
                                        </p:cTn>
                                        <p:tgtEl>
                                          <p:spTgt spid="43"/>
                                        </p:tgtEl>
                                        <p:attrNameLst>
                                          <p:attrName>style.visibility</p:attrName>
                                        </p:attrNameLst>
                                      </p:cBhvr>
                                      <p:to>
                                        <p:strVal val="visible"/>
                                      </p:to>
                                    </p:set>
                                    <p:animEffect transition="in" filter="fade">
                                      <p:cBhvr>
                                        <p:cTn id="161" dur="500"/>
                                        <p:tgtEl>
                                          <p:spTgt spid="43"/>
                                        </p:tgtEl>
                                      </p:cBhvr>
                                    </p:animEffect>
                                    <p:anim calcmode="lin" valueType="num">
                                      <p:cBhvr>
                                        <p:cTn id="162" dur="500" fill="hold"/>
                                        <p:tgtEl>
                                          <p:spTgt spid="43"/>
                                        </p:tgtEl>
                                        <p:attrNameLst>
                                          <p:attrName>ppt_w</p:attrName>
                                        </p:attrNameLst>
                                      </p:cBhvr>
                                      <p:tavLst>
                                        <p:tav tm="0" fmla="#ppt_w*sin(2.5*pi*$)">
                                          <p:val>
                                            <p:fltVal val="0"/>
                                          </p:val>
                                        </p:tav>
                                        <p:tav tm="100000">
                                          <p:val>
                                            <p:fltVal val="1"/>
                                          </p:val>
                                        </p:tav>
                                      </p:tavLst>
                                    </p:anim>
                                    <p:anim calcmode="lin" valueType="num">
                                      <p:cBhvr>
                                        <p:cTn id="163" dur="500" fill="hold"/>
                                        <p:tgtEl>
                                          <p:spTgt spid="43"/>
                                        </p:tgtEl>
                                        <p:attrNameLst>
                                          <p:attrName>ppt_h</p:attrName>
                                        </p:attrNameLst>
                                      </p:cBhvr>
                                      <p:tavLst>
                                        <p:tav tm="0">
                                          <p:val>
                                            <p:strVal val="#ppt_h"/>
                                          </p:val>
                                        </p:tav>
                                        <p:tav tm="100000">
                                          <p:val>
                                            <p:strVal val="#ppt_h"/>
                                          </p:val>
                                        </p:tav>
                                      </p:tavLst>
                                    </p:anim>
                                  </p:childTnLst>
                                </p:cTn>
                              </p:par>
                            </p:childTnLst>
                          </p:cTn>
                        </p:par>
                        <p:par>
                          <p:cTn id="164" fill="hold">
                            <p:stCondLst>
                              <p:cond delay="7650"/>
                            </p:stCondLst>
                            <p:childTnLst>
                              <p:par>
                                <p:cTn id="165" presetID="47" presetClass="entr" presetSubtype="0" fill="hold" grpId="0" nodeType="afterEffect">
                                  <p:stCondLst>
                                    <p:cond delay="0"/>
                                  </p:stCondLst>
                                  <p:childTnLst>
                                    <p:set>
                                      <p:cBhvr>
                                        <p:cTn id="166" dur="1" fill="hold">
                                          <p:stCondLst>
                                            <p:cond delay="0"/>
                                          </p:stCondLst>
                                        </p:cTn>
                                        <p:tgtEl>
                                          <p:spTgt spid="51"/>
                                        </p:tgtEl>
                                        <p:attrNameLst>
                                          <p:attrName>style.visibility</p:attrName>
                                        </p:attrNameLst>
                                      </p:cBhvr>
                                      <p:to>
                                        <p:strVal val="visible"/>
                                      </p:to>
                                    </p:set>
                                    <p:animEffect transition="in" filter="fade">
                                      <p:cBhvr>
                                        <p:cTn id="167" dur="1000"/>
                                        <p:tgtEl>
                                          <p:spTgt spid="51"/>
                                        </p:tgtEl>
                                      </p:cBhvr>
                                    </p:animEffect>
                                    <p:anim calcmode="lin" valueType="num">
                                      <p:cBhvr>
                                        <p:cTn id="168" dur="1000" fill="hold"/>
                                        <p:tgtEl>
                                          <p:spTgt spid="51"/>
                                        </p:tgtEl>
                                        <p:attrNameLst>
                                          <p:attrName>ppt_x</p:attrName>
                                        </p:attrNameLst>
                                      </p:cBhvr>
                                      <p:tavLst>
                                        <p:tav tm="0">
                                          <p:val>
                                            <p:strVal val="#ppt_x"/>
                                          </p:val>
                                        </p:tav>
                                        <p:tav tm="100000">
                                          <p:val>
                                            <p:strVal val="#ppt_x"/>
                                          </p:val>
                                        </p:tav>
                                      </p:tavLst>
                                    </p:anim>
                                    <p:anim calcmode="lin" valueType="num">
                                      <p:cBhvr>
                                        <p:cTn id="169" dur="1000" fill="hold"/>
                                        <p:tgtEl>
                                          <p:spTgt spid="51"/>
                                        </p:tgtEl>
                                        <p:attrNameLst>
                                          <p:attrName>ppt_y</p:attrName>
                                        </p:attrNameLst>
                                      </p:cBhvr>
                                      <p:tavLst>
                                        <p:tav tm="0">
                                          <p:val>
                                            <p:strVal val="#ppt_y-.1"/>
                                          </p:val>
                                        </p:tav>
                                        <p:tav tm="100000">
                                          <p:val>
                                            <p:strVal val="#ppt_y"/>
                                          </p:val>
                                        </p:tav>
                                      </p:tavLst>
                                    </p:anim>
                                  </p:childTnLst>
                                </p:cTn>
                              </p:par>
                              <p:par>
                                <p:cTn id="170" presetID="47" presetClass="entr" presetSubtype="0" fill="hold" grpId="0" nodeType="withEffect">
                                  <p:stCondLst>
                                    <p:cond delay="0"/>
                                  </p:stCondLst>
                                  <p:childTnLst>
                                    <p:set>
                                      <p:cBhvr>
                                        <p:cTn id="171" dur="1" fill="hold">
                                          <p:stCondLst>
                                            <p:cond delay="0"/>
                                          </p:stCondLst>
                                        </p:cTn>
                                        <p:tgtEl>
                                          <p:spTgt spid="50"/>
                                        </p:tgtEl>
                                        <p:attrNameLst>
                                          <p:attrName>style.visibility</p:attrName>
                                        </p:attrNameLst>
                                      </p:cBhvr>
                                      <p:to>
                                        <p:strVal val="visible"/>
                                      </p:to>
                                    </p:set>
                                    <p:animEffect transition="in" filter="fade">
                                      <p:cBhvr>
                                        <p:cTn id="172" dur="1000"/>
                                        <p:tgtEl>
                                          <p:spTgt spid="50"/>
                                        </p:tgtEl>
                                      </p:cBhvr>
                                    </p:animEffect>
                                    <p:anim calcmode="lin" valueType="num">
                                      <p:cBhvr>
                                        <p:cTn id="173" dur="1000" fill="hold"/>
                                        <p:tgtEl>
                                          <p:spTgt spid="50"/>
                                        </p:tgtEl>
                                        <p:attrNameLst>
                                          <p:attrName>ppt_x</p:attrName>
                                        </p:attrNameLst>
                                      </p:cBhvr>
                                      <p:tavLst>
                                        <p:tav tm="0">
                                          <p:val>
                                            <p:strVal val="#ppt_x"/>
                                          </p:val>
                                        </p:tav>
                                        <p:tav tm="100000">
                                          <p:val>
                                            <p:strVal val="#ppt_x"/>
                                          </p:val>
                                        </p:tav>
                                      </p:tavLst>
                                    </p:anim>
                                    <p:anim calcmode="lin" valueType="num">
                                      <p:cBhvr>
                                        <p:cTn id="174" dur="1000" fill="hold"/>
                                        <p:tgtEl>
                                          <p:spTgt spid="50"/>
                                        </p:tgtEl>
                                        <p:attrNameLst>
                                          <p:attrName>ppt_y</p:attrName>
                                        </p:attrNameLst>
                                      </p:cBhvr>
                                      <p:tavLst>
                                        <p:tav tm="0">
                                          <p:val>
                                            <p:strVal val="#ppt_y-.1"/>
                                          </p:val>
                                        </p:tav>
                                        <p:tav tm="100000">
                                          <p:val>
                                            <p:strVal val="#ppt_y"/>
                                          </p:val>
                                        </p:tav>
                                      </p:tavLst>
                                    </p:anim>
                                  </p:childTnLst>
                                </p:cTn>
                              </p:par>
                              <p:par>
                                <p:cTn id="175" presetID="22" presetClass="entr" presetSubtype="4" fill="hold" grpId="0" nodeType="withEffect">
                                  <p:stCondLst>
                                    <p:cond delay="0"/>
                                  </p:stCondLst>
                                  <p:childTnLst>
                                    <p:set>
                                      <p:cBhvr>
                                        <p:cTn id="176" dur="1" fill="hold">
                                          <p:stCondLst>
                                            <p:cond delay="0"/>
                                          </p:stCondLst>
                                        </p:cTn>
                                        <p:tgtEl>
                                          <p:spTgt spid="28"/>
                                        </p:tgtEl>
                                        <p:attrNameLst>
                                          <p:attrName>style.visibility</p:attrName>
                                        </p:attrNameLst>
                                      </p:cBhvr>
                                      <p:to>
                                        <p:strVal val="visible"/>
                                      </p:to>
                                    </p:set>
                                    <p:animEffect transition="in" filter="wipe(down)">
                                      <p:cBhvr>
                                        <p:cTn id="177" dur="500"/>
                                        <p:tgtEl>
                                          <p:spTgt spid="28"/>
                                        </p:tgtEl>
                                      </p:cBhvr>
                                    </p:animEffect>
                                  </p:childTnLst>
                                </p:cTn>
                              </p:par>
                              <p:par>
                                <p:cTn id="178" presetID="22" presetClass="entr" presetSubtype="4" fill="hold" grpId="0" nodeType="withEffect">
                                  <p:stCondLst>
                                    <p:cond delay="200"/>
                                  </p:stCondLst>
                                  <p:childTnLst>
                                    <p:set>
                                      <p:cBhvr>
                                        <p:cTn id="179" dur="1" fill="hold">
                                          <p:stCondLst>
                                            <p:cond delay="0"/>
                                          </p:stCondLst>
                                        </p:cTn>
                                        <p:tgtEl>
                                          <p:spTgt spid="29"/>
                                        </p:tgtEl>
                                        <p:attrNameLst>
                                          <p:attrName>style.visibility</p:attrName>
                                        </p:attrNameLst>
                                      </p:cBhvr>
                                      <p:to>
                                        <p:strVal val="visible"/>
                                      </p:to>
                                    </p:set>
                                    <p:animEffect transition="in" filter="wipe(down)">
                                      <p:cBhvr>
                                        <p:cTn id="180" dur="500"/>
                                        <p:tgtEl>
                                          <p:spTgt spid="29"/>
                                        </p:tgtEl>
                                      </p:cBhvr>
                                    </p:animEffect>
                                  </p:childTnLst>
                                </p:cTn>
                              </p:par>
                              <p:par>
                                <p:cTn id="181" presetID="22" presetClass="entr" presetSubtype="4" fill="hold" grpId="0" nodeType="withEffect">
                                  <p:stCondLst>
                                    <p:cond delay="400"/>
                                  </p:stCondLst>
                                  <p:childTnLst>
                                    <p:set>
                                      <p:cBhvr>
                                        <p:cTn id="182" dur="1" fill="hold">
                                          <p:stCondLst>
                                            <p:cond delay="0"/>
                                          </p:stCondLst>
                                        </p:cTn>
                                        <p:tgtEl>
                                          <p:spTgt spid="30"/>
                                        </p:tgtEl>
                                        <p:attrNameLst>
                                          <p:attrName>style.visibility</p:attrName>
                                        </p:attrNameLst>
                                      </p:cBhvr>
                                      <p:to>
                                        <p:strVal val="visible"/>
                                      </p:to>
                                    </p:set>
                                    <p:animEffect transition="in" filter="wipe(down)">
                                      <p:cBhvr>
                                        <p:cTn id="183" dur="500"/>
                                        <p:tgtEl>
                                          <p:spTgt spid="30"/>
                                        </p:tgtEl>
                                      </p:cBhvr>
                                    </p:animEffect>
                                  </p:childTnLst>
                                </p:cTn>
                              </p:par>
                              <p:par>
                                <p:cTn id="184" presetID="22" presetClass="entr" presetSubtype="4" fill="hold" grpId="0" nodeType="withEffect">
                                  <p:stCondLst>
                                    <p:cond delay="600"/>
                                  </p:stCondLst>
                                  <p:childTnLst>
                                    <p:set>
                                      <p:cBhvr>
                                        <p:cTn id="185" dur="1" fill="hold">
                                          <p:stCondLst>
                                            <p:cond delay="0"/>
                                          </p:stCondLst>
                                        </p:cTn>
                                        <p:tgtEl>
                                          <p:spTgt spid="31"/>
                                        </p:tgtEl>
                                        <p:attrNameLst>
                                          <p:attrName>style.visibility</p:attrName>
                                        </p:attrNameLst>
                                      </p:cBhvr>
                                      <p:to>
                                        <p:strVal val="visible"/>
                                      </p:to>
                                    </p:set>
                                    <p:animEffect transition="in" filter="wipe(down)">
                                      <p:cBhvr>
                                        <p:cTn id="186" dur="500"/>
                                        <p:tgtEl>
                                          <p:spTgt spid="31"/>
                                        </p:tgtEl>
                                      </p:cBhvr>
                                    </p:animEffect>
                                  </p:childTnLst>
                                </p:cTn>
                              </p:par>
                            </p:childTnLst>
                          </p:cTn>
                        </p:par>
                        <p:par>
                          <p:cTn id="187" fill="hold">
                            <p:stCondLst>
                              <p:cond delay="8750"/>
                            </p:stCondLst>
                            <p:childTnLst>
                              <p:par>
                                <p:cTn id="188" presetID="22" presetClass="entr" presetSubtype="4" fill="hold" grpId="0" nodeType="afterEffect">
                                  <p:stCondLst>
                                    <p:cond delay="0"/>
                                  </p:stCondLst>
                                  <p:childTnLst>
                                    <p:set>
                                      <p:cBhvr>
                                        <p:cTn id="189" dur="1" fill="hold">
                                          <p:stCondLst>
                                            <p:cond delay="0"/>
                                          </p:stCondLst>
                                        </p:cTn>
                                        <p:tgtEl>
                                          <p:spTgt spid="35"/>
                                        </p:tgtEl>
                                        <p:attrNameLst>
                                          <p:attrName>style.visibility</p:attrName>
                                        </p:attrNameLst>
                                      </p:cBhvr>
                                      <p:to>
                                        <p:strVal val="visible"/>
                                      </p:to>
                                    </p:set>
                                    <p:animEffect transition="in" filter="wipe(down)">
                                      <p:cBhvr>
                                        <p:cTn id="190" dur="500"/>
                                        <p:tgtEl>
                                          <p:spTgt spid="35"/>
                                        </p:tgtEl>
                                      </p:cBhvr>
                                    </p:animEffect>
                                  </p:childTnLst>
                                </p:cTn>
                              </p:par>
                              <p:par>
                                <p:cTn id="191" presetID="22" presetClass="entr" presetSubtype="4" fill="hold" grpId="0" nodeType="withEffect">
                                  <p:stCondLst>
                                    <p:cond delay="0"/>
                                  </p:stCondLst>
                                  <p:childTnLst>
                                    <p:set>
                                      <p:cBhvr>
                                        <p:cTn id="192" dur="1" fill="hold">
                                          <p:stCondLst>
                                            <p:cond delay="0"/>
                                          </p:stCondLst>
                                        </p:cTn>
                                        <p:tgtEl>
                                          <p:spTgt spid="34"/>
                                        </p:tgtEl>
                                        <p:attrNameLst>
                                          <p:attrName>style.visibility</p:attrName>
                                        </p:attrNameLst>
                                      </p:cBhvr>
                                      <p:to>
                                        <p:strVal val="visible"/>
                                      </p:to>
                                    </p:set>
                                    <p:animEffect transition="in" filter="wipe(down)">
                                      <p:cBhvr>
                                        <p:cTn id="193" dur="500"/>
                                        <p:tgtEl>
                                          <p:spTgt spid="34"/>
                                        </p:tgtEl>
                                      </p:cBhvr>
                                    </p:animEffect>
                                  </p:childTnLst>
                                </p:cTn>
                              </p:par>
                              <p:par>
                                <p:cTn id="194" presetID="22" presetClass="entr" presetSubtype="4" fill="hold" grpId="0" nodeType="withEffect">
                                  <p:stCondLst>
                                    <p:cond delay="0"/>
                                  </p:stCondLst>
                                  <p:childTnLst>
                                    <p:set>
                                      <p:cBhvr>
                                        <p:cTn id="195" dur="1" fill="hold">
                                          <p:stCondLst>
                                            <p:cond delay="0"/>
                                          </p:stCondLst>
                                        </p:cTn>
                                        <p:tgtEl>
                                          <p:spTgt spid="33"/>
                                        </p:tgtEl>
                                        <p:attrNameLst>
                                          <p:attrName>style.visibility</p:attrName>
                                        </p:attrNameLst>
                                      </p:cBhvr>
                                      <p:to>
                                        <p:strVal val="visible"/>
                                      </p:to>
                                    </p:set>
                                    <p:animEffect transition="in" filter="wipe(down)">
                                      <p:cBhvr>
                                        <p:cTn id="196" dur="500"/>
                                        <p:tgtEl>
                                          <p:spTgt spid="33"/>
                                        </p:tgtEl>
                                      </p:cBhvr>
                                    </p:animEffect>
                                  </p:childTnLst>
                                </p:cTn>
                              </p:par>
                              <p:par>
                                <p:cTn id="197" presetID="22" presetClass="entr" presetSubtype="4" fill="hold" grpId="0" nodeType="withEffect">
                                  <p:stCondLst>
                                    <p:cond delay="0"/>
                                  </p:stCondLst>
                                  <p:childTnLst>
                                    <p:set>
                                      <p:cBhvr>
                                        <p:cTn id="198" dur="1" fill="hold">
                                          <p:stCondLst>
                                            <p:cond delay="0"/>
                                          </p:stCondLst>
                                        </p:cTn>
                                        <p:tgtEl>
                                          <p:spTgt spid="32"/>
                                        </p:tgtEl>
                                        <p:attrNameLst>
                                          <p:attrName>style.visibility</p:attrName>
                                        </p:attrNameLst>
                                      </p:cBhvr>
                                      <p:to>
                                        <p:strVal val="visible"/>
                                      </p:to>
                                    </p:set>
                                    <p:animEffect transition="in" filter="wipe(down)">
                                      <p:cBhvr>
                                        <p:cTn id="19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P spid="5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原创设计师QQ598969553            _1"/>
          <p:cNvSpPr/>
          <p:nvPr/>
        </p:nvSpPr>
        <p:spPr>
          <a:xfrm>
            <a:off x="3361088" y="4110430"/>
            <a:ext cx="6268775"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1" name="原创设计师QQ598969553            _2"/>
          <p:cNvSpPr/>
          <p:nvPr/>
        </p:nvSpPr>
        <p:spPr>
          <a:xfrm>
            <a:off x="2784650" y="1743569"/>
            <a:ext cx="6268775"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2" name="原创设计师QQ598969553            _3"/>
          <p:cNvSpPr>
            <a:spLocks noChangeArrowheads="1"/>
          </p:cNvSpPr>
          <p:nvPr/>
        </p:nvSpPr>
        <p:spPr bwMode="auto">
          <a:xfrm>
            <a:off x="1271499" y="1413570"/>
            <a:ext cx="1659809" cy="1658432"/>
          </a:xfrm>
          <a:prstGeom prst="ellipse">
            <a:avLst/>
          </a:prstGeom>
          <a:solidFill>
            <a:schemeClr val="accent1"/>
          </a:solidFill>
          <a:ln w="190500" cap="sq" cmpd="sng">
            <a:solidFill>
              <a:schemeClr val="bg1">
                <a:lumMod val="65000"/>
              </a:schemeClr>
            </a:solidFill>
            <a:round/>
            <a:headEnd/>
            <a:tailEnd/>
          </a:ln>
        </p:spPr>
        <p:txBody>
          <a:bodyPr lIns="91472" tIns="45736" rIns="91472" bIns="45736" anchor="ctr"/>
          <a:lstStyle/>
          <a:p>
            <a:pPr algn="ctr"/>
            <a:r>
              <a:rPr lang="zh-CN" altLang="en-US" sz="2800" b="1" dirty="0">
                <a:solidFill>
                  <a:schemeClr val="bg1"/>
                </a:solidFill>
                <a:latin typeface="微软雅黑" pitchFamily="34" charset="-122"/>
                <a:ea typeface="微软雅黑" pitchFamily="34" charset="-122"/>
                <a:sym typeface="宋体" panose="02010600030101010101" pitchFamily="2" charset="-122"/>
              </a:rPr>
              <a:t>添加文字</a:t>
            </a:r>
            <a:endParaRPr lang="zh-CN" altLang="zh-CN" sz="2800" b="1" dirty="0">
              <a:solidFill>
                <a:schemeClr val="bg1"/>
              </a:solidFill>
              <a:latin typeface="微软雅黑" pitchFamily="34" charset="-122"/>
              <a:ea typeface="微软雅黑" pitchFamily="34" charset="-122"/>
              <a:sym typeface="宋体" panose="02010600030101010101" pitchFamily="2" charset="-122"/>
            </a:endParaRPr>
          </a:p>
        </p:txBody>
      </p:sp>
      <p:sp>
        <p:nvSpPr>
          <p:cNvPr id="33" name="原创设计师QQ598969553            _4"/>
          <p:cNvSpPr txBox="1"/>
          <p:nvPr/>
        </p:nvSpPr>
        <p:spPr>
          <a:xfrm>
            <a:off x="3249743" y="1910048"/>
            <a:ext cx="5908501"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34" name="原创设计师QQ598969553            _5"/>
          <p:cNvSpPr>
            <a:spLocks noChangeArrowheads="1"/>
          </p:cNvSpPr>
          <p:nvPr/>
        </p:nvSpPr>
        <p:spPr bwMode="auto">
          <a:xfrm>
            <a:off x="9413700" y="3497287"/>
            <a:ext cx="1659809" cy="1658432"/>
          </a:xfrm>
          <a:prstGeom prst="ellipse">
            <a:avLst/>
          </a:prstGeom>
          <a:solidFill>
            <a:schemeClr val="accent1"/>
          </a:solidFill>
          <a:ln w="190500" cap="sq" cmpd="sng">
            <a:solidFill>
              <a:schemeClr val="bg1">
                <a:lumMod val="65000"/>
              </a:schemeClr>
            </a:solidFill>
            <a:round/>
            <a:headEnd/>
            <a:tailEnd/>
          </a:ln>
        </p:spPr>
        <p:txBody>
          <a:bodyPr lIns="91472" tIns="45736" rIns="91472" bIns="45736" anchor="ctr"/>
          <a:lstStyle/>
          <a:p>
            <a:pPr algn="ctr"/>
            <a:r>
              <a:rPr lang="zh-CN" altLang="en-US" sz="2800" b="1" dirty="0">
                <a:solidFill>
                  <a:schemeClr val="bg1"/>
                </a:solidFill>
                <a:latin typeface="微软雅黑" pitchFamily="34" charset="-122"/>
                <a:ea typeface="微软雅黑" pitchFamily="34" charset="-122"/>
                <a:sym typeface="宋体" panose="02010600030101010101" pitchFamily="2" charset="-122"/>
              </a:rPr>
              <a:t>添加文字</a:t>
            </a:r>
            <a:endParaRPr lang="zh-CN" altLang="zh-CN" sz="2800" b="1" dirty="0">
              <a:solidFill>
                <a:schemeClr val="bg1"/>
              </a:solidFill>
              <a:latin typeface="微软雅黑" pitchFamily="34" charset="-122"/>
              <a:ea typeface="微软雅黑" pitchFamily="34" charset="-122"/>
              <a:sym typeface="宋体" panose="02010600030101010101" pitchFamily="2" charset="-122"/>
            </a:endParaRPr>
          </a:p>
        </p:txBody>
      </p:sp>
      <p:sp>
        <p:nvSpPr>
          <p:cNvPr id="62" name="原创设计师QQ598969553            _6"/>
          <p:cNvSpPr txBox="1"/>
          <p:nvPr/>
        </p:nvSpPr>
        <p:spPr>
          <a:xfrm>
            <a:off x="3249743" y="4326504"/>
            <a:ext cx="5908501"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0" name="原创设计师QQ598969553            _7"/>
          <p:cNvSpPr txBox="1"/>
          <p:nvPr/>
        </p:nvSpPr>
        <p:spPr>
          <a:xfrm>
            <a:off x="1730103"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9"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1711402852"/>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0-#ppt_w/2"/>
                                          </p:val>
                                        </p:tav>
                                        <p:tav tm="100000">
                                          <p:val>
                                            <p:strVal val="#ppt_x"/>
                                          </p:val>
                                        </p:tav>
                                      </p:tavLst>
                                    </p:anim>
                                    <p:anim calcmode="lin" valueType="num">
                                      <p:cBhvr additive="base">
                                        <p:cTn id="16" dur="500" fill="hold"/>
                                        <p:tgtEl>
                                          <p:spTgt spid="32"/>
                                        </p:tgtEl>
                                        <p:attrNameLst>
                                          <p:attrName>ppt_y</p:attrName>
                                        </p:attrNameLst>
                                      </p:cBhvr>
                                      <p:tavLst>
                                        <p:tav tm="0">
                                          <p:val>
                                            <p:strVal val="#ppt_y"/>
                                          </p:val>
                                        </p:tav>
                                        <p:tav tm="100000">
                                          <p:val>
                                            <p:strVal val="#ppt_y"/>
                                          </p:val>
                                        </p:tav>
                                      </p:tavLst>
                                    </p:anim>
                                  </p:childTnLst>
                                </p:cTn>
                              </p:par>
                              <p:par>
                                <p:cTn id="17" presetID="8" presetClass="emph" presetSubtype="0" fill="hold" grpId="1" nodeType="withEffect">
                                  <p:stCondLst>
                                    <p:cond delay="0"/>
                                  </p:stCondLst>
                                  <p:childTnLst>
                                    <p:animRot by="21600000">
                                      <p:cBhvr>
                                        <p:cTn id="18" dur="500" fill="hold"/>
                                        <p:tgtEl>
                                          <p:spTgt spid="32"/>
                                        </p:tgtEl>
                                        <p:attrNameLst>
                                          <p:attrName>r</p:attrName>
                                        </p:attrNameLst>
                                      </p:cBhvr>
                                    </p:animRo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childTnLst>
                          </p:cTn>
                        </p:par>
                        <p:par>
                          <p:cTn id="23" fill="hold">
                            <p:stCondLst>
                              <p:cond delay="1850"/>
                            </p:stCondLst>
                            <p:childTnLst>
                              <p:par>
                                <p:cTn id="24" presetID="22" presetClass="entr" presetSubtype="8" fill="hold" grpId="0" nodeType="afterEffect">
                                  <p:stCondLst>
                                    <p:cond delay="0"/>
                                  </p:stCondLst>
                                  <p:iterate type="lt">
                                    <p:tmPct val="30000"/>
                                  </p:iterate>
                                  <p:childTnLst>
                                    <p:set>
                                      <p:cBhvr>
                                        <p:cTn id="25" dur="1" fill="hold">
                                          <p:stCondLst>
                                            <p:cond delay="0"/>
                                          </p:stCondLst>
                                        </p:cTn>
                                        <p:tgtEl>
                                          <p:spTgt spid="33"/>
                                        </p:tgtEl>
                                        <p:attrNameLst>
                                          <p:attrName>style.visibility</p:attrName>
                                        </p:attrNameLst>
                                      </p:cBhvr>
                                      <p:to>
                                        <p:strVal val="visible"/>
                                      </p:to>
                                    </p:set>
                                    <p:animEffect transition="in" filter="wipe(left)">
                                      <p:cBhvr>
                                        <p:cTn id="26" dur="100"/>
                                        <p:tgtEl>
                                          <p:spTgt spid="33"/>
                                        </p:tgtEl>
                                      </p:cBhvr>
                                    </p:animEffect>
                                  </p:childTnLst>
                                </p:cTn>
                              </p:par>
                              <p:par>
                                <p:cTn id="27" presetID="36" presetClass="emph" presetSubtype="0" fill="hold" grpId="1" nodeType="withEffect">
                                  <p:stCondLst>
                                    <p:cond delay="0"/>
                                  </p:stCondLst>
                                  <p:iterate type="lt">
                                    <p:tmPct val="30000"/>
                                  </p:iterate>
                                  <p:childTnLst>
                                    <p:animScale>
                                      <p:cBhvr>
                                        <p:cTn id="28" dur="50" autoRev="1" fill="hold">
                                          <p:stCondLst>
                                            <p:cond delay="0"/>
                                          </p:stCondLst>
                                        </p:cTn>
                                        <p:tgtEl>
                                          <p:spTgt spid="33"/>
                                        </p:tgtEl>
                                      </p:cBhvr>
                                      <p:to x="80000" y="100000"/>
                                    </p:animScale>
                                    <p:anim by="(#ppt_w*0.10)" calcmode="lin" valueType="num">
                                      <p:cBhvr>
                                        <p:cTn id="29" dur="50" autoRev="1" fill="hold">
                                          <p:stCondLst>
                                            <p:cond delay="0"/>
                                          </p:stCondLst>
                                        </p:cTn>
                                        <p:tgtEl>
                                          <p:spTgt spid="33"/>
                                        </p:tgtEl>
                                        <p:attrNameLst>
                                          <p:attrName>ppt_x</p:attrName>
                                        </p:attrNameLst>
                                      </p:cBhvr>
                                    </p:anim>
                                    <p:anim by="(-#ppt_w*0.10)" calcmode="lin" valueType="num">
                                      <p:cBhvr>
                                        <p:cTn id="30" dur="50" autoRev="1" fill="hold">
                                          <p:stCondLst>
                                            <p:cond delay="0"/>
                                          </p:stCondLst>
                                        </p:cTn>
                                        <p:tgtEl>
                                          <p:spTgt spid="33"/>
                                        </p:tgtEl>
                                        <p:attrNameLst>
                                          <p:attrName>ppt_y</p:attrName>
                                        </p:attrNameLst>
                                      </p:cBhvr>
                                    </p:anim>
                                    <p:animRot by="-480000">
                                      <p:cBhvr>
                                        <p:cTn id="31" dur="50" autoRev="1" fill="hold">
                                          <p:stCondLst>
                                            <p:cond delay="0"/>
                                          </p:stCondLst>
                                        </p:cTn>
                                        <p:tgtEl>
                                          <p:spTgt spid="33"/>
                                        </p:tgtEl>
                                        <p:attrNameLst>
                                          <p:attrName>r</p:attrName>
                                        </p:attrNameLst>
                                      </p:cBhvr>
                                    </p:animRot>
                                  </p:childTnLst>
                                </p:cTn>
                              </p:par>
                            </p:childTnLst>
                          </p:cTn>
                        </p:par>
                        <p:par>
                          <p:cTn id="32" fill="hold">
                            <p:stCondLst>
                              <p:cond delay="6060"/>
                            </p:stCondLst>
                            <p:childTnLst>
                              <p:par>
                                <p:cTn id="33" presetID="2" presetClass="entr" presetSubtype="2"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1+#ppt_w/2"/>
                                          </p:val>
                                        </p:tav>
                                        <p:tav tm="100000">
                                          <p:val>
                                            <p:strVal val="#ppt_x"/>
                                          </p:val>
                                        </p:tav>
                                      </p:tavLst>
                                    </p:anim>
                                    <p:anim calcmode="lin" valueType="num">
                                      <p:cBhvr additive="base">
                                        <p:cTn id="36" dur="500" fill="hold"/>
                                        <p:tgtEl>
                                          <p:spTgt spid="34"/>
                                        </p:tgtEl>
                                        <p:attrNameLst>
                                          <p:attrName>ppt_y</p:attrName>
                                        </p:attrNameLst>
                                      </p:cBhvr>
                                      <p:tavLst>
                                        <p:tav tm="0">
                                          <p:val>
                                            <p:strVal val="#ppt_y"/>
                                          </p:val>
                                        </p:tav>
                                        <p:tav tm="100000">
                                          <p:val>
                                            <p:strVal val="#ppt_y"/>
                                          </p:val>
                                        </p:tav>
                                      </p:tavLst>
                                    </p:anim>
                                  </p:childTnLst>
                                </p:cTn>
                              </p:par>
                              <p:par>
                                <p:cTn id="37" presetID="8" presetClass="emph" presetSubtype="0" fill="hold" grpId="1" nodeType="withEffect">
                                  <p:stCondLst>
                                    <p:cond delay="0"/>
                                  </p:stCondLst>
                                  <p:childTnLst>
                                    <p:animRot by="-21600000">
                                      <p:cBhvr>
                                        <p:cTn id="38" dur="500" fill="hold"/>
                                        <p:tgtEl>
                                          <p:spTgt spid="34"/>
                                        </p:tgtEl>
                                        <p:attrNameLst>
                                          <p:attrName>r</p:attrName>
                                        </p:attrNameLst>
                                      </p:cBhvr>
                                    </p:animRot>
                                  </p:childTnLst>
                                </p:cTn>
                              </p:par>
                            </p:childTnLst>
                          </p:cTn>
                        </p:par>
                        <p:par>
                          <p:cTn id="39" fill="hold">
                            <p:stCondLst>
                              <p:cond delay="6560"/>
                            </p:stCondLst>
                            <p:childTnLst>
                              <p:par>
                                <p:cTn id="40" presetID="22" presetClass="entr" presetSubtype="2"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right)">
                                      <p:cBhvr>
                                        <p:cTn id="42" dur="500"/>
                                        <p:tgtEl>
                                          <p:spTgt spid="30"/>
                                        </p:tgtEl>
                                      </p:cBhvr>
                                    </p:animEffect>
                                  </p:childTnLst>
                                </p:cTn>
                              </p:par>
                            </p:childTnLst>
                          </p:cTn>
                        </p:par>
                        <p:par>
                          <p:cTn id="43" fill="hold">
                            <p:stCondLst>
                              <p:cond delay="7060"/>
                            </p:stCondLst>
                            <p:childTnLst>
                              <p:par>
                                <p:cTn id="44" presetID="22" presetClass="entr" presetSubtype="8" fill="hold" grpId="0" nodeType="afterEffect">
                                  <p:stCondLst>
                                    <p:cond delay="0"/>
                                  </p:stCondLst>
                                  <p:iterate type="lt">
                                    <p:tmPct val="30000"/>
                                  </p:iterate>
                                  <p:childTnLst>
                                    <p:set>
                                      <p:cBhvr>
                                        <p:cTn id="45" dur="1" fill="hold">
                                          <p:stCondLst>
                                            <p:cond delay="0"/>
                                          </p:stCondLst>
                                        </p:cTn>
                                        <p:tgtEl>
                                          <p:spTgt spid="62"/>
                                        </p:tgtEl>
                                        <p:attrNameLst>
                                          <p:attrName>style.visibility</p:attrName>
                                        </p:attrNameLst>
                                      </p:cBhvr>
                                      <p:to>
                                        <p:strVal val="visible"/>
                                      </p:to>
                                    </p:set>
                                    <p:animEffect transition="in" filter="wipe(left)">
                                      <p:cBhvr>
                                        <p:cTn id="46" dur="100"/>
                                        <p:tgtEl>
                                          <p:spTgt spid="62"/>
                                        </p:tgtEl>
                                      </p:cBhvr>
                                    </p:animEffect>
                                  </p:childTnLst>
                                </p:cTn>
                              </p:par>
                              <p:par>
                                <p:cTn id="47" presetID="36" presetClass="emph" presetSubtype="0" fill="hold" grpId="1" nodeType="withEffect">
                                  <p:stCondLst>
                                    <p:cond delay="0"/>
                                  </p:stCondLst>
                                  <p:iterate type="lt">
                                    <p:tmPct val="30000"/>
                                  </p:iterate>
                                  <p:childTnLst>
                                    <p:animScale>
                                      <p:cBhvr>
                                        <p:cTn id="48" dur="50" autoRev="1" fill="hold">
                                          <p:stCondLst>
                                            <p:cond delay="0"/>
                                          </p:stCondLst>
                                        </p:cTn>
                                        <p:tgtEl>
                                          <p:spTgt spid="62"/>
                                        </p:tgtEl>
                                      </p:cBhvr>
                                      <p:to x="80000" y="100000"/>
                                    </p:animScale>
                                    <p:anim by="(#ppt_w*0.10)" calcmode="lin" valueType="num">
                                      <p:cBhvr>
                                        <p:cTn id="49" dur="50" autoRev="1" fill="hold">
                                          <p:stCondLst>
                                            <p:cond delay="0"/>
                                          </p:stCondLst>
                                        </p:cTn>
                                        <p:tgtEl>
                                          <p:spTgt spid="62"/>
                                        </p:tgtEl>
                                        <p:attrNameLst>
                                          <p:attrName>ppt_x</p:attrName>
                                        </p:attrNameLst>
                                      </p:cBhvr>
                                    </p:anim>
                                    <p:anim by="(-#ppt_w*0.10)" calcmode="lin" valueType="num">
                                      <p:cBhvr>
                                        <p:cTn id="50" dur="50" autoRev="1" fill="hold">
                                          <p:stCondLst>
                                            <p:cond delay="0"/>
                                          </p:stCondLst>
                                        </p:cTn>
                                        <p:tgtEl>
                                          <p:spTgt spid="62"/>
                                        </p:tgtEl>
                                        <p:attrNameLst>
                                          <p:attrName>ppt_y</p:attrName>
                                        </p:attrNameLst>
                                      </p:cBhvr>
                                    </p:anim>
                                    <p:animRot by="-480000">
                                      <p:cBhvr>
                                        <p:cTn id="51" dur="50" autoRev="1" fill="hold">
                                          <p:stCondLst>
                                            <p:cond delay="0"/>
                                          </p:stCondLst>
                                        </p:cTn>
                                        <p:tgtEl>
                                          <p:spTgt spid="6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2" grpId="1" animBg="1"/>
      <p:bldP spid="33" grpId="0"/>
      <p:bldP spid="33" grpId="1"/>
      <p:bldP spid="34" grpId="0" animBg="1"/>
      <p:bldP spid="34" grpId="1" animBg="1"/>
      <p:bldP spid="62" grpId="0"/>
      <p:bldP spid="62" grpId="1"/>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原创设计师QQ598969553            _1"/>
          <p:cNvSpPr/>
          <p:nvPr/>
        </p:nvSpPr>
        <p:spPr bwMode="auto">
          <a:xfrm>
            <a:off x="1103302" y="1113743"/>
            <a:ext cx="10019814" cy="5003801"/>
          </a:xfrm>
          <a:prstGeom prst="roundRect">
            <a:avLst>
              <a:gd name="adj" fmla="val 3926"/>
            </a:avLst>
          </a:prstGeom>
          <a:noFill/>
          <a:ln w="25400" cap="flat" cmpd="sng" algn="ctr">
            <a:solidFill>
              <a:schemeClr val="accent1"/>
            </a:solidFill>
            <a:prstDash val="solid"/>
            <a:round/>
            <a:headEnd type="none" w="med" len="med"/>
            <a:tailEnd type="none" w="med" len="med"/>
          </a:ln>
          <a:effectLst/>
          <a:extLst/>
        </p:spPr>
        <p:txBody>
          <a:bodyPr vert="horz" wrap="square" lIns="91438" tIns="45719" rIns="91438" bIns="45719" numCol="1" rtlCol="0" anchor="t" anchorCtr="0" compatLnSpc="1">
            <a:prstTxWarp prst="textNoShape">
              <a:avLst/>
            </a:prstTxWarp>
          </a:bodyPr>
          <a:lstStyle/>
          <a:p>
            <a:pPr defTabSz="816122"/>
            <a:endParaRPr lang="zh-CN" altLang="en-US"/>
          </a:p>
        </p:txBody>
      </p:sp>
      <p:sp>
        <p:nvSpPr>
          <p:cNvPr id="7" name="原创设计师QQ598969553            _2"/>
          <p:cNvSpPr>
            <a:spLocks noChangeArrowheads="1"/>
          </p:cNvSpPr>
          <p:nvPr/>
        </p:nvSpPr>
        <p:spPr bwMode="auto">
          <a:xfrm>
            <a:off x="1562671" y="1773610"/>
            <a:ext cx="5956042" cy="4020515"/>
          </a:xfrm>
          <a:prstGeom prst="rect">
            <a:avLst/>
          </a:prstGeom>
          <a:noFill/>
          <a:ln w="9525" cap="flat" cmpd="sng">
            <a:no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73" tIns="36286" rIns="72573" bIns="36286">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algn="just" eaLnBrk="0" hangingPunct="0">
              <a:lnSpc>
                <a:spcPct val="150000"/>
              </a:lnSpc>
            </a:pPr>
            <a:r>
              <a:rPr lang="zh-CN" altLang="en-US" sz="1900" dirty="0">
                <a:solidFill>
                  <a:schemeClr val="tx1">
                    <a:lumMod val="95000"/>
                    <a:lumOff val="5000"/>
                  </a:schemeClr>
                </a:solidFill>
                <a:latin typeface="微软雅黑" pitchFamily="34" charset="-122"/>
                <a:ea typeface="微软雅黑" pitchFamily="34" charset="-122"/>
                <a:sym typeface="微软雅黑" pitchFamily="34" charset="-122"/>
              </a:rPr>
              <a:t>       岁月流转，时光飞逝，转眼间</a:t>
            </a:r>
            <a:r>
              <a:rPr lang="en-US" altLang="zh-CN" sz="1900" dirty="0">
                <a:solidFill>
                  <a:schemeClr val="accent1"/>
                </a:solidFill>
                <a:latin typeface="微软雅黑" pitchFamily="34" charset="-122"/>
                <a:ea typeface="微软雅黑" pitchFamily="34" charset="-122"/>
                <a:sym typeface="微软雅黑" pitchFamily="34" charset="-122"/>
              </a:rPr>
              <a:t>2016</a:t>
            </a:r>
            <a:r>
              <a:rPr lang="zh-CN" altLang="en-US" sz="1900" dirty="0">
                <a:solidFill>
                  <a:schemeClr val="tx1">
                    <a:lumMod val="95000"/>
                    <a:lumOff val="5000"/>
                  </a:schemeClr>
                </a:solidFill>
                <a:latin typeface="微软雅黑" pitchFamily="34" charset="-122"/>
                <a:ea typeface="微软雅黑" pitchFamily="34" charset="-122"/>
                <a:sym typeface="微软雅黑" pitchFamily="34" charset="-122"/>
              </a:rPr>
              <a:t>年的工作又接近尾声。</a:t>
            </a:r>
          </a:p>
          <a:p>
            <a:pPr algn="just" eaLnBrk="0" hangingPunct="0">
              <a:lnSpc>
                <a:spcPct val="150000"/>
              </a:lnSpc>
            </a:pPr>
            <a:r>
              <a:rPr lang="zh-CN" altLang="en-US" sz="1900" dirty="0">
                <a:solidFill>
                  <a:schemeClr val="tx1">
                    <a:lumMod val="95000"/>
                    <a:lumOff val="5000"/>
                  </a:schemeClr>
                </a:solidFill>
                <a:latin typeface="微软雅黑" pitchFamily="34" charset="-122"/>
                <a:ea typeface="微软雅黑" pitchFamily="34" charset="-122"/>
                <a:sym typeface="微软雅黑" pitchFamily="34" charset="-122"/>
              </a:rPr>
              <a:t>       回首过去一年的工作，经过全体领导及员工的共同努力，公司经营业绩保持良好，行业地位、社会形象日渐提升，各项工作全面发展。</a:t>
            </a:r>
            <a:endParaRPr lang="en-US" altLang="zh-CN" sz="1900" dirty="0">
              <a:solidFill>
                <a:schemeClr val="tx1">
                  <a:lumMod val="95000"/>
                  <a:lumOff val="5000"/>
                </a:schemeClr>
              </a:solidFill>
              <a:latin typeface="微软雅黑" pitchFamily="34" charset="-122"/>
              <a:ea typeface="微软雅黑" pitchFamily="34" charset="-122"/>
              <a:sym typeface="微软雅黑" pitchFamily="34" charset="-122"/>
            </a:endParaRPr>
          </a:p>
          <a:p>
            <a:pPr algn="just" eaLnBrk="0" hangingPunct="0">
              <a:lnSpc>
                <a:spcPct val="150000"/>
              </a:lnSpc>
            </a:pPr>
            <a:r>
              <a:rPr lang="en-US" altLang="zh-CN" sz="1900" dirty="0">
                <a:solidFill>
                  <a:schemeClr val="tx1">
                    <a:lumMod val="95000"/>
                    <a:lumOff val="5000"/>
                  </a:schemeClr>
                </a:solidFill>
                <a:latin typeface="微软雅黑" pitchFamily="34" charset="-122"/>
                <a:ea typeface="微软雅黑" pitchFamily="34" charset="-122"/>
                <a:sym typeface="微软雅黑" pitchFamily="34" charset="-122"/>
              </a:rPr>
              <a:t>
              </a:t>
            </a:r>
            <a:r>
              <a:rPr lang="zh-CN" altLang="en-US" sz="1900" dirty="0">
                <a:solidFill>
                  <a:schemeClr val="tx1">
                    <a:lumMod val="95000"/>
                    <a:lumOff val="5000"/>
                  </a:schemeClr>
                </a:solidFill>
                <a:latin typeface="微软雅黑" pitchFamily="34" charset="-122"/>
                <a:ea typeface="微软雅黑" pitchFamily="34" charset="-122"/>
                <a:sym typeface="微软雅黑" pitchFamily="34" charset="-122"/>
              </a:rPr>
              <a:t>新起点、新希望。站在</a:t>
            </a:r>
            <a:r>
              <a:rPr lang="en-US" altLang="zh-CN" sz="1900" dirty="0">
                <a:solidFill>
                  <a:schemeClr val="accent1"/>
                </a:solidFill>
                <a:latin typeface="微软雅黑" pitchFamily="34" charset="-122"/>
                <a:ea typeface="微软雅黑" pitchFamily="34" charset="-122"/>
                <a:sym typeface="微软雅黑" pitchFamily="34" charset="-122"/>
              </a:rPr>
              <a:t>2017</a:t>
            </a:r>
            <a:r>
              <a:rPr lang="zh-CN" altLang="en-US" sz="1900" dirty="0">
                <a:solidFill>
                  <a:schemeClr val="tx1">
                    <a:lumMod val="95000"/>
                    <a:lumOff val="5000"/>
                  </a:schemeClr>
                </a:solidFill>
                <a:latin typeface="微软雅黑" pitchFamily="34" charset="-122"/>
                <a:ea typeface="微软雅黑" pitchFamily="34" charset="-122"/>
                <a:sym typeface="微软雅黑" pitchFamily="34" charset="-122"/>
              </a:rPr>
              <a:t>年的起点，我们将继承和发扬过去工作中存在的优点，汲取经验，摒弃不足，满怀信心，以更清醒的头脑、更旺盛的斗志、更奋发的姿态和更充沛的干劲，向我们的既定目标进发！</a:t>
            </a:r>
          </a:p>
        </p:txBody>
      </p:sp>
      <p:grpSp>
        <p:nvGrpSpPr>
          <p:cNvPr id="8" name="原创设计师QQ598969553            _3"/>
          <p:cNvGrpSpPr/>
          <p:nvPr/>
        </p:nvGrpSpPr>
        <p:grpSpPr>
          <a:xfrm>
            <a:off x="2007373" y="727133"/>
            <a:ext cx="2167871" cy="773220"/>
            <a:chOff x="2332469" y="809238"/>
            <a:chExt cx="1859969" cy="608493"/>
          </a:xfrm>
          <a:solidFill>
            <a:srgbClr val="0070C0"/>
          </a:solidFill>
        </p:grpSpPr>
        <p:sp>
          <p:nvSpPr>
            <p:cNvPr id="9" name="圆角矩形 8"/>
            <p:cNvSpPr/>
            <p:nvPr/>
          </p:nvSpPr>
          <p:spPr bwMode="auto">
            <a:xfrm>
              <a:off x="2332469" y="809238"/>
              <a:ext cx="1859969" cy="608493"/>
            </a:xfrm>
            <a:prstGeom prst="roundRect">
              <a:avLst>
                <a:gd name="adj" fmla="val 50000"/>
              </a:avLst>
            </a:prstGeom>
            <a:solidFill>
              <a:schemeClr val="accent1"/>
            </a:solid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algn="ctr" defTabSz="1088135"/>
              <a:endParaRPr lang="zh-CN" altLang="en-US" sz="3700" dirty="0">
                <a:solidFill>
                  <a:schemeClr val="bg1"/>
                </a:solidFill>
                <a:latin typeface="+mj-lt"/>
                <a:ea typeface="微软雅黑" pitchFamily="34" charset="-122"/>
              </a:endParaRPr>
            </a:p>
          </p:txBody>
        </p:sp>
        <p:sp>
          <p:nvSpPr>
            <p:cNvPr id="10" name="矩形 9"/>
            <p:cNvSpPr/>
            <p:nvPr/>
          </p:nvSpPr>
          <p:spPr>
            <a:xfrm>
              <a:off x="2605177" y="923027"/>
              <a:ext cx="1276709" cy="3795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700" b="1" dirty="0">
                  <a:latin typeface="微软雅黑" pitchFamily="34" charset="-122"/>
                  <a:ea typeface="微软雅黑" pitchFamily="34" charset="-122"/>
                </a:rPr>
                <a:t>前 言</a:t>
              </a:r>
            </a:p>
          </p:txBody>
        </p:sp>
      </p:grpSp>
      <p:sp>
        <p:nvSpPr>
          <p:cNvPr id="12" name="原创设计师QQ598969553            _4"/>
          <p:cNvSpPr/>
          <p:nvPr/>
        </p:nvSpPr>
        <p:spPr>
          <a:xfrm>
            <a:off x="7926647" y="1869870"/>
            <a:ext cx="2613464" cy="1657090"/>
          </a:xfrm>
          <a:prstGeom prst="round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13" name="原创设计师QQ598969553            _5"/>
          <p:cNvSpPr/>
          <p:nvPr/>
        </p:nvSpPr>
        <p:spPr>
          <a:xfrm>
            <a:off x="7926647" y="3720767"/>
            <a:ext cx="2613464" cy="1657090"/>
          </a:xfrm>
          <a:prstGeom prst="round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pic>
        <p:nvPicPr>
          <p:cNvPr id="11" name="Picture 64"/>
          <p:cNvPicPr>
            <a:picLocks noGrp="1" noSelect="1" noRot="1" noChangeAspect="1" noMove="1" noResize="1" noChangeShapeType="1"/>
          </p:cNvPicPr>
          <p:nvPr/>
        </p:nvPicPr>
        <p:blipFill>
          <a:blip r:embed="rId5"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407739957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1000"/>
                                        <p:tgtEl>
                                          <p:spTgt spid="6"/>
                                        </p:tgtEl>
                                      </p:cBhvr>
                                    </p:animEffect>
                                  </p:childTnLst>
                                </p:cTn>
                              </p:par>
                            </p:childTnLst>
                          </p:cTn>
                        </p:par>
                        <p:par>
                          <p:cTn id="12" fill="hold">
                            <p:stCondLst>
                              <p:cond delay="1500"/>
                            </p:stCondLst>
                            <p:childTnLst>
                              <p:par>
                                <p:cTn id="13" presetID="14" presetClass="entr" presetSubtype="10" fill="hold" nodeType="after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randombar(horizontal)">
                                      <p:cBhvr>
                                        <p:cTn id="15" dur="1000"/>
                                        <p:tgtEl>
                                          <p:spTgt spid="7">
                                            <p:txEl>
                                              <p:pRg st="0" end="0"/>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7">
                                            <p:txEl>
                                              <p:pRg st="1" end="1"/>
                                            </p:txEl>
                                          </p:spTgt>
                                        </p:tgtEl>
                                        <p:attrNameLst>
                                          <p:attrName>style.visibility</p:attrName>
                                        </p:attrNameLst>
                                      </p:cBhvr>
                                      <p:to>
                                        <p:strVal val="visible"/>
                                      </p:to>
                                    </p:set>
                                    <p:animEffect transition="in" filter="randombar(horizontal)">
                                      <p:cBhvr>
                                        <p:cTn id="18" dur="1000"/>
                                        <p:tgtEl>
                                          <p:spTgt spid="7">
                                            <p:txEl>
                                              <p:pRg st="1" end="1"/>
                                            </p:txEl>
                                          </p:spTgt>
                                        </p:tgtEl>
                                      </p:cBhvr>
                                    </p:animEffect>
                                  </p:childTnLst>
                                </p:cTn>
                              </p:par>
                              <p:par>
                                <p:cTn id="19" presetID="14" presetClass="entr" presetSubtype="10" fill="hold" nodeType="withEffect">
                                  <p:stCondLst>
                                    <p:cond delay="0"/>
                                  </p:stCondLst>
                                  <p:childTnLst>
                                    <p:set>
                                      <p:cBhvr>
                                        <p:cTn id="20" dur="1" fill="hold">
                                          <p:stCondLst>
                                            <p:cond delay="0"/>
                                          </p:stCondLst>
                                        </p:cTn>
                                        <p:tgtEl>
                                          <p:spTgt spid="7">
                                            <p:txEl>
                                              <p:pRg st="2" end="2"/>
                                            </p:txEl>
                                          </p:spTgt>
                                        </p:tgtEl>
                                        <p:attrNameLst>
                                          <p:attrName>style.visibility</p:attrName>
                                        </p:attrNameLst>
                                      </p:cBhvr>
                                      <p:to>
                                        <p:strVal val="visible"/>
                                      </p:to>
                                    </p:set>
                                    <p:animEffect transition="in" filter="randombar(horizontal)">
                                      <p:cBhvr>
                                        <p:cTn id="21" dur="1000"/>
                                        <p:tgtEl>
                                          <p:spTgt spid="7">
                                            <p:txEl>
                                              <p:pRg st="2" end="2"/>
                                            </p:txEl>
                                          </p:spTgt>
                                        </p:tgtEl>
                                      </p:cBhvr>
                                    </p:animEffect>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42"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animBg="1"/>
      <p:bldP spid="1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原创设计师QQ598969553            _1"/>
          <p:cNvSpPr/>
          <p:nvPr/>
        </p:nvSpPr>
        <p:spPr>
          <a:xfrm>
            <a:off x="1540714" y="2692332"/>
            <a:ext cx="2087562" cy="2089150"/>
          </a:xfrm>
          <a:prstGeom prst="pie">
            <a:avLst>
              <a:gd name="adj1" fmla="val 0"/>
              <a:gd name="adj2" fmla="val 1781738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14" name="原创设计师QQ598969553            _2"/>
          <p:cNvSpPr/>
          <p:nvPr/>
        </p:nvSpPr>
        <p:spPr>
          <a:xfrm rot="17792835">
            <a:off x="1360532" y="2289901"/>
            <a:ext cx="2798763" cy="2701925"/>
          </a:xfrm>
          <a:prstGeom prst="pie">
            <a:avLst>
              <a:gd name="adj1" fmla="val 0"/>
              <a:gd name="adj2" fmla="val 3873493"/>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15" name="原创设计师QQ598969553            _3"/>
          <p:cNvSpPr/>
          <p:nvPr/>
        </p:nvSpPr>
        <p:spPr>
          <a:xfrm>
            <a:off x="4982414" y="2697095"/>
            <a:ext cx="2089150" cy="2087562"/>
          </a:xfrm>
          <a:prstGeom prst="pie">
            <a:avLst>
              <a:gd name="adj1" fmla="val 0"/>
              <a:gd name="adj2" fmla="val 1503185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16" name="原创设计师QQ598969553            _4"/>
          <p:cNvSpPr/>
          <p:nvPr/>
        </p:nvSpPr>
        <p:spPr>
          <a:xfrm rot="17792835">
            <a:off x="4714126" y="2270057"/>
            <a:ext cx="2798763" cy="2703513"/>
          </a:xfrm>
          <a:prstGeom prst="pie">
            <a:avLst>
              <a:gd name="adj1" fmla="val 18826865"/>
              <a:gd name="adj2" fmla="val 3873493"/>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17" name="原创设计师QQ598969553            _5"/>
          <p:cNvSpPr txBox="1">
            <a:spLocks noChangeArrowheads="1"/>
          </p:cNvSpPr>
          <p:nvPr/>
        </p:nvSpPr>
        <p:spPr bwMode="auto">
          <a:xfrm>
            <a:off x="1961650" y="3759804"/>
            <a:ext cx="1514350" cy="769441"/>
          </a:xfrm>
          <a:prstGeom prst="rect">
            <a:avLst/>
          </a:prstGeom>
          <a:noFill/>
          <a:ln w="9525">
            <a:noFill/>
            <a:miter lim="800000"/>
            <a:headEnd/>
            <a:tailEnd/>
          </a:ln>
        </p:spPr>
        <p:txBody>
          <a:bodyPr wrap="square">
            <a:spAutoFit/>
          </a:bodyPr>
          <a:lstStyle/>
          <a:p>
            <a:r>
              <a:rPr lang="en-US" altLang="zh-CN" sz="4400" dirty="0">
                <a:solidFill>
                  <a:schemeClr val="bg1"/>
                </a:solidFill>
                <a:latin typeface="微软雅黑" pitchFamily="34" charset="-122"/>
                <a:ea typeface="微软雅黑" pitchFamily="34" charset="-122"/>
              </a:rPr>
              <a:t>17%</a:t>
            </a:r>
            <a:endParaRPr lang="zh-CN" altLang="en-US" sz="4400" dirty="0">
              <a:solidFill>
                <a:schemeClr val="bg1"/>
              </a:solidFill>
              <a:latin typeface="微软雅黑" pitchFamily="34" charset="-122"/>
              <a:ea typeface="微软雅黑" pitchFamily="34" charset="-122"/>
            </a:endParaRPr>
          </a:p>
        </p:txBody>
      </p:sp>
      <p:sp>
        <p:nvSpPr>
          <p:cNvPr id="118" name="原创设计师QQ598969553            _6"/>
          <p:cNvSpPr txBox="1">
            <a:spLocks noChangeArrowheads="1"/>
          </p:cNvSpPr>
          <p:nvPr/>
        </p:nvSpPr>
        <p:spPr bwMode="auto">
          <a:xfrm>
            <a:off x="5409610" y="3759804"/>
            <a:ext cx="1681162" cy="769441"/>
          </a:xfrm>
          <a:prstGeom prst="rect">
            <a:avLst/>
          </a:prstGeom>
          <a:noFill/>
          <a:ln w="9525">
            <a:noFill/>
            <a:miter lim="800000"/>
            <a:headEnd/>
            <a:tailEnd/>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dirty="0">
                <a:solidFill>
                  <a:schemeClr val="bg1"/>
                </a:solidFill>
              </a:rPr>
              <a:t>32%</a:t>
            </a:r>
            <a:endParaRPr lang="zh-CN" altLang="en-US" dirty="0">
              <a:solidFill>
                <a:schemeClr val="bg1"/>
              </a:solidFill>
            </a:endParaRPr>
          </a:p>
        </p:txBody>
      </p:sp>
      <p:sp>
        <p:nvSpPr>
          <p:cNvPr id="119" name="原创设计师QQ598969553            _7"/>
          <p:cNvSpPr/>
          <p:nvPr/>
        </p:nvSpPr>
        <p:spPr>
          <a:xfrm>
            <a:off x="8366964" y="2736782"/>
            <a:ext cx="2089150" cy="2089150"/>
          </a:xfrm>
          <a:prstGeom prst="pie">
            <a:avLst>
              <a:gd name="adj1" fmla="val 0"/>
              <a:gd name="adj2" fmla="val 190427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20" name="原创设计师QQ598969553            _8"/>
          <p:cNvSpPr/>
          <p:nvPr/>
        </p:nvSpPr>
        <p:spPr>
          <a:xfrm rot="16431819">
            <a:off x="8545558" y="2667726"/>
            <a:ext cx="2217737" cy="2054225"/>
          </a:xfrm>
          <a:prstGeom prst="pie">
            <a:avLst>
              <a:gd name="adj1" fmla="val 2758241"/>
              <a:gd name="adj2" fmla="val 5162176"/>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21" name="原创设计师QQ598969553            _9"/>
          <p:cNvSpPr txBox="1">
            <a:spLocks noChangeArrowheads="1"/>
          </p:cNvSpPr>
          <p:nvPr/>
        </p:nvSpPr>
        <p:spPr bwMode="auto">
          <a:xfrm>
            <a:off x="8795088" y="3759804"/>
            <a:ext cx="1544048" cy="769441"/>
          </a:xfrm>
          <a:prstGeom prst="rect">
            <a:avLst/>
          </a:prstGeom>
          <a:noFill/>
          <a:ln w="9525">
            <a:noFill/>
            <a:miter lim="800000"/>
            <a:headEnd/>
            <a:tailEnd/>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dirty="0">
                <a:solidFill>
                  <a:schemeClr val="bg1"/>
                </a:solidFill>
              </a:rPr>
              <a:t>13%</a:t>
            </a:r>
            <a:endParaRPr lang="zh-CN" altLang="en-US" dirty="0">
              <a:solidFill>
                <a:schemeClr val="bg1"/>
              </a:solidFill>
            </a:endParaRPr>
          </a:p>
        </p:txBody>
      </p:sp>
      <p:sp>
        <p:nvSpPr>
          <p:cNvPr id="125" name="原创设计师QQ598969553            _10"/>
          <p:cNvSpPr txBox="1">
            <a:spLocks noChangeArrowheads="1"/>
          </p:cNvSpPr>
          <p:nvPr/>
        </p:nvSpPr>
        <p:spPr bwMode="auto">
          <a:xfrm>
            <a:off x="1455501" y="5087719"/>
            <a:ext cx="2368716" cy="646331"/>
          </a:xfrm>
          <a:prstGeom prst="rect">
            <a:avLst/>
          </a:prstGeom>
          <a:noFill/>
          <a:ln w="9525">
            <a:noFill/>
            <a:miter lim="800000"/>
            <a:headEnd/>
            <a:tailEnd/>
          </a:ln>
        </p:spPr>
        <p:txBody>
          <a:bodyPr wrap="square">
            <a:spAutoFit/>
          </a:bodyPr>
          <a:lstStyle/>
          <a:p>
            <a:r>
              <a:rPr lang="zh-CN" altLang="en-US" sz="1800" dirty="0">
                <a:solidFill>
                  <a:schemeClr val="tx1">
                    <a:lumMod val="85000"/>
                    <a:lumOff val="15000"/>
                  </a:schemeClr>
                </a:solidFill>
                <a:latin typeface="微软雅黑" pitchFamily="34" charset="-122"/>
                <a:ea typeface="微软雅黑" pitchFamily="34" charset="-122"/>
                <a:cs typeface="造字工房悦黑体验版常规体"/>
              </a:rPr>
              <a:t>请输入您想要的文字</a:t>
            </a:r>
            <a:endParaRPr lang="en-US" altLang="zh-CN" sz="1800" dirty="0">
              <a:solidFill>
                <a:schemeClr val="tx1">
                  <a:lumMod val="85000"/>
                  <a:lumOff val="15000"/>
                </a:schemeClr>
              </a:solidFill>
              <a:latin typeface="微软雅黑" pitchFamily="34" charset="-122"/>
              <a:ea typeface="微软雅黑" pitchFamily="34" charset="-122"/>
              <a:cs typeface="造字工房悦黑体验版常规体"/>
            </a:endParaRPr>
          </a:p>
          <a:p>
            <a:r>
              <a:rPr lang="zh-CN" altLang="en-US" sz="1800" dirty="0">
                <a:solidFill>
                  <a:schemeClr val="tx1">
                    <a:lumMod val="85000"/>
                    <a:lumOff val="15000"/>
                  </a:schemeClr>
                </a:solidFill>
                <a:latin typeface="微软雅黑" pitchFamily="34" charset="-122"/>
                <a:ea typeface="微软雅黑" pitchFamily="34" charset="-122"/>
                <a:cs typeface="造字工房悦黑体验版常规体"/>
              </a:rPr>
              <a:t>请输入您想要的文字</a:t>
            </a:r>
          </a:p>
        </p:txBody>
      </p:sp>
      <p:sp>
        <p:nvSpPr>
          <p:cNvPr id="126" name="原创设计师QQ598969553            _11"/>
          <p:cNvSpPr txBox="1">
            <a:spLocks noChangeArrowheads="1"/>
          </p:cNvSpPr>
          <p:nvPr/>
        </p:nvSpPr>
        <p:spPr bwMode="auto">
          <a:xfrm>
            <a:off x="4927364" y="5084544"/>
            <a:ext cx="2352733" cy="646331"/>
          </a:xfrm>
          <a:prstGeom prst="rect">
            <a:avLst/>
          </a:prstGeom>
          <a:noFill/>
          <a:ln w="9525">
            <a:noFill/>
            <a:miter lim="800000"/>
            <a:headEnd/>
            <a:tailEnd/>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800" dirty="0">
                <a:solidFill>
                  <a:schemeClr val="tx1">
                    <a:lumMod val="85000"/>
                    <a:lumOff val="15000"/>
                  </a:schemeClr>
                </a:solidFill>
              </a:rPr>
              <a:t>请输入您想要的文字</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请输入您想要的文字</a:t>
            </a:r>
          </a:p>
        </p:txBody>
      </p:sp>
      <p:sp>
        <p:nvSpPr>
          <p:cNvPr id="127" name="原创设计师QQ598969553            _12"/>
          <p:cNvSpPr txBox="1">
            <a:spLocks noChangeArrowheads="1"/>
          </p:cNvSpPr>
          <p:nvPr/>
        </p:nvSpPr>
        <p:spPr bwMode="auto">
          <a:xfrm>
            <a:off x="8456377" y="5078194"/>
            <a:ext cx="2323318" cy="646331"/>
          </a:xfrm>
          <a:prstGeom prst="rect">
            <a:avLst/>
          </a:prstGeom>
          <a:noFill/>
          <a:ln w="9525">
            <a:noFill/>
            <a:miter lim="800000"/>
            <a:headEnd/>
            <a:tailEnd/>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800" dirty="0">
                <a:solidFill>
                  <a:schemeClr val="tx1">
                    <a:lumMod val="85000"/>
                    <a:lumOff val="15000"/>
                  </a:schemeClr>
                </a:solidFill>
              </a:rPr>
              <a:t>请输入您想要的文字</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请输入您想要的文字</a:t>
            </a:r>
          </a:p>
        </p:txBody>
      </p:sp>
      <p:sp>
        <p:nvSpPr>
          <p:cNvPr id="15" name="原创设计师QQ598969553            _13"/>
          <p:cNvSpPr/>
          <p:nvPr/>
        </p:nvSpPr>
        <p:spPr>
          <a:xfrm>
            <a:off x="4154959" y="1394299"/>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latin typeface="微软雅黑" pitchFamily="34" charset="-122"/>
                <a:ea typeface="微软雅黑" pitchFamily="34" charset="-122"/>
              </a:rPr>
              <a:t>点击添加小标题</a:t>
            </a:r>
          </a:p>
        </p:txBody>
      </p:sp>
      <p:sp>
        <p:nvSpPr>
          <p:cNvPr id="16" name="原创设计师QQ598969553            _14"/>
          <p:cNvSpPr txBox="1"/>
          <p:nvPr/>
        </p:nvSpPr>
        <p:spPr>
          <a:xfrm>
            <a:off x="1693462"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17"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4180521021"/>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outVertical)">
                                      <p:cBhvr>
                                        <p:cTn id="15" dur="500"/>
                                        <p:tgtEl>
                                          <p:spTgt spid="15"/>
                                        </p:tgtEl>
                                      </p:cBhvr>
                                    </p:animEffect>
                                  </p:childTnLst>
                                </p:cTn>
                              </p:par>
                            </p:childTnLst>
                          </p:cTn>
                        </p:par>
                        <p:par>
                          <p:cTn id="16" fill="hold">
                            <p:stCondLst>
                              <p:cond delay="1350"/>
                            </p:stCondLst>
                            <p:childTnLst>
                              <p:par>
                                <p:cTn id="17" presetID="49" presetClass="entr" presetSubtype="0" decel="100000" fill="hold" grpId="0" nodeType="afterEffect">
                                  <p:stCondLst>
                                    <p:cond delay="0"/>
                                  </p:stCondLst>
                                  <p:childTnLst>
                                    <p:set>
                                      <p:cBhvr>
                                        <p:cTn id="18" dur="1" fill="hold">
                                          <p:stCondLst>
                                            <p:cond delay="0"/>
                                          </p:stCondLst>
                                        </p:cTn>
                                        <p:tgtEl>
                                          <p:spTgt spid="113"/>
                                        </p:tgtEl>
                                        <p:attrNameLst>
                                          <p:attrName>style.visibility</p:attrName>
                                        </p:attrNameLst>
                                      </p:cBhvr>
                                      <p:to>
                                        <p:strVal val="visible"/>
                                      </p:to>
                                    </p:set>
                                    <p:anim calcmode="lin" valueType="num">
                                      <p:cBhvr>
                                        <p:cTn id="19" dur="500" fill="hold"/>
                                        <p:tgtEl>
                                          <p:spTgt spid="113"/>
                                        </p:tgtEl>
                                        <p:attrNameLst>
                                          <p:attrName>ppt_w</p:attrName>
                                        </p:attrNameLst>
                                      </p:cBhvr>
                                      <p:tavLst>
                                        <p:tav tm="0">
                                          <p:val>
                                            <p:fltVal val="0"/>
                                          </p:val>
                                        </p:tav>
                                        <p:tav tm="100000">
                                          <p:val>
                                            <p:strVal val="#ppt_w"/>
                                          </p:val>
                                        </p:tav>
                                      </p:tavLst>
                                    </p:anim>
                                    <p:anim calcmode="lin" valueType="num">
                                      <p:cBhvr>
                                        <p:cTn id="20" dur="500" fill="hold"/>
                                        <p:tgtEl>
                                          <p:spTgt spid="113"/>
                                        </p:tgtEl>
                                        <p:attrNameLst>
                                          <p:attrName>ppt_h</p:attrName>
                                        </p:attrNameLst>
                                      </p:cBhvr>
                                      <p:tavLst>
                                        <p:tav tm="0">
                                          <p:val>
                                            <p:fltVal val="0"/>
                                          </p:val>
                                        </p:tav>
                                        <p:tav tm="100000">
                                          <p:val>
                                            <p:strVal val="#ppt_h"/>
                                          </p:val>
                                        </p:tav>
                                      </p:tavLst>
                                    </p:anim>
                                    <p:anim calcmode="lin" valueType="num">
                                      <p:cBhvr>
                                        <p:cTn id="21" dur="500" fill="hold"/>
                                        <p:tgtEl>
                                          <p:spTgt spid="113"/>
                                        </p:tgtEl>
                                        <p:attrNameLst>
                                          <p:attrName>style.rotation</p:attrName>
                                        </p:attrNameLst>
                                      </p:cBhvr>
                                      <p:tavLst>
                                        <p:tav tm="0">
                                          <p:val>
                                            <p:fltVal val="360"/>
                                          </p:val>
                                        </p:tav>
                                        <p:tav tm="100000">
                                          <p:val>
                                            <p:fltVal val="0"/>
                                          </p:val>
                                        </p:tav>
                                      </p:tavLst>
                                    </p:anim>
                                    <p:animEffect transition="in" filter="fade">
                                      <p:cBhvr>
                                        <p:cTn id="22" dur="500"/>
                                        <p:tgtEl>
                                          <p:spTgt spid="113"/>
                                        </p:tgtEl>
                                      </p:cBhvr>
                                    </p:animEffect>
                                  </p:childTnLst>
                                </p:cTn>
                              </p:par>
                            </p:childTnLst>
                          </p:cTn>
                        </p:par>
                        <p:par>
                          <p:cTn id="23" fill="hold">
                            <p:stCondLst>
                              <p:cond delay="1850"/>
                            </p:stCondLst>
                            <p:childTnLst>
                              <p:par>
                                <p:cTn id="24" presetID="2" presetClass="entr" presetSubtype="3" fill="hold" grpId="0" nodeType="afterEffect">
                                  <p:stCondLst>
                                    <p:cond delay="0"/>
                                  </p:stCondLst>
                                  <p:childTnLst>
                                    <p:set>
                                      <p:cBhvr>
                                        <p:cTn id="25" dur="1" fill="hold">
                                          <p:stCondLst>
                                            <p:cond delay="0"/>
                                          </p:stCondLst>
                                        </p:cTn>
                                        <p:tgtEl>
                                          <p:spTgt spid="114"/>
                                        </p:tgtEl>
                                        <p:attrNameLst>
                                          <p:attrName>style.visibility</p:attrName>
                                        </p:attrNameLst>
                                      </p:cBhvr>
                                      <p:to>
                                        <p:strVal val="visible"/>
                                      </p:to>
                                    </p:set>
                                    <p:anim calcmode="lin" valueType="num">
                                      <p:cBhvr additive="base">
                                        <p:cTn id="26" dur="500" fill="hold"/>
                                        <p:tgtEl>
                                          <p:spTgt spid="114"/>
                                        </p:tgtEl>
                                        <p:attrNameLst>
                                          <p:attrName>ppt_x</p:attrName>
                                        </p:attrNameLst>
                                      </p:cBhvr>
                                      <p:tavLst>
                                        <p:tav tm="0">
                                          <p:val>
                                            <p:strVal val="1+#ppt_w/2"/>
                                          </p:val>
                                        </p:tav>
                                        <p:tav tm="100000">
                                          <p:val>
                                            <p:strVal val="#ppt_x"/>
                                          </p:val>
                                        </p:tav>
                                      </p:tavLst>
                                    </p:anim>
                                    <p:anim calcmode="lin" valueType="num">
                                      <p:cBhvr additive="base">
                                        <p:cTn id="27" dur="500" fill="hold"/>
                                        <p:tgtEl>
                                          <p:spTgt spid="114"/>
                                        </p:tgtEl>
                                        <p:attrNameLst>
                                          <p:attrName>ppt_y</p:attrName>
                                        </p:attrNameLst>
                                      </p:cBhvr>
                                      <p:tavLst>
                                        <p:tav tm="0">
                                          <p:val>
                                            <p:strVal val="0-#ppt_h/2"/>
                                          </p:val>
                                        </p:tav>
                                        <p:tav tm="100000">
                                          <p:val>
                                            <p:strVal val="#ppt_y"/>
                                          </p:val>
                                        </p:tav>
                                      </p:tavLst>
                                    </p:anim>
                                  </p:childTnLst>
                                </p:cTn>
                              </p:par>
                            </p:childTnLst>
                          </p:cTn>
                        </p:par>
                        <p:par>
                          <p:cTn id="28" fill="hold">
                            <p:stCondLst>
                              <p:cond delay="2350"/>
                            </p:stCondLst>
                            <p:childTnLst>
                              <p:par>
                                <p:cTn id="29" presetID="16" presetClass="entr" presetSubtype="21" fill="hold" grpId="0" nodeType="afterEffect">
                                  <p:stCondLst>
                                    <p:cond delay="0"/>
                                  </p:stCondLst>
                                  <p:childTnLst>
                                    <p:set>
                                      <p:cBhvr>
                                        <p:cTn id="30" dur="1" fill="hold">
                                          <p:stCondLst>
                                            <p:cond delay="0"/>
                                          </p:stCondLst>
                                        </p:cTn>
                                        <p:tgtEl>
                                          <p:spTgt spid="117"/>
                                        </p:tgtEl>
                                        <p:attrNameLst>
                                          <p:attrName>style.visibility</p:attrName>
                                        </p:attrNameLst>
                                      </p:cBhvr>
                                      <p:to>
                                        <p:strVal val="visible"/>
                                      </p:to>
                                    </p:set>
                                    <p:animEffect transition="in" filter="barn(inVertical)">
                                      <p:cBhvr>
                                        <p:cTn id="31" dur="500"/>
                                        <p:tgtEl>
                                          <p:spTgt spid="117"/>
                                        </p:tgtEl>
                                      </p:cBhvr>
                                    </p:animEffect>
                                  </p:childTnLst>
                                </p:cTn>
                              </p:par>
                            </p:childTnLst>
                          </p:cTn>
                        </p:par>
                        <p:par>
                          <p:cTn id="32" fill="hold">
                            <p:stCondLst>
                              <p:cond delay="2850"/>
                            </p:stCondLst>
                            <p:childTnLst>
                              <p:par>
                                <p:cTn id="33" presetID="22" presetClass="entr" presetSubtype="4" fill="hold" grpId="0" nodeType="afterEffect">
                                  <p:stCondLst>
                                    <p:cond delay="0"/>
                                  </p:stCondLst>
                                  <p:childTnLst>
                                    <p:set>
                                      <p:cBhvr>
                                        <p:cTn id="34" dur="1" fill="hold">
                                          <p:stCondLst>
                                            <p:cond delay="0"/>
                                          </p:stCondLst>
                                        </p:cTn>
                                        <p:tgtEl>
                                          <p:spTgt spid="125"/>
                                        </p:tgtEl>
                                        <p:attrNameLst>
                                          <p:attrName>style.visibility</p:attrName>
                                        </p:attrNameLst>
                                      </p:cBhvr>
                                      <p:to>
                                        <p:strVal val="visible"/>
                                      </p:to>
                                    </p:set>
                                    <p:animEffect transition="in" filter="wipe(down)">
                                      <p:cBhvr>
                                        <p:cTn id="35" dur="500"/>
                                        <p:tgtEl>
                                          <p:spTgt spid="125"/>
                                        </p:tgtEl>
                                      </p:cBhvr>
                                    </p:animEffect>
                                  </p:childTnLst>
                                </p:cTn>
                              </p:par>
                            </p:childTnLst>
                          </p:cTn>
                        </p:par>
                        <p:par>
                          <p:cTn id="36" fill="hold">
                            <p:stCondLst>
                              <p:cond delay="3350"/>
                            </p:stCondLst>
                            <p:childTnLst>
                              <p:par>
                                <p:cTn id="37" presetID="49" presetClass="entr" presetSubtype="0" decel="100000" fill="hold" grpId="0" nodeType="afterEffect">
                                  <p:stCondLst>
                                    <p:cond delay="0"/>
                                  </p:stCondLst>
                                  <p:childTnLst>
                                    <p:set>
                                      <p:cBhvr>
                                        <p:cTn id="38" dur="1" fill="hold">
                                          <p:stCondLst>
                                            <p:cond delay="0"/>
                                          </p:stCondLst>
                                        </p:cTn>
                                        <p:tgtEl>
                                          <p:spTgt spid="115"/>
                                        </p:tgtEl>
                                        <p:attrNameLst>
                                          <p:attrName>style.visibility</p:attrName>
                                        </p:attrNameLst>
                                      </p:cBhvr>
                                      <p:to>
                                        <p:strVal val="visible"/>
                                      </p:to>
                                    </p:set>
                                    <p:anim calcmode="lin" valueType="num">
                                      <p:cBhvr>
                                        <p:cTn id="39" dur="500" fill="hold"/>
                                        <p:tgtEl>
                                          <p:spTgt spid="115"/>
                                        </p:tgtEl>
                                        <p:attrNameLst>
                                          <p:attrName>ppt_w</p:attrName>
                                        </p:attrNameLst>
                                      </p:cBhvr>
                                      <p:tavLst>
                                        <p:tav tm="0">
                                          <p:val>
                                            <p:fltVal val="0"/>
                                          </p:val>
                                        </p:tav>
                                        <p:tav tm="100000">
                                          <p:val>
                                            <p:strVal val="#ppt_w"/>
                                          </p:val>
                                        </p:tav>
                                      </p:tavLst>
                                    </p:anim>
                                    <p:anim calcmode="lin" valueType="num">
                                      <p:cBhvr>
                                        <p:cTn id="40" dur="500" fill="hold"/>
                                        <p:tgtEl>
                                          <p:spTgt spid="115"/>
                                        </p:tgtEl>
                                        <p:attrNameLst>
                                          <p:attrName>ppt_h</p:attrName>
                                        </p:attrNameLst>
                                      </p:cBhvr>
                                      <p:tavLst>
                                        <p:tav tm="0">
                                          <p:val>
                                            <p:fltVal val="0"/>
                                          </p:val>
                                        </p:tav>
                                        <p:tav tm="100000">
                                          <p:val>
                                            <p:strVal val="#ppt_h"/>
                                          </p:val>
                                        </p:tav>
                                      </p:tavLst>
                                    </p:anim>
                                    <p:anim calcmode="lin" valueType="num">
                                      <p:cBhvr>
                                        <p:cTn id="41" dur="500" fill="hold"/>
                                        <p:tgtEl>
                                          <p:spTgt spid="115"/>
                                        </p:tgtEl>
                                        <p:attrNameLst>
                                          <p:attrName>style.rotation</p:attrName>
                                        </p:attrNameLst>
                                      </p:cBhvr>
                                      <p:tavLst>
                                        <p:tav tm="0">
                                          <p:val>
                                            <p:fltVal val="360"/>
                                          </p:val>
                                        </p:tav>
                                        <p:tav tm="100000">
                                          <p:val>
                                            <p:fltVal val="0"/>
                                          </p:val>
                                        </p:tav>
                                      </p:tavLst>
                                    </p:anim>
                                    <p:animEffect transition="in" filter="fade">
                                      <p:cBhvr>
                                        <p:cTn id="42" dur="500"/>
                                        <p:tgtEl>
                                          <p:spTgt spid="115"/>
                                        </p:tgtEl>
                                      </p:cBhvr>
                                    </p:animEffect>
                                  </p:childTnLst>
                                </p:cTn>
                              </p:par>
                            </p:childTnLst>
                          </p:cTn>
                        </p:par>
                        <p:par>
                          <p:cTn id="43" fill="hold">
                            <p:stCondLst>
                              <p:cond delay="3850"/>
                            </p:stCondLst>
                            <p:childTnLst>
                              <p:par>
                                <p:cTn id="44" presetID="2" presetClass="entr" presetSubtype="3" fill="hold" grpId="0" nodeType="afterEffect">
                                  <p:stCondLst>
                                    <p:cond delay="0"/>
                                  </p:stCondLst>
                                  <p:childTnLst>
                                    <p:set>
                                      <p:cBhvr>
                                        <p:cTn id="45" dur="1" fill="hold">
                                          <p:stCondLst>
                                            <p:cond delay="0"/>
                                          </p:stCondLst>
                                        </p:cTn>
                                        <p:tgtEl>
                                          <p:spTgt spid="116"/>
                                        </p:tgtEl>
                                        <p:attrNameLst>
                                          <p:attrName>style.visibility</p:attrName>
                                        </p:attrNameLst>
                                      </p:cBhvr>
                                      <p:to>
                                        <p:strVal val="visible"/>
                                      </p:to>
                                    </p:set>
                                    <p:anim calcmode="lin" valueType="num">
                                      <p:cBhvr additive="base">
                                        <p:cTn id="46" dur="500" fill="hold"/>
                                        <p:tgtEl>
                                          <p:spTgt spid="116"/>
                                        </p:tgtEl>
                                        <p:attrNameLst>
                                          <p:attrName>ppt_x</p:attrName>
                                        </p:attrNameLst>
                                      </p:cBhvr>
                                      <p:tavLst>
                                        <p:tav tm="0">
                                          <p:val>
                                            <p:strVal val="1+#ppt_w/2"/>
                                          </p:val>
                                        </p:tav>
                                        <p:tav tm="100000">
                                          <p:val>
                                            <p:strVal val="#ppt_x"/>
                                          </p:val>
                                        </p:tav>
                                      </p:tavLst>
                                    </p:anim>
                                    <p:anim calcmode="lin" valueType="num">
                                      <p:cBhvr additive="base">
                                        <p:cTn id="47" dur="500" fill="hold"/>
                                        <p:tgtEl>
                                          <p:spTgt spid="116"/>
                                        </p:tgtEl>
                                        <p:attrNameLst>
                                          <p:attrName>ppt_y</p:attrName>
                                        </p:attrNameLst>
                                      </p:cBhvr>
                                      <p:tavLst>
                                        <p:tav tm="0">
                                          <p:val>
                                            <p:strVal val="0-#ppt_h/2"/>
                                          </p:val>
                                        </p:tav>
                                        <p:tav tm="100000">
                                          <p:val>
                                            <p:strVal val="#ppt_y"/>
                                          </p:val>
                                        </p:tav>
                                      </p:tavLst>
                                    </p:anim>
                                  </p:childTnLst>
                                </p:cTn>
                              </p:par>
                            </p:childTnLst>
                          </p:cTn>
                        </p:par>
                        <p:par>
                          <p:cTn id="48" fill="hold">
                            <p:stCondLst>
                              <p:cond delay="4350"/>
                            </p:stCondLst>
                            <p:childTnLst>
                              <p:par>
                                <p:cTn id="49" presetID="16" presetClass="entr" presetSubtype="21" fill="hold" grpId="0" nodeType="afterEffect">
                                  <p:stCondLst>
                                    <p:cond delay="0"/>
                                  </p:stCondLst>
                                  <p:childTnLst>
                                    <p:set>
                                      <p:cBhvr>
                                        <p:cTn id="50" dur="1" fill="hold">
                                          <p:stCondLst>
                                            <p:cond delay="0"/>
                                          </p:stCondLst>
                                        </p:cTn>
                                        <p:tgtEl>
                                          <p:spTgt spid="118"/>
                                        </p:tgtEl>
                                        <p:attrNameLst>
                                          <p:attrName>style.visibility</p:attrName>
                                        </p:attrNameLst>
                                      </p:cBhvr>
                                      <p:to>
                                        <p:strVal val="visible"/>
                                      </p:to>
                                    </p:set>
                                    <p:animEffect transition="in" filter="barn(inVertical)">
                                      <p:cBhvr>
                                        <p:cTn id="51" dur="500"/>
                                        <p:tgtEl>
                                          <p:spTgt spid="118"/>
                                        </p:tgtEl>
                                      </p:cBhvr>
                                    </p:animEffect>
                                  </p:childTnLst>
                                </p:cTn>
                              </p:par>
                            </p:childTnLst>
                          </p:cTn>
                        </p:par>
                        <p:par>
                          <p:cTn id="52" fill="hold">
                            <p:stCondLst>
                              <p:cond delay="4850"/>
                            </p:stCondLst>
                            <p:childTnLst>
                              <p:par>
                                <p:cTn id="53" presetID="22" presetClass="entr" presetSubtype="4" fill="hold" grpId="0" nodeType="afterEffect">
                                  <p:stCondLst>
                                    <p:cond delay="0"/>
                                  </p:stCondLst>
                                  <p:childTnLst>
                                    <p:set>
                                      <p:cBhvr>
                                        <p:cTn id="54" dur="1" fill="hold">
                                          <p:stCondLst>
                                            <p:cond delay="0"/>
                                          </p:stCondLst>
                                        </p:cTn>
                                        <p:tgtEl>
                                          <p:spTgt spid="126"/>
                                        </p:tgtEl>
                                        <p:attrNameLst>
                                          <p:attrName>style.visibility</p:attrName>
                                        </p:attrNameLst>
                                      </p:cBhvr>
                                      <p:to>
                                        <p:strVal val="visible"/>
                                      </p:to>
                                    </p:set>
                                    <p:animEffect transition="in" filter="wipe(down)">
                                      <p:cBhvr>
                                        <p:cTn id="55" dur="500"/>
                                        <p:tgtEl>
                                          <p:spTgt spid="126"/>
                                        </p:tgtEl>
                                      </p:cBhvr>
                                    </p:animEffect>
                                  </p:childTnLst>
                                </p:cTn>
                              </p:par>
                            </p:childTnLst>
                          </p:cTn>
                        </p:par>
                        <p:par>
                          <p:cTn id="56" fill="hold">
                            <p:stCondLst>
                              <p:cond delay="5350"/>
                            </p:stCondLst>
                            <p:childTnLst>
                              <p:par>
                                <p:cTn id="57" presetID="49" presetClass="entr" presetSubtype="0" decel="100000" fill="hold" grpId="0" nodeType="afterEffect">
                                  <p:stCondLst>
                                    <p:cond delay="0"/>
                                  </p:stCondLst>
                                  <p:childTnLst>
                                    <p:set>
                                      <p:cBhvr>
                                        <p:cTn id="58" dur="1" fill="hold">
                                          <p:stCondLst>
                                            <p:cond delay="0"/>
                                          </p:stCondLst>
                                        </p:cTn>
                                        <p:tgtEl>
                                          <p:spTgt spid="119"/>
                                        </p:tgtEl>
                                        <p:attrNameLst>
                                          <p:attrName>style.visibility</p:attrName>
                                        </p:attrNameLst>
                                      </p:cBhvr>
                                      <p:to>
                                        <p:strVal val="visible"/>
                                      </p:to>
                                    </p:set>
                                    <p:anim calcmode="lin" valueType="num">
                                      <p:cBhvr>
                                        <p:cTn id="59" dur="500" fill="hold"/>
                                        <p:tgtEl>
                                          <p:spTgt spid="119"/>
                                        </p:tgtEl>
                                        <p:attrNameLst>
                                          <p:attrName>ppt_w</p:attrName>
                                        </p:attrNameLst>
                                      </p:cBhvr>
                                      <p:tavLst>
                                        <p:tav tm="0">
                                          <p:val>
                                            <p:fltVal val="0"/>
                                          </p:val>
                                        </p:tav>
                                        <p:tav tm="100000">
                                          <p:val>
                                            <p:strVal val="#ppt_w"/>
                                          </p:val>
                                        </p:tav>
                                      </p:tavLst>
                                    </p:anim>
                                    <p:anim calcmode="lin" valueType="num">
                                      <p:cBhvr>
                                        <p:cTn id="60" dur="500" fill="hold"/>
                                        <p:tgtEl>
                                          <p:spTgt spid="119"/>
                                        </p:tgtEl>
                                        <p:attrNameLst>
                                          <p:attrName>ppt_h</p:attrName>
                                        </p:attrNameLst>
                                      </p:cBhvr>
                                      <p:tavLst>
                                        <p:tav tm="0">
                                          <p:val>
                                            <p:fltVal val="0"/>
                                          </p:val>
                                        </p:tav>
                                        <p:tav tm="100000">
                                          <p:val>
                                            <p:strVal val="#ppt_h"/>
                                          </p:val>
                                        </p:tav>
                                      </p:tavLst>
                                    </p:anim>
                                    <p:anim calcmode="lin" valueType="num">
                                      <p:cBhvr>
                                        <p:cTn id="61" dur="500" fill="hold"/>
                                        <p:tgtEl>
                                          <p:spTgt spid="119"/>
                                        </p:tgtEl>
                                        <p:attrNameLst>
                                          <p:attrName>style.rotation</p:attrName>
                                        </p:attrNameLst>
                                      </p:cBhvr>
                                      <p:tavLst>
                                        <p:tav tm="0">
                                          <p:val>
                                            <p:fltVal val="360"/>
                                          </p:val>
                                        </p:tav>
                                        <p:tav tm="100000">
                                          <p:val>
                                            <p:fltVal val="0"/>
                                          </p:val>
                                        </p:tav>
                                      </p:tavLst>
                                    </p:anim>
                                    <p:animEffect transition="in" filter="fade">
                                      <p:cBhvr>
                                        <p:cTn id="62" dur="500"/>
                                        <p:tgtEl>
                                          <p:spTgt spid="119"/>
                                        </p:tgtEl>
                                      </p:cBhvr>
                                    </p:animEffect>
                                  </p:childTnLst>
                                </p:cTn>
                              </p:par>
                            </p:childTnLst>
                          </p:cTn>
                        </p:par>
                        <p:par>
                          <p:cTn id="63" fill="hold">
                            <p:stCondLst>
                              <p:cond delay="5850"/>
                            </p:stCondLst>
                            <p:childTnLst>
                              <p:par>
                                <p:cTn id="64" presetID="2" presetClass="entr" presetSubtype="2" fill="hold" grpId="0" nodeType="afterEffect">
                                  <p:stCondLst>
                                    <p:cond delay="0"/>
                                  </p:stCondLst>
                                  <p:childTnLst>
                                    <p:set>
                                      <p:cBhvr>
                                        <p:cTn id="65" dur="1" fill="hold">
                                          <p:stCondLst>
                                            <p:cond delay="0"/>
                                          </p:stCondLst>
                                        </p:cTn>
                                        <p:tgtEl>
                                          <p:spTgt spid="120"/>
                                        </p:tgtEl>
                                        <p:attrNameLst>
                                          <p:attrName>style.visibility</p:attrName>
                                        </p:attrNameLst>
                                      </p:cBhvr>
                                      <p:to>
                                        <p:strVal val="visible"/>
                                      </p:to>
                                    </p:set>
                                    <p:anim calcmode="lin" valueType="num">
                                      <p:cBhvr additive="base">
                                        <p:cTn id="66" dur="500" fill="hold"/>
                                        <p:tgtEl>
                                          <p:spTgt spid="120"/>
                                        </p:tgtEl>
                                        <p:attrNameLst>
                                          <p:attrName>ppt_x</p:attrName>
                                        </p:attrNameLst>
                                      </p:cBhvr>
                                      <p:tavLst>
                                        <p:tav tm="0">
                                          <p:val>
                                            <p:strVal val="1+#ppt_w/2"/>
                                          </p:val>
                                        </p:tav>
                                        <p:tav tm="100000">
                                          <p:val>
                                            <p:strVal val="#ppt_x"/>
                                          </p:val>
                                        </p:tav>
                                      </p:tavLst>
                                    </p:anim>
                                    <p:anim calcmode="lin" valueType="num">
                                      <p:cBhvr additive="base">
                                        <p:cTn id="67" dur="500" fill="hold"/>
                                        <p:tgtEl>
                                          <p:spTgt spid="120"/>
                                        </p:tgtEl>
                                        <p:attrNameLst>
                                          <p:attrName>ppt_y</p:attrName>
                                        </p:attrNameLst>
                                      </p:cBhvr>
                                      <p:tavLst>
                                        <p:tav tm="0">
                                          <p:val>
                                            <p:strVal val="#ppt_y"/>
                                          </p:val>
                                        </p:tav>
                                        <p:tav tm="100000">
                                          <p:val>
                                            <p:strVal val="#ppt_y"/>
                                          </p:val>
                                        </p:tav>
                                      </p:tavLst>
                                    </p:anim>
                                  </p:childTnLst>
                                </p:cTn>
                              </p:par>
                            </p:childTnLst>
                          </p:cTn>
                        </p:par>
                        <p:par>
                          <p:cTn id="68" fill="hold">
                            <p:stCondLst>
                              <p:cond delay="6350"/>
                            </p:stCondLst>
                            <p:childTnLst>
                              <p:par>
                                <p:cTn id="69" presetID="16" presetClass="entr" presetSubtype="21" fill="hold" grpId="0" nodeType="afterEffect">
                                  <p:stCondLst>
                                    <p:cond delay="0"/>
                                  </p:stCondLst>
                                  <p:childTnLst>
                                    <p:set>
                                      <p:cBhvr>
                                        <p:cTn id="70" dur="1" fill="hold">
                                          <p:stCondLst>
                                            <p:cond delay="0"/>
                                          </p:stCondLst>
                                        </p:cTn>
                                        <p:tgtEl>
                                          <p:spTgt spid="121"/>
                                        </p:tgtEl>
                                        <p:attrNameLst>
                                          <p:attrName>style.visibility</p:attrName>
                                        </p:attrNameLst>
                                      </p:cBhvr>
                                      <p:to>
                                        <p:strVal val="visible"/>
                                      </p:to>
                                    </p:set>
                                    <p:animEffect transition="in" filter="barn(inVertical)">
                                      <p:cBhvr>
                                        <p:cTn id="71" dur="500"/>
                                        <p:tgtEl>
                                          <p:spTgt spid="121"/>
                                        </p:tgtEl>
                                      </p:cBhvr>
                                    </p:animEffect>
                                  </p:childTnLst>
                                </p:cTn>
                              </p:par>
                            </p:childTnLst>
                          </p:cTn>
                        </p:par>
                        <p:par>
                          <p:cTn id="72" fill="hold">
                            <p:stCondLst>
                              <p:cond delay="6850"/>
                            </p:stCondLst>
                            <p:childTnLst>
                              <p:par>
                                <p:cTn id="73" presetID="22" presetClass="entr" presetSubtype="4" fill="hold" grpId="0" nodeType="afterEffect">
                                  <p:stCondLst>
                                    <p:cond delay="0"/>
                                  </p:stCondLst>
                                  <p:childTnLst>
                                    <p:set>
                                      <p:cBhvr>
                                        <p:cTn id="74" dur="1" fill="hold">
                                          <p:stCondLst>
                                            <p:cond delay="0"/>
                                          </p:stCondLst>
                                        </p:cTn>
                                        <p:tgtEl>
                                          <p:spTgt spid="127"/>
                                        </p:tgtEl>
                                        <p:attrNameLst>
                                          <p:attrName>style.visibility</p:attrName>
                                        </p:attrNameLst>
                                      </p:cBhvr>
                                      <p:to>
                                        <p:strVal val="visible"/>
                                      </p:to>
                                    </p:set>
                                    <p:animEffect transition="in" filter="wipe(down)">
                                      <p:cBhvr>
                                        <p:cTn id="75"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4" grpId="0" animBg="1"/>
      <p:bldP spid="115" grpId="0" animBg="1"/>
      <p:bldP spid="116" grpId="0" animBg="1"/>
      <p:bldP spid="117" grpId="0"/>
      <p:bldP spid="118" grpId="0"/>
      <p:bldP spid="119" grpId="0" animBg="1"/>
      <p:bldP spid="120" grpId="0" animBg="1"/>
      <p:bldP spid="121" grpId="0"/>
      <p:bldP spid="125" grpId="0"/>
      <p:bldP spid="126" grpId="0"/>
      <p:bldP spid="127" grpId="0"/>
      <p:bldP spid="15" grpId="0" animBg="1"/>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原创设计师QQ598969553            _1"/>
          <p:cNvSpPr/>
          <p:nvPr/>
        </p:nvSpPr>
        <p:spPr>
          <a:xfrm>
            <a:off x="1890828" y="1821772"/>
            <a:ext cx="370396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5" name="原创设计师QQ598969553            _2"/>
          <p:cNvSpPr>
            <a:spLocks noChangeArrowheads="1"/>
          </p:cNvSpPr>
          <p:nvPr/>
        </p:nvSpPr>
        <p:spPr bwMode="auto">
          <a:xfrm>
            <a:off x="1890828" y="1426623"/>
            <a:ext cx="3703963" cy="790298"/>
          </a:xfrm>
          <a:prstGeom prst="homePlate">
            <a:avLst>
              <a:gd name="adj" fmla="val 63872"/>
            </a:avLst>
          </a:prstGeom>
          <a:solidFill>
            <a:schemeClr val="accent1"/>
          </a:solidFill>
          <a:ln w="9525">
            <a:noFill/>
            <a:miter lim="800000"/>
            <a:headEnd/>
            <a:tailEnd/>
          </a:ln>
        </p:spPr>
        <p:txBody>
          <a:bodyPr wrap="none" lIns="91472" tIns="45736" rIns="91472" bIns="45736" anchor="ctr"/>
          <a:lstStyle/>
          <a:p>
            <a:pPr algn="ctr"/>
            <a:r>
              <a:rPr lang="zh-CN" altLang="en-US" b="1" dirty="0">
                <a:solidFill>
                  <a:prstClr val="white"/>
                </a:solidFill>
                <a:latin typeface="微软雅黑" pitchFamily="34" charset="-122"/>
                <a:ea typeface="微软雅黑" pitchFamily="34" charset="-122"/>
              </a:rPr>
              <a:t>添加文字</a:t>
            </a:r>
          </a:p>
        </p:txBody>
      </p:sp>
      <p:sp>
        <p:nvSpPr>
          <p:cNvPr id="6" name="原创设计师QQ598969553            _3"/>
          <p:cNvSpPr txBox="1"/>
          <p:nvPr/>
        </p:nvSpPr>
        <p:spPr>
          <a:xfrm>
            <a:off x="2034938" y="2492840"/>
            <a:ext cx="3559853"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7" name="原创设计师QQ598969553            _4"/>
          <p:cNvSpPr/>
          <p:nvPr/>
        </p:nvSpPr>
        <p:spPr>
          <a:xfrm>
            <a:off x="6286176" y="1821772"/>
            <a:ext cx="370396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8" name="原创设计师QQ598969553            _5"/>
          <p:cNvSpPr>
            <a:spLocks noChangeArrowheads="1"/>
          </p:cNvSpPr>
          <p:nvPr/>
        </p:nvSpPr>
        <p:spPr bwMode="auto">
          <a:xfrm flipH="1">
            <a:off x="6286176" y="1426623"/>
            <a:ext cx="3703963" cy="790298"/>
          </a:xfrm>
          <a:prstGeom prst="homePlate">
            <a:avLst>
              <a:gd name="adj" fmla="val 63872"/>
            </a:avLst>
          </a:prstGeom>
          <a:solidFill>
            <a:schemeClr val="bg1">
              <a:lumMod val="65000"/>
            </a:schemeClr>
          </a:solidFill>
          <a:ln w="9525">
            <a:noFill/>
            <a:miter lim="800000"/>
            <a:headEnd/>
            <a:tailEnd/>
          </a:ln>
        </p:spPr>
        <p:txBody>
          <a:bodyPr wrap="none" lIns="91472" tIns="45736" rIns="91472" bIns="45736" anchor="ctr"/>
          <a:lstStyle/>
          <a:p>
            <a:pPr algn="ctr"/>
            <a:r>
              <a:rPr lang="zh-CN" altLang="en-US" b="1" dirty="0">
                <a:solidFill>
                  <a:prstClr val="white"/>
                </a:solidFill>
                <a:latin typeface="微软雅黑" pitchFamily="34" charset="-122"/>
                <a:ea typeface="微软雅黑" pitchFamily="34" charset="-122"/>
              </a:rPr>
              <a:t>添加文字</a:t>
            </a:r>
          </a:p>
        </p:txBody>
      </p:sp>
      <p:sp>
        <p:nvSpPr>
          <p:cNvPr id="9" name="原创设计师QQ598969553            _6"/>
          <p:cNvSpPr txBox="1"/>
          <p:nvPr/>
        </p:nvSpPr>
        <p:spPr>
          <a:xfrm>
            <a:off x="6430286" y="2492840"/>
            <a:ext cx="3559853"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原创设计师QQ598969553            _7"/>
          <p:cNvSpPr txBox="1"/>
          <p:nvPr/>
        </p:nvSpPr>
        <p:spPr>
          <a:xfrm>
            <a:off x="1730103"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10"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3575942769"/>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350"/>
                            </p:stCondLst>
                            <p:childTnLst>
                              <p:par>
                                <p:cTn id="18" presetID="2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par>
                          <p:cTn id="21" fill="hold">
                            <p:stCondLst>
                              <p:cond delay="185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6"/>
                                        </p:tgtEl>
                                        <p:attrNameLst>
                                          <p:attrName>style.visibility</p:attrName>
                                        </p:attrNameLst>
                                      </p:cBhvr>
                                      <p:to>
                                        <p:strVal val="visible"/>
                                      </p:to>
                                    </p:set>
                                    <p:animEffect transition="in" filter="wipe(left)">
                                      <p:cBhvr>
                                        <p:cTn id="24" dur="100"/>
                                        <p:tgtEl>
                                          <p:spTgt spid="6"/>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6"/>
                                        </p:tgtEl>
                                      </p:cBhvr>
                                      <p:to x="80000" y="100000"/>
                                    </p:animScale>
                                    <p:anim by="(#ppt_w*0.10)" calcmode="lin" valueType="num">
                                      <p:cBhvr>
                                        <p:cTn id="27" dur="50" autoRev="1" fill="hold">
                                          <p:stCondLst>
                                            <p:cond delay="0"/>
                                          </p:stCondLst>
                                        </p:cTn>
                                        <p:tgtEl>
                                          <p:spTgt spid="6"/>
                                        </p:tgtEl>
                                        <p:attrNameLst>
                                          <p:attrName>ppt_x</p:attrName>
                                        </p:attrNameLst>
                                      </p:cBhvr>
                                    </p:anim>
                                    <p:anim by="(-#ppt_w*0.10)" calcmode="lin" valueType="num">
                                      <p:cBhvr>
                                        <p:cTn id="28" dur="50" autoRev="1" fill="hold">
                                          <p:stCondLst>
                                            <p:cond delay="0"/>
                                          </p:stCondLst>
                                        </p:cTn>
                                        <p:tgtEl>
                                          <p:spTgt spid="6"/>
                                        </p:tgtEl>
                                        <p:attrNameLst>
                                          <p:attrName>ppt_y</p:attrName>
                                        </p:attrNameLst>
                                      </p:cBhvr>
                                    </p:anim>
                                    <p:animRot by="-480000">
                                      <p:cBhvr>
                                        <p:cTn id="29" dur="50" autoRev="1" fill="hold">
                                          <p:stCondLst>
                                            <p:cond delay="0"/>
                                          </p:stCondLst>
                                        </p:cTn>
                                        <p:tgtEl>
                                          <p:spTgt spid="6"/>
                                        </p:tgtEl>
                                        <p:attrNameLst>
                                          <p:attrName>r</p:attrName>
                                        </p:attrNameLst>
                                      </p:cBhvr>
                                    </p:animRot>
                                  </p:childTnLst>
                                </p:cTn>
                              </p:par>
                            </p:childTnLst>
                          </p:cTn>
                        </p:par>
                        <p:par>
                          <p:cTn id="30" fill="hold">
                            <p:stCondLst>
                              <p:cond delay="6600"/>
                            </p:stCondLst>
                            <p:childTnLst>
                              <p:par>
                                <p:cTn id="31" presetID="2" presetClass="entr" presetSubtype="2"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1+#ppt_w/2"/>
                                          </p:val>
                                        </p:tav>
                                        <p:tav tm="100000">
                                          <p:val>
                                            <p:strVal val="#ppt_x"/>
                                          </p:val>
                                        </p:tav>
                                      </p:tavLst>
                                    </p:anim>
                                    <p:anim calcmode="lin" valueType="num">
                                      <p:cBhvr additive="base">
                                        <p:cTn id="34" dur="500" fill="hold"/>
                                        <p:tgtEl>
                                          <p:spTgt spid="8"/>
                                        </p:tgtEl>
                                        <p:attrNameLst>
                                          <p:attrName>ppt_y</p:attrName>
                                        </p:attrNameLst>
                                      </p:cBhvr>
                                      <p:tavLst>
                                        <p:tav tm="0">
                                          <p:val>
                                            <p:strVal val="#ppt_y"/>
                                          </p:val>
                                        </p:tav>
                                        <p:tav tm="100000">
                                          <p:val>
                                            <p:strVal val="#ppt_y"/>
                                          </p:val>
                                        </p:tav>
                                      </p:tavLst>
                                    </p:anim>
                                  </p:childTnLst>
                                </p:cTn>
                              </p:par>
                            </p:childTnLst>
                          </p:cTn>
                        </p:par>
                        <p:par>
                          <p:cTn id="35" fill="hold">
                            <p:stCondLst>
                              <p:cond delay="7100"/>
                            </p:stCondLst>
                            <p:childTnLst>
                              <p:par>
                                <p:cTn id="36" presetID="22" presetClass="entr" presetSubtype="1"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up)">
                                      <p:cBhvr>
                                        <p:cTn id="38" dur="500"/>
                                        <p:tgtEl>
                                          <p:spTgt spid="7"/>
                                        </p:tgtEl>
                                      </p:cBhvr>
                                    </p:animEffect>
                                  </p:childTnLst>
                                </p:cTn>
                              </p:par>
                            </p:childTnLst>
                          </p:cTn>
                        </p:par>
                        <p:par>
                          <p:cTn id="39" fill="hold">
                            <p:stCondLst>
                              <p:cond delay="7600"/>
                            </p:stCondLst>
                            <p:childTnLst>
                              <p:par>
                                <p:cTn id="40" presetID="22" presetClass="entr" presetSubtype="8" fill="hold" grpId="0" nodeType="afterEffect">
                                  <p:stCondLst>
                                    <p:cond delay="0"/>
                                  </p:stCondLst>
                                  <p:iterate type="lt">
                                    <p:tmPct val="30000"/>
                                  </p:iterate>
                                  <p:childTnLst>
                                    <p:set>
                                      <p:cBhvr>
                                        <p:cTn id="41" dur="1" fill="hold">
                                          <p:stCondLst>
                                            <p:cond delay="0"/>
                                          </p:stCondLst>
                                        </p:cTn>
                                        <p:tgtEl>
                                          <p:spTgt spid="9"/>
                                        </p:tgtEl>
                                        <p:attrNameLst>
                                          <p:attrName>style.visibility</p:attrName>
                                        </p:attrNameLst>
                                      </p:cBhvr>
                                      <p:to>
                                        <p:strVal val="visible"/>
                                      </p:to>
                                    </p:set>
                                    <p:animEffect transition="in" filter="wipe(left)">
                                      <p:cBhvr>
                                        <p:cTn id="42" dur="100"/>
                                        <p:tgtEl>
                                          <p:spTgt spid="9"/>
                                        </p:tgtEl>
                                      </p:cBhvr>
                                    </p:animEffect>
                                  </p:childTnLst>
                                </p:cTn>
                              </p:par>
                              <p:par>
                                <p:cTn id="43" presetID="36" presetClass="emph" presetSubtype="0" fill="hold" grpId="1" nodeType="withEffect">
                                  <p:stCondLst>
                                    <p:cond delay="0"/>
                                  </p:stCondLst>
                                  <p:iterate type="lt">
                                    <p:tmPct val="30000"/>
                                  </p:iterate>
                                  <p:childTnLst>
                                    <p:animScale>
                                      <p:cBhvr>
                                        <p:cTn id="44" dur="50" autoRev="1" fill="hold">
                                          <p:stCondLst>
                                            <p:cond delay="0"/>
                                          </p:stCondLst>
                                        </p:cTn>
                                        <p:tgtEl>
                                          <p:spTgt spid="9"/>
                                        </p:tgtEl>
                                      </p:cBhvr>
                                      <p:to x="80000" y="100000"/>
                                    </p:animScale>
                                    <p:anim by="(#ppt_w*0.10)" calcmode="lin" valueType="num">
                                      <p:cBhvr>
                                        <p:cTn id="45" dur="50" autoRev="1" fill="hold">
                                          <p:stCondLst>
                                            <p:cond delay="0"/>
                                          </p:stCondLst>
                                        </p:cTn>
                                        <p:tgtEl>
                                          <p:spTgt spid="9"/>
                                        </p:tgtEl>
                                        <p:attrNameLst>
                                          <p:attrName>ppt_x</p:attrName>
                                        </p:attrNameLst>
                                      </p:cBhvr>
                                    </p:anim>
                                    <p:anim by="(-#ppt_w*0.10)" calcmode="lin" valueType="num">
                                      <p:cBhvr>
                                        <p:cTn id="46" dur="50" autoRev="1" fill="hold">
                                          <p:stCondLst>
                                            <p:cond delay="0"/>
                                          </p:stCondLst>
                                        </p:cTn>
                                        <p:tgtEl>
                                          <p:spTgt spid="9"/>
                                        </p:tgtEl>
                                        <p:attrNameLst>
                                          <p:attrName>ppt_y</p:attrName>
                                        </p:attrNameLst>
                                      </p:cBhvr>
                                    </p:anim>
                                    <p:animRot by="-480000">
                                      <p:cBhvr>
                                        <p:cTn id="47" dur="50" autoRev="1"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6" grpId="1"/>
      <p:bldP spid="7" grpId="0" animBg="1"/>
      <p:bldP spid="8" grpId="0" animBg="1"/>
      <p:bldP spid="9" grpId="0"/>
      <p:bldP spid="9" grpId="1"/>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原创设计师QQ598969553            _1"/>
          <p:cNvSpPr>
            <a:spLocks/>
          </p:cNvSpPr>
          <p:nvPr/>
        </p:nvSpPr>
        <p:spPr bwMode="auto">
          <a:xfrm rot="18900000">
            <a:off x="7266201" y="1559360"/>
            <a:ext cx="1746988" cy="1746988"/>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2" name="原创设计师QQ598969553            _2"/>
          <p:cNvSpPr>
            <a:spLocks/>
          </p:cNvSpPr>
          <p:nvPr/>
        </p:nvSpPr>
        <p:spPr bwMode="auto">
          <a:xfrm rot="18900000">
            <a:off x="7917530" y="2824392"/>
            <a:ext cx="1750101" cy="1746988"/>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chemeClr val="bg1">
              <a:lumMod val="65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3" name="原创设计师QQ598969553            _3"/>
          <p:cNvSpPr>
            <a:spLocks/>
          </p:cNvSpPr>
          <p:nvPr/>
        </p:nvSpPr>
        <p:spPr bwMode="auto">
          <a:xfrm rot="18900000">
            <a:off x="6655154" y="3478379"/>
            <a:ext cx="1746988" cy="1746988"/>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4" name="原创设计师QQ598969553            _4"/>
          <p:cNvSpPr>
            <a:spLocks/>
          </p:cNvSpPr>
          <p:nvPr/>
        </p:nvSpPr>
        <p:spPr bwMode="auto">
          <a:xfrm rot="18900000">
            <a:off x="6002269" y="2213344"/>
            <a:ext cx="1746988" cy="1746988"/>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cxnSp>
        <p:nvCxnSpPr>
          <p:cNvPr id="45" name="原创设计师QQ598969553            _5"/>
          <p:cNvCxnSpPr/>
          <p:nvPr/>
        </p:nvCxnSpPr>
        <p:spPr>
          <a:xfrm>
            <a:off x="5640455" y="2753800"/>
            <a:ext cx="326442"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6" name="原创设计师QQ598969553            _6"/>
          <p:cNvCxnSpPr/>
          <p:nvPr/>
        </p:nvCxnSpPr>
        <p:spPr>
          <a:xfrm>
            <a:off x="5712034" y="5021957"/>
            <a:ext cx="1192353"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7" name="原创设计师QQ598969553            _7"/>
          <p:cNvCxnSpPr/>
          <p:nvPr/>
        </p:nvCxnSpPr>
        <p:spPr>
          <a:xfrm flipH="1">
            <a:off x="8714849" y="1784274"/>
            <a:ext cx="1426763"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8" name="原创设计师QQ598969553            _8"/>
          <p:cNvCxnSpPr/>
          <p:nvPr/>
        </p:nvCxnSpPr>
        <p:spPr>
          <a:xfrm flipH="1">
            <a:off x="9687982" y="4055735"/>
            <a:ext cx="453630"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49" name="原创设计师QQ598969553            _9"/>
          <p:cNvSpPr txBox="1">
            <a:spLocks/>
          </p:cNvSpPr>
          <p:nvPr/>
        </p:nvSpPr>
        <p:spPr>
          <a:xfrm>
            <a:off x="482551" y="2181281"/>
            <a:ext cx="3101892" cy="340590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sz="1600" dirty="0">
              <a:solidFill>
                <a:srgbClr val="414455"/>
              </a:solidFill>
              <a:latin typeface="微软雅黑" pitchFamily="34" charset="-122"/>
              <a:ea typeface="微软雅黑" pitchFamily="34" charset="-122"/>
            </a:endParaRPr>
          </a:p>
        </p:txBody>
      </p:sp>
      <p:cxnSp>
        <p:nvCxnSpPr>
          <p:cNvPr id="50" name="原创设计师QQ598969553            _10"/>
          <p:cNvCxnSpPr/>
          <p:nvPr/>
        </p:nvCxnSpPr>
        <p:spPr>
          <a:xfrm flipV="1">
            <a:off x="4005832" y="1472308"/>
            <a:ext cx="0" cy="4483417"/>
          </a:xfrm>
          <a:prstGeom prst="line">
            <a:avLst/>
          </a:prstGeom>
          <a:ln w="3175">
            <a:solidFill>
              <a:srgbClr val="414455"/>
            </a:solidFill>
          </a:ln>
        </p:spPr>
        <p:style>
          <a:lnRef idx="1">
            <a:schemeClr val="dk1"/>
          </a:lnRef>
          <a:fillRef idx="0">
            <a:schemeClr val="dk1"/>
          </a:fillRef>
          <a:effectRef idx="0">
            <a:schemeClr val="dk1"/>
          </a:effectRef>
          <a:fontRef idx="minor">
            <a:schemeClr val="tx1"/>
          </a:fontRef>
        </p:style>
      </p:cxnSp>
      <p:sp>
        <p:nvSpPr>
          <p:cNvPr id="51" name="原创设计师QQ598969553            _11"/>
          <p:cNvSpPr>
            <a:spLocks noChangeArrowheads="1"/>
          </p:cNvSpPr>
          <p:nvPr/>
        </p:nvSpPr>
        <p:spPr bwMode="auto">
          <a:xfrm>
            <a:off x="4346486" y="2511512"/>
            <a:ext cx="1107996" cy="646331"/>
          </a:xfrm>
          <a:prstGeom prst="rect">
            <a:avLst/>
          </a:prstGeom>
          <a:noFill/>
          <a:ln w="9525">
            <a:noFill/>
            <a:miter lim="800000"/>
            <a:headEnd/>
            <a:tailEnd/>
          </a:ln>
        </p:spPr>
        <p:txBody>
          <a:bodyPr wrap="none">
            <a:spAutoFit/>
          </a:bodyPr>
          <a:lstStyle/>
          <a:p>
            <a:r>
              <a:rPr lang="zh-CN" altLang="en-US" sz="1800" dirty="0">
                <a:solidFill>
                  <a:srgbClr val="414455"/>
                </a:solidFill>
                <a:latin typeface="微软雅黑" pitchFamily="34" charset="-122"/>
                <a:ea typeface="微软雅黑" pitchFamily="34" charset="-122"/>
              </a:rPr>
              <a:t>点击此处</a:t>
            </a:r>
            <a:endParaRPr lang="en-US" altLang="zh-CN" sz="1800" dirty="0">
              <a:solidFill>
                <a:srgbClr val="414455"/>
              </a:solidFill>
              <a:latin typeface="微软雅黑" pitchFamily="34" charset="-122"/>
              <a:ea typeface="微软雅黑" pitchFamily="34" charset="-122"/>
            </a:endParaRPr>
          </a:p>
          <a:p>
            <a:r>
              <a:rPr lang="zh-CN" altLang="en-US" sz="1800" dirty="0">
                <a:solidFill>
                  <a:srgbClr val="414455"/>
                </a:solidFill>
                <a:latin typeface="微软雅黑" pitchFamily="34" charset="-122"/>
                <a:ea typeface="微软雅黑" pitchFamily="34" charset="-122"/>
              </a:rPr>
              <a:t>添加内容</a:t>
            </a:r>
          </a:p>
        </p:txBody>
      </p:sp>
      <p:sp>
        <p:nvSpPr>
          <p:cNvPr id="52" name="原创设计师QQ598969553            _12"/>
          <p:cNvSpPr>
            <a:spLocks noChangeArrowheads="1"/>
          </p:cNvSpPr>
          <p:nvPr/>
        </p:nvSpPr>
        <p:spPr bwMode="auto">
          <a:xfrm>
            <a:off x="10295342" y="1528364"/>
            <a:ext cx="1107996" cy="646331"/>
          </a:xfrm>
          <a:prstGeom prst="rect">
            <a:avLst/>
          </a:prstGeom>
          <a:noFill/>
          <a:ln w="9525">
            <a:noFill/>
            <a:miter lim="800000"/>
            <a:headEnd/>
            <a:tailEnd/>
          </a:ln>
        </p:spPr>
        <p:txBody>
          <a:bodyPr wrap="none">
            <a:spAutoFit/>
          </a:bodyPr>
          <a:lstStyle/>
          <a:p>
            <a:r>
              <a:rPr lang="zh-CN" altLang="en-US" sz="1800" dirty="0">
                <a:solidFill>
                  <a:srgbClr val="414455"/>
                </a:solidFill>
                <a:latin typeface="微软雅黑" pitchFamily="34" charset="-122"/>
                <a:ea typeface="微软雅黑" pitchFamily="34" charset="-122"/>
              </a:rPr>
              <a:t>点击此处</a:t>
            </a:r>
            <a:endParaRPr lang="en-US" altLang="zh-CN" sz="1800" dirty="0">
              <a:solidFill>
                <a:srgbClr val="414455"/>
              </a:solidFill>
              <a:latin typeface="微软雅黑" pitchFamily="34" charset="-122"/>
              <a:ea typeface="微软雅黑" pitchFamily="34" charset="-122"/>
            </a:endParaRPr>
          </a:p>
          <a:p>
            <a:r>
              <a:rPr lang="zh-CN" altLang="en-US" sz="1800" dirty="0">
                <a:solidFill>
                  <a:srgbClr val="414455"/>
                </a:solidFill>
                <a:latin typeface="微软雅黑" pitchFamily="34" charset="-122"/>
                <a:ea typeface="微软雅黑" pitchFamily="34" charset="-122"/>
              </a:rPr>
              <a:t>添加内容</a:t>
            </a:r>
          </a:p>
        </p:txBody>
      </p:sp>
      <p:sp>
        <p:nvSpPr>
          <p:cNvPr id="53" name="原创设计师QQ598969553            _13"/>
          <p:cNvSpPr>
            <a:spLocks noChangeArrowheads="1"/>
          </p:cNvSpPr>
          <p:nvPr/>
        </p:nvSpPr>
        <p:spPr bwMode="auto">
          <a:xfrm>
            <a:off x="4423169" y="4656784"/>
            <a:ext cx="1107996" cy="646331"/>
          </a:xfrm>
          <a:prstGeom prst="rect">
            <a:avLst/>
          </a:prstGeom>
          <a:noFill/>
          <a:ln w="9525">
            <a:noFill/>
            <a:miter lim="800000"/>
            <a:headEnd/>
            <a:tailEnd/>
          </a:ln>
        </p:spPr>
        <p:txBody>
          <a:bodyPr wrap="none">
            <a:spAutoFit/>
          </a:bodyPr>
          <a:lstStyle/>
          <a:p>
            <a:r>
              <a:rPr lang="zh-CN" altLang="en-US" sz="1800" dirty="0">
                <a:solidFill>
                  <a:srgbClr val="414455"/>
                </a:solidFill>
                <a:latin typeface="微软雅黑" pitchFamily="34" charset="-122"/>
                <a:ea typeface="微软雅黑" pitchFamily="34" charset="-122"/>
              </a:rPr>
              <a:t>点击此处</a:t>
            </a:r>
            <a:endParaRPr lang="en-US" altLang="zh-CN" sz="1800" dirty="0">
              <a:solidFill>
                <a:srgbClr val="414455"/>
              </a:solidFill>
              <a:latin typeface="微软雅黑" pitchFamily="34" charset="-122"/>
              <a:ea typeface="微软雅黑" pitchFamily="34" charset="-122"/>
            </a:endParaRPr>
          </a:p>
          <a:p>
            <a:r>
              <a:rPr lang="zh-CN" altLang="en-US" sz="1800" dirty="0">
                <a:solidFill>
                  <a:srgbClr val="414455"/>
                </a:solidFill>
                <a:latin typeface="微软雅黑" pitchFamily="34" charset="-122"/>
                <a:ea typeface="微软雅黑" pitchFamily="34" charset="-122"/>
              </a:rPr>
              <a:t>添加内容</a:t>
            </a:r>
          </a:p>
        </p:txBody>
      </p:sp>
      <p:sp>
        <p:nvSpPr>
          <p:cNvPr id="54" name="原创设计师QQ598969553            _14"/>
          <p:cNvSpPr>
            <a:spLocks noChangeArrowheads="1"/>
          </p:cNvSpPr>
          <p:nvPr/>
        </p:nvSpPr>
        <p:spPr bwMode="auto">
          <a:xfrm>
            <a:off x="10363087" y="3797347"/>
            <a:ext cx="1107996" cy="646331"/>
          </a:xfrm>
          <a:prstGeom prst="rect">
            <a:avLst/>
          </a:prstGeom>
          <a:noFill/>
          <a:ln w="9525">
            <a:noFill/>
            <a:miter lim="800000"/>
            <a:headEnd/>
            <a:tailEnd/>
          </a:ln>
        </p:spPr>
        <p:txBody>
          <a:bodyPr wrap="none">
            <a:spAutoFit/>
          </a:bodyPr>
          <a:lstStyle/>
          <a:p>
            <a:r>
              <a:rPr lang="zh-CN" altLang="en-US" sz="1800" dirty="0">
                <a:solidFill>
                  <a:srgbClr val="414455"/>
                </a:solidFill>
                <a:latin typeface="微软雅黑" pitchFamily="34" charset="-122"/>
                <a:ea typeface="微软雅黑" pitchFamily="34" charset="-122"/>
              </a:rPr>
              <a:t>点击此处</a:t>
            </a:r>
            <a:endParaRPr lang="en-US" altLang="zh-CN" sz="1800" dirty="0">
              <a:solidFill>
                <a:srgbClr val="414455"/>
              </a:solidFill>
              <a:latin typeface="微软雅黑" pitchFamily="34" charset="-122"/>
              <a:ea typeface="微软雅黑" pitchFamily="34" charset="-122"/>
            </a:endParaRPr>
          </a:p>
          <a:p>
            <a:r>
              <a:rPr lang="zh-CN" altLang="en-US" sz="1800" dirty="0">
                <a:solidFill>
                  <a:srgbClr val="414455"/>
                </a:solidFill>
                <a:latin typeface="微软雅黑" pitchFamily="34" charset="-122"/>
                <a:ea typeface="微软雅黑" pitchFamily="34" charset="-122"/>
              </a:rPr>
              <a:t>添加内容</a:t>
            </a:r>
          </a:p>
        </p:txBody>
      </p:sp>
      <p:sp>
        <p:nvSpPr>
          <p:cNvPr id="17" name="原创设计师QQ598969553            _15"/>
          <p:cNvSpPr txBox="1"/>
          <p:nvPr/>
        </p:nvSpPr>
        <p:spPr>
          <a:xfrm>
            <a:off x="1699924"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18"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411750792"/>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p:cTn id="15" dur="500" fill="hold"/>
                                        <p:tgtEl>
                                          <p:spTgt spid="41"/>
                                        </p:tgtEl>
                                        <p:attrNameLst>
                                          <p:attrName>ppt_w</p:attrName>
                                        </p:attrNameLst>
                                      </p:cBhvr>
                                      <p:tavLst>
                                        <p:tav tm="0">
                                          <p:val>
                                            <p:fltVal val="0"/>
                                          </p:val>
                                        </p:tav>
                                        <p:tav tm="100000">
                                          <p:val>
                                            <p:strVal val="#ppt_w"/>
                                          </p:val>
                                        </p:tav>
                                      </p:tavLst>
                                    </p:anim>
                                    <p:anim calcmode="lin" valueType="num">
                                      <p:cBhvr>
                                        <p:cTn id="16" dur="500" fill="hold"/>
                                        <p:tgtEl>
                                          <p:spTgt spid="41"/>
                                        </p:tgtEl>
                                        <p:attrNameLst>
                                          <p:attrName>ppt_h</p:attrName>
                                        </p:attrNameLst>
                                      </p:cBhvr>
                                      <p:tavLst>
                                        <p:tav tm="0">
                                          <p:val>
                                            <p:fltVal val="0"/>
                                          </p:val>
                                        </p:tav>
                                        <p:tav tm="100000">
                                          <p:val>
                                            <p:strVal val="#ppt_h"/>
                                          </p:val>
                                        </p:tav>
                                      </p:tavLst>
                                    </p:anim>
                                    <p:anim calcmode="lin" valueType="num">
                                      <p:cBhvr>
                                        <p:cTn id="17" dur="500" fill="hold"/>
                                        <p:tgtEl>
                                          <p:spTgt spid="41"/>
                                        </p:tgtEl>
                                        <p:attrNameLst>
                                          <p:attrName>style.rotation</p:attrName>
                                        </p:attrNameLst>
                                      </p:cBhvr>
                                      <p:tavLst>
                                        <p:tav tm="0">
                                          <p:val>
                                            <p:fltVal val="360"/>
                                          </p:val>
                                        </p:tav>
                                        <p:tav tm="100000">
                                          <p:val>
                                            <p:fltVal val="0"/>
                                          </p:val>
                                        </p:tav>
                                      </p:tavLst>
                                    </p:anim>
                                    <p:animEffect transition="in" filter="fade">
                                      <p:cBhvr>
                                        <p:cTn id="18" dur="500"/>
                                        <p:tgtEl>
                                          <p:spTgt spid="41"/>
                                        </p:tgtEl>
                                      </p:cBhvr>
                                    </p:animEffect>
                                  </p:childTnLst>
                                </p:cTn>
                              </p:par>
                            </p:childTnLst>
                          </p:cTn>
                        </p:par>
                        <p:par>
                          <p:cTn id="19" fill="hold">
                            <p:stCondLst>
                              <p:cond delay="1350"/>
                            </p:stCondLst>
                            <p:childTnLst>
                              <p:par>
                                <p:cTn id="20" presetID="22" presetClass="entr" presetSubtype="8" fill="hold" nodeType="after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wipe(left)">
                                      <p:cBhvr>
                                        <p:cTn id="22" dur="500"/>
                                        <p:tgtEl>
                                          <p:spTgt spid="47"/>
                                        </p:tgtEl>
                                      </p:cBhvr>
                                    </p:animEffect>
                                  </p:childTnLst>
                                </p:cTn>
                              </p:par>
                            </p:childTnLst>
                          </p:cTn>
                        </p:par>
                        <p:par>
                          <p:cTn id="23" fill="hold">
                            <p:stCondLst>
                              <p:cond delay="1850"/>
                            </p:stCondLst>
                            <p:childTnLst>
                              <p:par>
                                <p:cTn id="24" presetID="22" presetClass="entr" presetSubtype="4" fill="hold" grpId="0" nodeType="after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wipe(down)">
                                      <p:cBhvr>
                                        <p:cTn id="26" dur="500"/>
                                        <p:tgtEl>
                                          <p:spTgt spid="52"/>
                                        </p:tgtEl>
                                      </p:cBhvr>
                                    </p:animEffect>
                                  </p:childTnLst>
                                </p:cTn>
                              </p:par>
                            </p:childTnLst>
                          </p:cTn>
                        </p:par>
                        <p:par>
                          <p:cTn id="27" fill="hold">
                            <p:stCondLst>
                              <p:cond delay="2350"/>
                            </p:stCondLst>
                            <p:childTnLst>
                              <p:par>
                                <p:cTn id="28" presetID="49" presetClass="entr" presetSubtype="0" decel="100000" fill="hold" grpId="0" nodeType="after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p:cTn id="30" dur="500" fill="hold"/>
                                        <p:tgtEl>
                                          <p:spTgt spid="44"/>
                                        </p:tgtEl>
                                        <p:attrNameLst>
                                          <p:attrName>ppt_w</p:attrName>
                                        </p:attrNameLst>
                                      </p:cBhvr>
                                      <p:tavLst>
                                        <p:tav tm="0">
                                          <p:val>
                                            <p:fltVal val="0"/>
                                          </p:val>
                                        </p:tav>
                                        <p:tav tm="100000">
                                          <p:val>
                                            <p:strVal val="#ppt_w"/>
                                          </p:val>
                                        </p:tav>
                                      </p:tavLst>
                                    </p:anim>
                                    <p:anim calcmode="lin" valueType="num">
                                      <p:cBhvr>
                                        <p:cTn id="31" dur="500" fill="hold"/>
                                        <p:tgtEl>
                                          <p:spTgt spid="44"/>
                                        </p:tgtEl>
                                        <p:attrNameLst>
                                          <p:attrName>ppt_h</p:attrName>
                                        </p:attrNameLst>
                                      </p:cBhvr>
                                      <p:tavLst>
                                        <p:tav tm="0">
                                          <p:val>
                                            <p:fltVal val="0"/>
                                          </p:val>
                                        </p:tav>
                                        <p:tav tm="100000">
                                          <p:val>
                                            <p:strVal val="#ppt_h"/>
                                          </p:val>
                                        </p:tav>
                                      </p:tavLst>
                                    </p:anim>
                                    <p:anim calcmode="lin" valueType="num">
                                      <p:cBhvr>
                                        <p:cTn id="32" dur="500" fill="hold"/>
                                        <p:tgtEl>
                                          <p:spTgt spid="44"/>
                                        </p:tgtEl>
                                        <p:attrNameLst>
                                          <p:attrName>style.rotation</p:attrName>
                                        </p:attrNameLst>
                                      </p:cBhvr>
                                      <p:tavLst>
                                        <p:tav tm="0">
                                          <p:val>
                                            <p:fltVal val="360"/>
                                          </p:val>
                                        </p:tav>
                                        <p:tav tm="100000">
                                          <p:val>
                                            <p:fltVal val="0"/>
                                          </p:val>
                                        </p:tav>
                                      </p:tavLst>
                                    </p:anim>
                                    <p:animEffect transition="in" filter="fade">
                                      <p:cBhvr>
                                        <p:cTn id="33" dur="500"/>
                                        <p:tgtEl>
                                          <p:spTgt spid="44"/>
                                        </p:tgtEl>
                                      </p:cBhvr>
                                    </p:animEffect>
                                  </p:childTnLst>
                                </p:cTn>
                              </p:par>
                            </p:childTnLst>
                          </p:cTn>
                        </p:par>
                        <p:par>
                          <p:cTn id="34" fill="hold">
                            <p:stCondLst>
                              <p:cond delay="2850"/>
                            </p:stCondLst>
                            <p:childTnLst>
                              <p:par>
                                <p:cTn id="35" presetID="22" presetClass="entr" presetSubtype="2"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wipe(right)">
                                      <p:cBhvr>
                                        <p:cTn id="37" dur="500"/>
                                        <p:tgtEl>
                                          <p:spTgt spid="45"/>
                                        </p:tgtEl>
                                      </p:cBhvr>
                                    </p:animEffect>
                                  </p:childTnLst>
                                </p:cTn>
                              </p:par>
                            </p:childTnLst>
                          </p:cTn>
                        </p:par>
                        <p:par>
                          <p:cTn id="38" fill="hold">
                            <p:stCondLst>
                              <p:cond delay="3350"/>
                            </p:stCondLst>
                            <p:childTnLst>
                              <p:par>
                                <p:cTn id="39" presetID="22" presetClass="entr" presetSubtype="8" fill="hold" grpId="0" nodeType="after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childTnLst>
                          </p:cTn>
                        </p:par>
                        <p:par>
                          <p:cTn id="42" fill="hold">
                            <p:stCondLst>
                              <p:cond delay="3850"/>
                            </p:stCondLst>
                            <p:childTnLst>
                              <p:par>
                                <p:cTn id="43" presetID="49" presetClass="entr" presetSubtype="0" decel="100000"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fltVal val="0"/>
                                          </p:val>
                                        </p:tav>
                                        <p:tav tm="100000">
                                          <p:val>
                                            <p:strVal val="#ppt_w"/>
                                          </p:val>
                                        </p:tav>
                                      </p:tavLst>
                                    </p:anim>
                                    <p:anim calcmode="lin" valueType="num">
                                      <p:cBhvr>
                                        <p:cTn id="46" dur="500" fill="hold"/>
                                        <p:tgtEl>
                                          <p:spTgt spid="43"/>
                                        </p:tgtEl>
                                        <p:attrNameLst>
                                          <p:attrName>ppt_h</p:attrName>
                                        </p:attrNameLst>
                                      </p:cBhvr>
                                      <p:tavLst>
                                        <p:tav tm="0">
                                          <p:val>
                                            <p:fltVal val="0"/>
                                          </p:val>
                                        </p:tav>
                                        <p:tav tm="100000">
                                          <p:val>
                                            <p:strVal val="#ppt_h"/>
                                          </p:val>
                                        </p:tav>
                                      </p:tavLst>
                                    </p:anim>
                                    <p:anim calcmode="lin" valueType="num">
                                      <p:cBhvr>
                                        <p:cTn id="47" dur="500" fill="hold"/>
                                        <p:tgtEl>
                                          <p:spTgt spid="43"/>
                                        </p:tgtEl>
                                        <p:attrNameLst>
                                          <p:attrName>style.rotation</p:attrName>
                                        </p:attrNameLst>
                                      </p:cBhvr>
                                      <p:tavLst>
                                        <p:tav tm="0">
                                          <p:val>
                                            <p:fltVal val="360"/>
                                          </p:val>
                                        </p:tav>
                                        <p:tav tm="100000">
                                          <p:val>
                                            <p:fltVal val="0"/>
                                          </p:val>
                                        </p:tav>
                                      </p:tavLst>
                                    </p:anim>
                                    <p:animEffect transition="in" filter="fade">
                                      <p:cBhvr>
                                        <p:cTn id="48" dur="500"/>
                                        <p:tgtEl>
                                          <p:spTgt spid="43"/>
                                        </p:tgtEl>
                                      </p:cBhvr>
                                    </p:animEffect>
                                  </p:childTnLst>
                                </p:cTn>
                              </p:par>
                            </p:childTnLst>
                          </p:cTn>
                        </p:par>
                        <p:par>
                          <p:cTn id="49" fill="hold">
                            <p:stCondLst>
                              <p:cond delay="4350"/>
                            </p:stCondLst>
                            <p:childTnLst>
                              <p:par>
                                <p:cTn id="50" presetID="22" presetClass="entr" presetSubtype="2" fill="hold" nodeType="after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right)">
                                      <p:cBhvr>
                                        <p:cTn id="52" dur="500"/>
                                        <p:tgtEl>
                                          <p:spTgt spid="46"/>
                                        </p:tgtEl>
                                      </p:cBhvr>
                                    </p:animEffect>
                                  </p:childTnLst>
                                </p:cTn>
                              </p:par>
                            </p:childTnLst>
                          </p:cTn>
                        </p:par>
                        <p:par>
                          <p:cTn id="53" fill="hold">
                            <p:stCondLst>
                              <p:cond delay="4850"/>
                            </p:stCondLst>
                            <p:childTnLst>
                              <p:par>
                                <p:cTn id="54" presetID="22" presetClass="entr" presetSubtype="4" fill="hold" grpId="0" nodeType="afterEffect">
                                  <p:stCondLst>
                                    <p:cond delay="0"/>
                                  </p:stCondLst>
                                  <p:childTnLst>
                                    <p:set>
                                      <p:cBhvr>
                                        <p:cTn id="55" dur="1" fill="hold">
                                          <p:stCondLst>
                                            <p:cond delay="0"/>
                                          </p:stCondLst>
                                        </p:cTn>
                                        <p:tgtEl>
                                          <p:spTgt spid="53"/>
                                        </p:tgtEl>
                                        <p:attrNameLst>
                                          <p:attrName>style.visibility</p:attrName>
                                        </p:attrNameLst>
                                      </p:cBhvr>
                                      <p:to>
                                        <p:strVal val="visible"/>
                                      </p:to>
                                    </p:set>
                                    <p:animEffect transition="in" filter="wipe(down)">
                                      <p:cBhvr>
                                        <p:cTn id="56" dur="500"/>
                                        <p:tgtEl>
                                          <p:spTgt spid="53"/>
                                        </p:tgtEl>
                                      </p:cBhvr>
                                    </p:animEffect>
                                  </p:childTnLst>
                                </p:cTn>
                              </p:par>
                            </p:childTnLst>
                          </p:cTn>
                        </p:par>
                        <p:par>
                          <p:cTn id="57" fill="hold">
                            <p:stCondLst>
                              <p:cond delay="5350"/>
                            </p:stCondLst>
                            <p:childTnLst>
                              <p:par>
                                <p:cTn id="58" presetID="49" presetClass="entr" presetSubtype="0" decel="100000" fill="hold" grpId="0" nodeType="afterEffect">
                                  <p:stCondLst>
                                    <p:cond delay="0"/>
                                  </p:stCondLst>
                                  <p:childTnLst>
                                    <p:set>
                                      <p:cBhvr>
                                        <p:cTn id="59" dur="1" fill="hold">
                                          <p:stCondLst>
                                            <p:cond delay="0"/>
                                          </p:stCondLst>
                                        </p:cTn>
                                        <p:tgtEl>
                                          <p:spTgt spid="42"/>
                                        </p:tgtEl>
                                        <p:attrNameLst>
                                          <p:attrName>style.visibility</p:attrName>
                                        </p:attrNameLst>
                                      </p:cBhvr>
                                      <p:to>
                                        <p:strVal val="visible"/>
                                      </p:to>
                                    </p:set>
                                    <p:anim calcmode="lin" valueType="num">
                                      <p:cBhvr>
                                        <p:cTn id="60" dur="500" fill="hold"/>
                                        <p:tgtEl>
                                          <p:spTgt spid="42"/>
                                        </p:tgtEl>
                                        <p:attrNameLst>
                                          <p:attrName>ppt_w</p:attrName>
                                        </p:attrNameLst>
                                      </p:cBhvr>
                                      <p:tavLst>
                                        <p:tav tm="0">
                                          <p:val>
                                            <p:fltVal val="0"/>
                                          </p:val>
                                        </p:tav>
                                        <p:tav tm="100000">
                                          <p:val>
                                            <p:strVal val="#ppt_w"/>
                                          </p:val>
                                        </p:tav>
                                      </p:tavLst>
                                    </p:anim>
                                    <p:anim calcmode="lin" valueType="num">
                                      <p:cBhvr>
                                        <p:cTn id="61" dur="500" fill="hold"/>
                                        <p:tgtEl>
                                          <p:spTgt spid="42"/>
                                        </p:tgtEl>
                                        <p:attrNameLst>
                                          <p:attrName>ppt_h</p:attrName>
                                        </p:attrNameLst>
                                      </p:cBhvr>
                                      <p:tavLst>
                                        <p:tav tm="0">
                                          <p:val>
                                            <p:fltVal val="0"/>
                                          </p:val>
                                        </p:tav>
                                        <p:tav tm="100000">
                                          <p:val>
                                            <p:strVal val="#ppt_h"/>
                                          </p:val>
                                        </p:tav>
                                      </p:tavLst>
                                    </p:anim>
                                    <p:anim calcmode="lin" valueType="num">
                                      <p:cBhvr>
                                        <p:cTn id="62" dur="500" fill="hold"/>
                                        <p:tgtEl>
                                          <p:spTgt spid="42"/>
                                        </p:tgtEl>
                                        <p:attrNameLst>
                                          <p:attrName>style.rotation</p:attrName>
                                        </p:attrNameLst>
                                      </p:cBhvr>
                                      <p:tavLst>
                                        <p:tav tm="0">
                                          <p:val>
                                            <p:fltVal val="360"/>
                                          </p:val>
                                        </p:tav>
                                        <p:tav tm="100000">
                                          <p:val>
                                            <p:fltVal val="0"/>
                                          </p:val>
                                        </p:tav>
                                      </p:tavLst>
                                    </p:anim>
                                    <p:animEffect transition="in" filter="fade">
                                      <p:cBhvr>
                                        <p:cTn id="63" dur="500"/>
                                        <p:tgtEl>
                                          <p:spTgt spid="42"/>
                                        </p:tgtEl>
                                      </p:cBhvr>
                                    </p:animEffect>
                                  </p:childTnLst>
                                </p:cTn>
                              </p:par>
                            </p:childTnLst>
                          </p:cTn>
                        </p:par>
                        <p:par>
                          <p:cTn id="64" fill="hold">
                            <p:stCondLst>
                              <p:cond delay="5850"/>
                            </p:stCondLst>
                            <p:childTnLst>
                              <p:par>
                                <p:cTn id="65" presetID="22" presetClass="entr" presetSubtype="8" fill="hold"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wipe(left)">
                                      <p:cBhvr>
                                        <p:cTn id="67" dur="500"/>
                                        <p:tgtEl>
                                          <p:spTgt spid="48"/>
                                        </p:tgtEl>
                                      </p:cBhvr>
                                    </p:animEffect>
                                  </p:childTnLst>
                                </p:cTn>
                              </p:par>
                            </p:childTnLst>
                          </p:cTn>
                        </p:par>
                        <p:par>
                          <p:cTn id="68" fill="hold">
                            <p:stCondLst>
                              <p:cond delay="6350"/>
                            </p:stCondLst>
                            <p:childTnLst>
                              <p:par>
                                <p:cTn id="69" presetID="22" presetClass="entr" presetSubtype="8" fill="hold" grpId="0" nodeType="afterEffect">
                                  <p:stCondLst>
                                    <p:cond delay="0"/>
                                  </p:stCondLst>
                                  <p:childTnLst>
                                    <p:set>
                                      <p:cBhvr>
                                        <p:cTn id="70" dur="1" fill="hold">
                                          <p:stCondLst>
                                            <p:cond delay="0"/>
                                          </p:stCondLst>
                                        </p:cTn>
                                        <p:tgtEl>
                                          <p:spTgt spid="54"/>
                                        </p:tgtEl>
                                        <p:attrNameLst>
                                          <p:attrName>style.visibility</p:attrName>
                                        </p:attrNameLst>
                                      </p:cBhvr>
                                      <p:to>
                                        <p:strVal val="visible"/>
                                      </p:to>
                                    </p:set>
                                    <p:animEffect transition="in" filter="wipe(left)">
                                      <p:cBhvr>
                                        <p:cTn id="71" dur="500"/>
                                        <p:tgtEl>
                                          <p:spTgt spid="54"/>
                                        </p:tgtEl>
                                      </p:cBhvr>
                                    </p:animEffect>
                                  </p:childTnLst>
                                </p:cTn>
                              </p:par>
                            </p:childTnLst>
                          </p:cTn>
                        </p:par>
                        <p:par>
                          <p:cTn id="72" fill="hold">
                            <p:stCondLst>
                              <p:cond delay="6850"/>
                            </p:stCondLst>
                            <p:childTnLst>
                              <p:par>
                                <p:cTn id="73" presetID="22" presetClass="entr" presetSubtype="1"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up)">
                                      <p:cBhvr>
                                        <p:cTn id="75" dur="500"/>
                                        <p:tgtEl>
                                          <p:spTgt spid="50"/>
                                        </p:tgtEl>
                                      </p:cBhvr>
                                    </p:animEffect>
                                  </p:childTnLst>
                                </p:cTn>
                              </p:par>
                            </p:childTnLst>
                          </p:cTn>
                        </p:par>
                        <p:par>
                          <p:cTn id="76" fill="hold">
                            <p:stCondLst>
                              <p:cond delay="7350"/>
                            </p:stCondLst>
                            <p:childTnLst>
                              <p:par>
                                <p:cTn id="77" presetID="22" presetClass="entr" presetSubtype="1" fill="hold" grpId="0" nodeType="afterEffect">
                                  <p:stCondLst>
                                    <p:cond delay="0"/>
                                  </p:stCondLst>
                                  <p:childTnLst>
                                    <p:set>
                                      <p:cBhvr>
                                        <p:cTn id="78" dur="1" fill="hold">
                                          <p:stCondLst>
                                            <p:cond delay="0"/>
                                          </p:stCondLst>
                                        </p:cTn>
                                        <p:tgtEl>
                                          <p:spTgt spid="49"/>
                                        </p:tgtEl>
                                        <p:attrNameLst>
                                          <p:attrName>style.visibility</p:attrName>
                                        </p:attrNameLst>
                                      </p:cBhvr>
                                      <p:to>
                                        <p:strVal val="visible"/>
                                      </p:to>
                                    </p:set>
                                    <p:animEffect transition="in" filter="wipe(up)">
                                      <p:cBhvr>
                                        <p:cTn id="7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9" grpId="0"/>
      <p:bldP spid="51" grpId="0"/>
      <p:bldP spid="52" grpId="0"/>
      <p:bldP spid="53" grpId="0"/>
      <p:bldP spid="54"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原创设计师QQ598969553            _1"/>
          <p:cNvSpPr/>
          <p:nvPr/>
        </p:nvSpPr>
        <p:spPr>
          <a:xfrm>
            <a:off x="0" y="0"/>
            <a:ext cx="3722911" cy="68595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原创设计师QQ598969553            _2"/>
          <p:cNvSpPr/>
          <p:nvPr/>
        </p:nvSpPr>
        <p:spPr>
          <a:xfrm>
            <a:off x="5791629" y="1573726"/>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3" name="原创设计师QQ598969553            _3"/>
          <p:cNvGrpSpPr/>
          <p:nvPr/>
        </p:nvGrpSpPr>
        <p:grpSpPr>
          <a:xfrm>
            <a:off x="6673144" y="1573725"/>
            <a:ext cx="3741980" cy="511504"/>
            <a:chOff x="6339097" y="1573726"/>
            <a:chExt cx="3744416" cy="511504"/>
          </a:xfrm>
        </p:grpSpPr>
        <p:sp>
          <p:nvSpPr>
            <p:cNvPr id="35" name="圆角矩形 34"/>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6" name="矩形 35"/>
            <p:cNvSpPr/>
            <p:nvPr/>
          </p:nvSpPr>
          <p:spPr>
            <a:xfrm>
              <a:off x="6723350" y="1614014"/>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7" name="原创设计师QQ598969553            _4"/>
          <p:cNvSpPr/>
          <p:nvPr/>
        </p:nvSpPr>
        <p:spPr>
          <a:xfrm>
            <a:off x="5791629" y="2410178"/>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8" name="原创设计师QQ598969553            _5"/>
          <p:cNvGrpSpPr/>
          <p:nvPr/>
        </p:nvGrpSpPr>
        <p:grpSpPr>
          <a:xfrm>
            <a:off x="6673144" y="2410178"/>
            <a:ext cx="3741980" cy="511504"/>
            <a:chOff x="6315199" y="2410178"/>
            <a:chExt cx="3744416" cy="511504"/>
          </a:xfrm>
        </p:grpSpPr>
        <p:sp>
          <p:nvSpPr>
            <p:cNvPr id="39" name="圆角矩形 38"/>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3" name="矩形 52"/>
            <p:cNvSpPr/>
            <p:nvPr/>
          </p:nvSpPr>
          <p:spPr>
            <a:xfrm>
              <a:off x="6747248" y="2450466"/>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4" name="原创设计师QQ598969553            _6"/>
          <p:cNvSpPr/>
          <p:nvPr/>
        </p:nvSpPr>
        <p:spPr>
          <a:xfrm>
            <a:off x="5791629" y="3296032"/>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5" name="原创设计师QQ598969553            _7"/>
          <p:cNvGrpSpPr/>
          <p:nvPr/>
        </p:nvGrpSpPr>
        <p:grpSpPr>
          <a:xfrm>
            <a:off x="6673144" y="3296030"/>
            <a:ext cx="3741980" cy="511504"/>
            <a:chOff x="6339097" y="3296031"/>
            <a:chExt cx="3744416" cy="511504"/>
          </a:xfrm>
        </p:grpSpPr>
        <p:sp>
          <p:nvSpPr>
            <p:cNvPr id="56" name="圆角矩形 55"/>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7" name="矩形 56"/>
            <p:cNvSpPr/>
            <p:nvPr/>
          </p:nvSpPr>
          <p:spPr>
            <a:xfrm>
              <a:off x="6723349" y="3336319"/>
              <a:ext cx="273630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8" name="原创设计师QQ598969553            _8"/>
          <p:cNvSpPr/>
          <p:nvPr/>
        </p:nvSpPr>
        <p:spPr>
          <a:xfrm>
            <a:off x="5791629" y="418090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9" name="原创设计师QQ598969553            _9"/>
          <p:cNvGrpSpPr/>
          <p:nvPr/>
        </p:nvGrpSpPr>
        <p:grpSpPr>
          <a:xfrm>
            <a:off x="6673144" y="4180900"/>
            <a:ext cx="3741980" cy="511503"/>
            <a:chOff x="6339097" y="4180903"/>
            <a:chExt cx="3744416" cy="511504"/>
          </a:xfrm>
        </p:grpSpPr>
        <p:sp>
          <p:nvSpPr>
            <p:cNvPr id="60" name="圆角矩形 59"/>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1" name="矩形 60"/>
            <p:cNvSpPr/>
            <p:nvPr/>
          </p:nvSpPr>
          <p:spPr>
            <a:xfrm>
              <a:off x="6723349" y="4221882"/>
              <a:ext cx="2736305" cy="430929"/>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2" name="原创设计师QQ598969553            _10"/>
          <p:cNvSpPr/>
          <p:nvPr/>
        </p:nvSpPr>
        <p:spPr>
          <a:xfrm>
            <a:off x="5791758" y="505748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3" name="原创设计师QQ598969553            _11"/>
          <p:cNvGrpSpPr/>
          <p:nvPr/>
        </p:nvGrpSpPr>
        <p:grpSpPr>
          <a:xfrm>
            <a:off x="6673144" y="5057483"/>
            <a:ext cx="3741980" cy="511504"/>
            <a:chOff x="6339097" y="5057483"/>
            <a:chExt cx="3744416" cy="511504"/>
          </a:xfrm>
        </p:grpSpPr>
        <p:sp>
          <p:nvSpPr>
            <p:cNvPr id="64" name="圆角矩形 6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5" name="矩形 64"/>
            <p:cNvSpPr/>
            <p:nvPr/>
          </p:nvSpPr>
          <p:spPr>
            <a:xfrm>
              <a:off x="6723478"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6" name="原创设计师QQ598969553            _12"/>
          <p:cNvSpPr txBox="1"/>
          <p:nvPr/>
        </p:nvSpPr>
        <p:spPr>
          <a:xfrm>
            <a:off x="338535" y="2219568"/>
            <a:ext cx="2806485" cy="1354243"/>
          </a:xfrm>
          <a:prstGeom prst="rect">
            <a:avLst/>
          </a:prstGeom>
          <a:noFill/>
        </p:spPr>
        <p:txBody>
          <a:bodyPr wrap="square" lIns="121880" tIns="60938" rIns="121880" bIns="60938">
            <a:spAutoFit/>
          </a:bodyPr>
          <a:lstStyle/>
          <a:p>
            <a:pPr algn="r">
              <a:defRPr/>
            </a:pPr>
            <a:r>
              <a:rPr lang="zh-CN" altLang="en-US" sz="4800" b="1" spc="200" dirty="0">
                <a:solidFill>
                  <a:schemeClr val="bg1"/>
                </a:solidFill>
                <a:latin typeface="微软雅黑" pitchFamily="34" charset="-122"/>
                <a:ea typeface="微软雅黑" pitchFamily="34" charset="-122"/>
              </a:rPr>
              <a:t>目录 </a:t>
            </a:r>
            <a:endParaRPr lang="en-US" altLang="zh-CN" sz="4800" b="1" spc="200" dirty="0">
              <a:solidFill>
                <a:schemeClr val="bg1"/>
              </a:solidFill>
              <a:latin typeface="微软雅黑" pitchFamily="34" charset="-122"/>
              <a:ea typeface="微软雅黑" pitchFamily="34" charset="-122"/>
            </a:endParaRPr>
          </a:p>
          <a:p>
            <a:pPr algn="r">
              <a:defRPr/>
            </a:pPr>
            <a:r>
              <a:rPr lang="en-US" altLang="zh-CN" sz="3200" b="1" spc="200" dirty="0">
                <a:solidFill>
                  <a:schemeClr val="bg1"/>
                </a:solidFill>
                <a:latin typeface="微软雅黑" pitchFamily="34" charset="-122"/>
                <a:ea typeface="微软雅黑" pitchFamily="34" charset="-122"/>
              </a:rPr>
              <a:t>CONTENTS</a:t>
            </a:r>
            <a:endParaRPr lang="zh-CN" altLang="en-US" sz="3200" b="1" spc="200" dirty="0">
              <a:solidFill>
                <a:schemeClr val="bg1"/>
              </a:solidFill>
              <a:latin typeface="微软雅黑" pitchFamily="34" charset="-122"/>
              <a:ea typeface="微软雅黑" pitchFamily="34" charset="-122"/>
            </a:endParaRPr>
          </a:p>
        </p:txBody>
      </p:sp>
      <p:sp>
        <p:nvSpPr>
          <p:cNvPr id="67" name="原创设计师QQ598969553            _13"/>
          <p:cNvSpPr/>
          <p:nvPr/>
        </p:nvSpPr>
        <p:spPr>
          <a:xfrm rot="16200000">
            <a:off x="4614050" y="4097653"/>
            <a:ext cx="576064" cy="67938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a:p>
        </p:txBody>
      </p:sp>
      <p:pic>
        <p:nvPicPr>
          <p:cNvPr id="25"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387229972"/>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7"/>
                                        </p:tgtEl>
                                        <p:attrNameLst>
                                          <p:attrName>style.visibility</p:attrName>
                                        </p:attrNameLst>
                                      </p:cBhvr>
                                      <p:to>
                                        <p:strVal val="visible"/>
                                      </p:to>
                                    </p:set>
                                    <p:anim calcmode="lin" valueType="num">
                                      <p:cBhvr additive="base">
                                        <p:cTn id="12" dur="500" fill="hold"/>
                                        <p:tgtEl>
                                          <p:spTgt spid="67"/>
                                        </p:tgtEl>
                                        <p:attrNameLst>
                                          <p:attrName>ppt_x</p:attrName>
                                        </p:attrNameLst>
                                      </p:cBhvr>
                                      <p:tavLst>
                                        <p:tav tm="0">
                                          <p:val>
                                            <p:strVal val="0-#ppt_w/2"/>
                                          </p:val>
                                        </p:tav>
                                        <p:tav tm="100000">
                                          <p:val>
                                            <p:strVal val="#ppt_x"/>
                                          </p:val>
                                        </p:tav>
                                      </p:tavLst>
                                    </p:anim>
                                    <p:anim calcmode="lin" valueType="num">
                                      <p:cBhvr additive="base">
                                        <p:cTn id="13" dur="500" fill="hold"/>
                                        <p:tgtEl>
                                          <p:spTgt spid="6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6" presetClass="emph" presetSubtype="0" fill="hold" grpId="0" nodeType="afterEffect">
                                  <p:stCondLst>
                                    <p:cond delay="0"/>
                                  </p:stCondLst>
                                  <p:childTnLst>
                                    <p:animEffect transition="out" filter="fade">
                                      <p:cBhvr>
                                        <p:cTn id="16" dur="500" tmFilter="0, 0; .2, .5; .8, .5; 1, 0"/>
                                        <p:tgtEl>
                                          <p:spTgt spid="58"/>
                                        </p:tgtEl>
                                      </p:cBhvr>
                                    </p:animEffect>
                                    <p:animScale>
                                      <p:cBhvr>
                                        <p:cTn id="17" dur="250" autoRev="1" fill="hold"/>
                                        <p:tgtEl>
                                          <p:spTgt spid="58"/>
                                        </p:tgtEl>
                                      </p:cBhvr>
                                      <p:by x="105000" y="105000"/>
                                    </p:animScale>
                                  </p:childTnLst>
                                </p:cTn>
                              </p:par>
                              <p:par>
                                <p:cTn id="18" presetID="26" presetClass="emph" presetSubtype="0" fill="hold" nodeType="withEffect">
                                  <p:stCondLst>
                                    <p:cond delay="0"/>
                                  </p:stCondLst>
                                  <p:childTnLst>
                                    <p:animEffect transition="out" filter="fade">
                                      <p:cBhvr>
                                        <p:cTn id="19" dur="500" tmFilter="0, 0; .2, .5; .8, .5; 1, 0"/>
                                        <p:tgtEl>
                                          <p:spTgt spid="59"/>
                                        </p:tgtEl>
                                      </p:cBhvr>
                                    </p:animEffect>
                                    <p:animScale>
                                      <p:cBhvr>
                                        <p:cTn id="20" dur="250" autoRev="1" fill="hold"/>
                                        <p:tgtEl>
                                          <p:spTgt spid="5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8" grpId="0" animBg="1"/>
      <p:bldP spid="6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原创设计师QQ598969553            _1"/>
          <p:cNvGrpSpPr/>
          <p:nvPr/>
        </p:nvGrpSpPr>
        <p:grpSpPr>
          <a:xfrm>
            <a:off x="3443533" y="1989634"/>
            <a:ext cx="2482703" cy="2955923"/>
            <a:chOff x="1827008" y="2120901"/>
            <a:chExt cx="2298700" cy="2736849"/>
          </a:xfrm>
        </p:grpSpPr>
        <p:sp>
          <p:nvSpPr>
            <p:cNvPr id="10" name="矩形 9"/>
            <p:cNvSpPr/>
            <p:nvPr/>
          </p:nvSpPr>
          <p:spPr>
            <a:xfrm>
              <a:off x="1827008" y="2120901"/>
              <a:ext cx="2298700" cy="444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endParaRPr>
            </a:p>
          </p:txBody>
        </p:sp>
        <p:sp>
          <p:nvSpPr>
            <p:cNvPr id="11" name="矩形 10"/>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endParaRPr>
            </a:p>
          </p:txBody>
        </p:sp>
      </p:grpSp>
      <p:grpSp>
        <p:nvGrpSpPr>
          <p:cNvPr id="12" name="原创设计师QQ598969553            _2"/>
          <p:cNvGrpSpPr/>
          <p:nvPr/>
        </p:nvGrpSpPr>
        <p:grpSpPr>
          <a:xfrm>
            <a:off x="6265764" y="1989634"/>
            <a:ext cx="2482703" cy="2955923"/>
            <a:chOff x="1827008" y="2120901"/>
            <a:chExt cx="2298700" cy="2736849"/>
          </a:xfrm>
        </p:grpSpPr>
        <p:sp>
          <p:nvSpPr>
            <p:cNvPr id="13" name="矩形 12"/>
            <p:cNvSpPr/>
            <p:nvPr/>
          </p:nvSpPr>
          <p:spPr>
            <a:xfrm>
              <a:off x="1827008" y="2120901"/>
              <a:ext cx="2298700" cy="444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4" name="矩形 13"/>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5" name="原创设计师QQ598969553            _3"/>
          <p:cNvGrpSpPr/>
          <p:nvPr/>
        </p:nvGrpSpPr>
        <p:grpSpPr>
          <a:xfrm>
            <a:off x="9087995" y="1989634"/>
            <a:ext cx="2482703" cy="2955923"/>
            <a:chOff x="1827008" y="2120901"/>
            <a:chExt cx="2298700" cy="2736849"/>
          </a:xfrm>
        </p:grpSpPr>
        <p:sp>
          <p:nvSpPr>
            <p:cNvPr id="16" name="矩形 15"/>
            <p:cNvSpPr/>
            <p:nvPr/>
          </p:nvSpPr>
          <p:spPr>
            <a:xfrm>
              <a:off x="1827008" y="2120901"/>
              <a:ext cx="2298700" cy="444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7" name="矩形 16"/>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8" name="原创设计师QQ598969553            _4"/>
          <p:cNvGrpSpPr/>
          <p:nvPr/>
        </p:nvGrpSpPr>
        <p:grpSpPr>
          <a:xfrm>
            <a:off x="621302" y="1989634"/>
            <a:ext cx="2482703" cy="2955923"/>
            <a:chOff x="1827008" y="2120901"/>
            <a:chExt cx="2298700" cy="2736849"/>
          </a:xfrm>
        </p:grpSpPr>
        <p:sp>
          <p:nvSpPr>
            <p:cNvPr id="19" name="矩形 18"/>
            <p:cNvSpPr/>
            <p:nvPr/>
          </p:nvSpPr>
          <p:spPr>
            <a:xfrm>
              <a:off x="1827008" y="2120901"/>
              <a:ext cx="2298700" cy="444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20" name="矩形 19"/>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sp>
        <p:nvSpPr>
          <p:cNvPr id="21" name="原创设计师QQ598969553            _5"/>
          <p:cNvSpPr txBox="1"/>
          <p:nvPr/>
        </p:nvSpPr>
        <p:spPr>
          <a:xfrm>
            <a:off x="1028082" y="2017313"/>
            <a:ext cx="1669143"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项目一</a:t>
            </a:r>
          </a:p>
        </p:txBody>
      </p:sp>
      <p:sp>
        <p:nvSpPr>
          <p:cNvPr id="22" name="原创设计师QQ598969553            _6"/>
          <p:cNvSpPr txBox="1"/>
          <p:nvPr/>
        </p:nvSpPr>
        <p:spPr>
          <a:xfrm>
            <a:off x="6672544" y="2017313"/>
            <a:ext cx="1669143"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项目三</a:t>
            </a:r>
          </a:p>
        </p:txBody>
      </p:sp>
      <p:sp>
        <p:nvSpPr>
          <p:cNvPr id="23" name="原创设计师QQ598969553            _7"/>
          <p:cNvSpPr txBox="1"/>
          <p:nvPr/>
        </p:nvSpPr>
        <p:spPr>
          <a:xfrm>
            <a:off x="3850313" y="2017313"/>
            <a:ext cx="1669143"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项目二</a:t>
            </a:r>
          </a:p>
        </p:txBody>
      </p:sp>
      <p:sp>
        <p:nvSpPr>
          <p:cNvPr id="24" name="原创设计师QQ598969553            _8"/>
          <p:cNvSpPr txBox="1"/>
          <p:nvPr/>
        </p:nvSpPr>
        <p:spPr>
          <a:xfrm>
            <a:off x="9494775" y="2017313"/>
            <a:ext cx="1669143"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项目四</a:t>
            </a:r>
          </a:p>
        </p:txBody>
      </p:sp>
      <p:sp>
        <p:nvSpPr>
          <p:cNvPr id="25" name="原创设计师QQ598969553            _9"/>
          <p:cNvSpPr txBox="1"/>
          <p:nvPr/>
        </p:nvSpPr>
        <p:spPr>
          <a:xfrm>
            <a:off x="1028081"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26" name="原创设计师QQ598969553            _10"/>
          <p:cNvSpPr txBox="1"/>
          <p:nvPr/>
        </p:nvSpPr>
        <p:spPr>
          <a:xfrm>
            <a:off x="3856855"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27" name="原创设计师QQ598969553            _11"/>
          <p:cNvSpPr txBox="1"/>
          <p:nvPr/>
        </p:nvSpPr>
        <p:spPr>
          <a:xfrm>
            <a:off x="6685629"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28" name="原创设计师QQ598969553            _12"/>
          <p:cNvSpPr txBox="1"/>
          <p:nvPr/>
        </p:nvSpPr>
        <p:spPr>
          <a:xfrm>
            <a:off x="9514402"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29" name="原创设计师QQ598969553            _13"/>
          <p:cNvSpPr txBox="1"/>
          <p:nvPr/>
        </p:nvSpPr>
        <p:spPr>
          <a:xfrm>
            <a:off x="1730103"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30"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189705057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 calcmode="lin" valueType="num">
                                      <p:cBhvr>
                                        <p:cTn id="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9"/>
                                        </p:tgtEl>
                                      </p:cBhvr>
                                    </p:animEffect>
                                  </p:childTnLst>
                                </p:cTn>
                              </p:par>
                            </p:childTnLst>
                          </p:cTn>
                        </p:par>
                        <p:par>
                          <p:cTn id="12" fill="hold">
                            <p:stCondLst>
                              <p:cond delay="850"/>
                            </p:stCondLst>
                            <p:childTnLst>
                              <p:par>
                                <p:cTn id="13" presetID="22" presetClass="entr" presetSubtype="1"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500"/>
                                        <p:tgtEl>
                                          <p:spTgt spid="18"/>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2350"/>
                            </p:stCondLst>
                            <p:childTnLst>
                              <p:par>
                                <p:cTn id="25" presetID="22"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3350"/>
                            </p:stCondLst>
                            <p:childTnLst>
                              <p:par>
                                <p:cTn id="33" presetID="2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left)">
                                      <p:cBhvr>
                                        <p:cTn id="47" dur="500"/>
                                        <p:tgtEl>
                                          <p:spTgt spid="27"/>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left)">
                                      <p:cBhvr>
                                        <p:cTn id="5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原创设计师QQ598969553            _1"/>
          <p:cNvSpPr>
            <a:spLocks noChangeArrowheads="1"/>
          </p:cNvSpPr>
          <p:nvPr/>
        </p:nvSpPr>
        <p:spPr bwMode="auto">
          <a:xfrm rot="10800000">
            <a:off x="1314556" y="3880664"/>
            <a:ext cx="3587858" cy="100616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bg1">
              <a:lumMod val="65000"/>
            </a:schemeClr>
          </a:solidFill>
          <a:ln>
            <a:noFill/>
          </a:ln>
          <a:extLst/>
        </p:spPr>
        <p:style>
          <a:lnRef idx="2">
            <a:schemeClr val="accent6">
              <a:shade val="50000"/>
            </a:schemeClr>
          </a:lnRef>
          <a:fillRef idx="1">
            <a:schemeClr val="accent6"/>
          </a:fillRef>
          <a:effectRef idx="0">
            <a:schemeClr val="accent6"/>
          </a:effectRef>
          <a:fontRef idx="minor">
            <a:schemeClr val="lt1"/>
          </a:fontRef>
        </p:style>
        <p:txBody>
          <a:bodyPr lIns="96248" tIns="48125" rIns="96248" bIns="48125" rtlCol="0" anchor="ctr"/>
          <a:lstStyle/>
          <a:p>
            <a:pPr algn="ctr"/>
            <a:endParaRPr lang="zh-CN" altLang="en-US" dirty="0"/>
          </a:p>
        </p:txBody>
      </p:sp>
      <p:sp>
        <p:nvSpPr>
          <p:cNvPr id="21" name="原创设计师QQ598969553            _2"/>
          <p:cNvSpPr>
            <a:spLocks noChangeArrowheads="1"/>
          </p:cNvSpPr>
          <p:nvPr/>
        </p:nvSpPr>
        <p:spPr bwMode="auto">
          <a:xfrm rot="10800000">
            <a:off x="2378386" y="2506068"/>
            <a:ext cx="1460197" cy="407416"/>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bg1">
              <a:lumMod val="65000"/>
            </a:schemeClr>
          </a:solidFill>
          <a:ln>
            <a:noFill/>
          </a:ln>
          <a:extLst/>
        </p:spPr>
        <p:style>
          <a:lnRef idx="2">
            <a:schemeClr val="accent5">
              <a:shade val="50000"/>
            </a:schemeClr>
          </a:lnRef>
          <a:fillRef idx="1">
            <a:schemeClr val="accent5"/>
          </a:fillRef>
          <a:effectRef idx="0">
            <a:schemeClr val="accent5"/>
          </a:effectRef>
          <a:fontRef idx="minor">
            <a:schemeClr val="lt1"/>
          </a:fontRef>
        </p:style>
        <p:txBody>
          <a:bodyPr lIns="96248" tIns="48125" rIns="96248" bIns="48125" rtlCol="0" anchor="ctr"/>
          <a:lstStyle/>
          <a:p>
            <a:pPr algn="ctr"/>
            <a:endParaRPr lang="zh-CN" altLang="en-US" dirty="0"/>
          </a:p>
        </p:txBody>
      </p:sp>
      <p:sp>
        <p:nvSpPr>
          <p:cNvPr id="22" name="原创设计师QQ598969553            _3"/>
          <p:cNvSpPr>
            <a:spLocks noChangeArrowheads="1"/>
          </p:cNvSpPr>
          <p:nvPr/>
        </p:nvSpPr>
        <p:spPr bwMode="auto">
          <a:xfrm>
            <a:off x="2651361" y="1609402"/>
            <a:ext cx="914245" cy="778296"/>
          </a:xfrm>
          <a:prstGeom prst="triangle">
            <a:avLst>
              <a:gd name="adj" fmla="val 50000"/>
            </a:avLst>
          </a:prstGeom>
          <a:solidFill>
            <a:schemeClr val="accent1"/>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sp>
        <p:nvSpPr>
          <p:cNvPr id="23" name="原创设计师QQ598969553            _4"/>
          <p:cNvSpPr>
            <a:spLocks noChangeArrowheads="1"/>
          </p:cNvSpPr>
          <p:nvPr/>
        </p:nvSpPr>
        <p:spPr bwMode="auto">
          <a:xfrm rot="10800000">
            <a:off x="1941876" y="3075734"/>
            <a:ext cx="2333217" cy="65548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1"/>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sp>
        <p:nvSpPr>
          <p:cNvPr id="24" name="原创设计师QQ598969553            _5"/>
          <p:cNvSpPr>
            <a:spLocks noChangeArrowheads="1"/>
          </p:cNvSpPr>
          <p:nvPr/>
        </p:nvSpPr>
        <p:spPr bwMode="auto">
          <a:xfrm rot="10800000">
            <a:off x="725347" y="5015091"/>
            <a:ext cx="4766276" cy="94333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chemeClr val="accent1"/>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cxnSp>
        <p:nvCxnSpPr>
          <p:cNvPr id="25" name="原创设计师QQ598969553            _6"/>
          <p:cNvCxnSpPr/>
          <p:nvPr/>
        </p:nvCxnSpPr>
        <p:spPr>
          <a:xfrm>
            <a:off x="3143037" y="2036587"/>
            <a:ext cx="37677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6" name="原创设计师QQ598969553            _7"/>
          <p:cNvCxnSpPr/>
          <p:nvPr/>
        </p:nvCxnSpPr>
        <p:spPr>
          <a:xfrm>
            <a:off x="3128465" y="2708398"/>
            <a:ext cx="378228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7" name="原创设计师QQ598969553            _8"/>
          <p:cNvCxnSpPr/>
          <p:nvPr/>
        </p:nvCxnSpPr>
        <p:spPr>
          <a:xfrm>
            <a:off x="3143037" y="3405406"/>
            <a:ext cx="37677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8" name="原创设计师QQ598969553            _9"/>
          <p:cNvCxnSpPr/>
          <p:nvPr/>
        </p:nvCxnSpPr>
        <p:spPr>
          <a:xfrm>
            <a:off x="3108485" y="4425429"/>
            <a:ext cx="380226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9" name="原创设计师QQ598969553            _10"/>
          <p:cNvCxnSpPr/>
          <p:nvPr/>
        </p:nvCxnSpPr>
        <p:spPr>
          <a:xfrm>
            <a:off x="3108485" y="5435291"/>
            <a:ext cx="380226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30" name="原创设计师QQ598969553            _11"/>
          <p:cNvSpPr txBox="1"/>
          <p:nvPr/>
        </p:nvSpPr>
        <p:spPr>
          <a:xfrm>
            <a:off x="7091440" y="5251207"/>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1" name="原创设计师QQ598969553            _12"/>
          <p:cNvSpPr txBox="1"/>
          <p:nvPr/>
        </p:nvSpPr>
        <p:spPr>
          <a:xfrm>
            <a:off x="5770734" y="4941787"/>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2" name="原创设计师QQ598969553            _13"/>
          <p:cNvSpPr txBox="1"/>
          <p:nvPr/>
        </p:nvSpPr>
        <p:spPr>
          <a:xfrm>
            <a:off x="7091440" y="4247470"/>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3" name="原创设计师QQ598969553            _14"/>
          <p:cNvSpPr txBox="1"/>
          <p:nvPr/>
        </p:nvSpPr>
        <p:spPr>
          <a:xfrm>
            <a:off x="5770734" y="3947138"/>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4" name="原创设计师QQ598969553            _15"/>
          <p:cNvSpPr txBox="1"/>
          <p:nvPr/>
        </p:nvSpPr>
        <p:spPr>
          <a:xfrm>
            <a:off x="7091440" y="3267820"/>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5" name="原创设计师QQ598969553            _16"/>
          <p:cNvSpPr txBox="1"/>
          <p:nvPr/>
        </p:nvSpPr>
        <p:spPr>
          <a:xfrm>
            <a:off x="5770734" y="2937121"/>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6" name="原创设计师QQ598969553            _17"/>
          <p:cNvSpPr txBox="1"/>
          <p:nvPr/>
        </p:nvSpPr>
        <p:spPr>
          <a:xfrm>
            <a:off x="7091440" y="2525703"/>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7" name="原创设计师QQ598969553            _18"/>
          <p:cNvSpPr txBox="1"/>
          <p:nvPr/>
        </p:nvSpPr>
        <p:spPr>
          <a:xfrm>
            <a:off x="5770734" y="2250880"/>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8" name="原创设计师QQ598969553            _19"/>
          <p:cNvSpPr txBox="1"/>
          <p:nvPr/>
        </p:nvSpPr>
        <p:spPr>
          <a:xfrm>
            <a:off x="7091440" y="1832411"/>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9" name="原创设计师QQ598969553            _20"/>
          <p:cNvSpPr txBox="1"/>
          <p:nvPr/>
        </p:nvSpPr>
        <p:spPr>
          <a:xfrm>
            <a:off x="5770734" y="1557586"/>
            <a:ext cx="1169002" cy="389578"/>
          </a:xfrm>
          <a:prstGeom prst="rect">
            <a:avLst/>
          </a:prstGeom>
          <a:noFill/>
        </p:spPr>
        <p:txBody>
          <a:bodyPr wrap="none" lIns="96248" tIns="48125" rIns="96248" bIns="48125" rtlCol="0">
            <a:spAutoFit/>
          </a:bodyPr>
          <a:lstStyle/>
          <a:p>
            <a:pPr algn="ctr"/>
            <a:r>
              <a:rPr lang="zh-CN" altLang="en-US" sz="1900" dirty="0">
                <a:solidFill>
                  <a:schemeClr val="tx1">
                    <a:lumMod val="75000"/>
                    <a:lumOff val="25000"/>
                  </a:schemeClr>
                </a:solidFill>
                <a:latin typeface="微软雅黑" pitchFamily="34" charset="-122"/>
                <a:ea typeface="微软雅黑" pitchFamily="34" charset="-122"/>
              </a:rPr>
              <a:t>添加标题</a:t>
            </a:r>
          </a:p>
        </p:txBody>
      </p:sp>
      <p:sp>
        <p:nvSpPr>
          <p:cNvPr id="41" name="原创设计师QQ598969553            _21"/>
          <p:cNvSpPr txBox="1"/>
          <p:nvPr/>
        </p:nvSpPr>
        <p:spPr>
          <a:xfrm>
            <a:off x="1724001"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40"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2949262449"/>
      </p:ext>
    </p:extLst>
  </p:cSld>
  <p:clrMapOvr>
    <a:masterClrMapping/>
  </p:clrMapOvr>
  <p:transition spd="slow" advClick="0"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14:presetBounceEnd="64000">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64000">
                                          <p:cBhvr additive="base">
                                            <p:cTn id="15" dur="1000" fill="hold"/>
                                            <p:tgtEl>
                                              <p:spTgt spid="24"/>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14:bounceEnd="64000">
                                          <p:cBhvr additive="base">
                                            <p:cTn id="19" dur="100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14:bounceEnd="64000">
                                          <p:cBhvr additive="base">
                                            <p:cTn id="23" dur="1000" fill="hold"/>
                                            <p:tgtEl>
                                              <p:spTgt spid="23"/>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64000">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14:bounceEnd="64000">
                                          <p:cBhvr additive="base">
                                            <p:cTn id="27" dur="1000" fill="hold"/>
                                            <p:tgtEl>
                                              <p:spTgt spid="21"/>
                                            </p:tgtEl>
                                            <p:attrNameLst>
                                              <p:attrName>ppt_x</p:attrName>
                                            </p:attrNameLst>
                                          </p:cBhvr>
                                          <p:tavLst>
                                            <p:tav tm="0">
                                              <p:val>
                                                <p:strVal val="#ppt_x"/>
                                              </p:val>
                                            </p:tav>
                                            <p:tav tm="100000">
                                              <p:val>
                                                <p:strVal val="#ppt_x"/>
                                              </p:val>
                                            </p:tav>
                                          </p:tavLst>
                                        </p:anim>
                                        <p:anim calcmode="lin" valueType="num" p14:bounceEnd="64000">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14:presetBounceEnd="64000">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14:bounceEnd="64000">
                                          <p:cBhvr additive="base">
                                            <p:cTn id="31" dur="1000" fill="hold"/>
                                            <p:tgtEl>
                                              <p:spTgt spid="22"/>
                                            </p:tgtEl>
                                            <p:attrNameLst>
                                              <p:attrName>ppt_x</p:attrName>
                                            </p:attrNameLst>
                                          </p:cBhvr>
                                          <p:tavLst>
                                            <p:tav tm="0">
                                              <p:val>
                                                <p:strVal val="#ppt_x"/>
                                              </p:val>
                                            </p:tav>
                                            <p:tav tm="100000">
                                              <p:val>
                                                <p:strVal val="#ppt_x"/>
                                              </p:val>
                                            </p:tav>
                                          </p:tavLst>
                                        </p:anim>
                                        <p:anim calcmode="lin" valueType="num" p14:bounceEnd="64000">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6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31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1000" fill="hold"/>
                                            <p:tgtEl>
                                              <p:spTgt spid="24"/>
                                            </p:tgtEl>
                                            <p:attrNameLst>
                                              <p:attrName>ppt_x</p:attrName>
                                            </p:attrNameLst>
                                          </p:cBhvr>
                                          <p:tavLst>
                                            <p:tav tm="0">
                                              <p:val>
                                                <p:strVal val="#ppt_x"/>
                                              </p:val>
                                            </p:tav>
                                            <p:tav tm="100000">
                                              <p:val>
                                                <p:strVal val="#ppt_x"/>
                                              </p:val>
                                            </p:tav>
                                          </p:tavLst>
                                        </p:anim>
                                        <p:anim calcmode="lin" valueType="num">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ppt_x"/>
                                              </p:val>
                                            </p:tav>
                                            <p:tav tm="100000">
                                              <p:val>
                                                <p:strVal val="#ppt_x"/>
                                              </p:val>
                                            </p:tav>
                                          </p:tavLst>
                                        </p:anim>
                                        <p:anim calcmode="lin" valueType="num">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1000" fill="hold"/>
                                            <p:tgtEl>
                                              <p:spTgt spid="23"/>
                                            </p:tgtEl>
                                            <p:attrNameLst>
                                              <p:attrName>ppt_x</p:attrName>
                                            </p:attrNameLst>
                                          </p:cBhvr>
                                          <p:tavLst>
                                            <p:tav tm="0">
                                              <p:val>
                                                <p:strVal val="#ppt_x"/>
                                              </p:val>
                                            </p:tav>
                                            <p:tav tm="100000">
                                              <p:val>
                                                <p:strVal val="#ppt_x"/>
                                              </p:val>
                                            </p:tav>
                                          </p:tavLst>
                                        </p:anim>
                                        <p:anim calcmode="lin" valueType="num">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000" fill="hold"/>
                                            <p:tgtEl>
                                              <p:spTgt spid="21"/>
                                            </p:tgtEl>
                                            <p:attrNameLst>
                                              <p:attrName>ppt_x</p:attrName>
                                            </p:attrNameLst>
                                          </p:cBhvr>
                                          <p:tavLst>
                                            <p:tav tm="0">
                                              <p:val>
                                                <p:strVal val="#ppt_x"/>
                                              </p:val>
                                            </p:tav>
                                            <p:tav tm="100000">
                                              <p:val>
                                                <p:strVal val="#ppt_x"/>
                                              </p:val>
                                            </p:tav>
                                          </p:tavLst>
                                        </p:anim>
                                        <p:anim calcmode="lin" valueType="num">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1000" fill="hold"/>
                                            <p:tgtEl>
                                              <p:spTgt spid="22"/>
                                            </p:tgtEl>
                                            <p:attrNameLst>
                                              <p:attrName>ppt_x</p:attrName>
                                            </p:attrNameLst>
                                          </p:cBhvr>
                                          <p:tavLst>
                                            <p:tav tm="0">
                                              <p:val>
                                                <p:strVal val="#ppt_x"/>
                                              </p:val>
                                            </p:tav>
                                            <p:tav tm="100000">
                                              <p:val>
                                                <p:strVal val="#ppt_x"/>
                                              </p:val>
                                            </p:tav>
                                          </p:tavLst>
                                        </p:anim>
                                        <p:anim calcmode="lin" valueType="num">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6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31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原创设计师QQ598969553            _1"/>
          <p:cNvGrpSpPr>
            <a:grpSpLocks/>
          </p:cNvGrpSpPr>
          <p:nvPr/>
        </p:nvGrpSpPr>
        <p:grpSpPr bwMode="auto">
          <a:xfrm>
            <a:off x="527796" y="1269554"/>
            <a:ext cx="5941115" cy="4995431"/>
            <a:chOff x="720" y="839"/>
            <a:chExt cx="3740" cy="3146"/>
          </a:xfrm>
          <a:solidFill>
            <a:srgbClr val="E8E8E6"/>
          </a:solidFill>
        </p:grpSpPr>
        <p:sp>
          <p:nvSpPr>
            <p:cNvPr id="28"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29"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0"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1"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2"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3"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4"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5"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6"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7"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8"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9"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0"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1"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2"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3"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4"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5"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6"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7"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8"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9"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0"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1"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2"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3"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4"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5"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6"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7"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8"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9"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0"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1"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2"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3"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4"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5"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6"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7"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8"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9"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0"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1"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2"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3"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4"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5"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6"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7"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8"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9"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0"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1"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2"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3"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4"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5"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6"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7"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8"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9"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headEnd/>
              <a:tailEnd/>
            </a:ln>
          </p:spPr>
          <p:txBody>
            <a:bodyPr/>
            <a:lstStyle/>
            <a:p>
              <a:endParaRPr lang="zh-CN" altLang="en-US"/>
            </a:p>
          </p:txBody>
        </p:sp>
      </p:grpSp>
      <p:sp>
        <p:nvSpPr>
          <p:cNvPr id="90" name="原创设计师QQ598969553            _2"/>
          <p:cNvSpPr>
            <a:spLocks/>
          </p:cNvSpPr>
          <p:nvPr/>
        </p:nvSpPr>
        <p:spPr bwMode="gray">
          <a:xfrm>
            <a:off x="4448296" y="5207465"/>
            <a:ext cx="895933" cy="762176"/>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1"/>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1" name="原创设计师QQ598969553            _3"/>
          <p:cNvSpPr>
            <a:spLocks/>
          </p:cNvSpPr>
          <p:nvPr/>
        </p:nvSpPr>
        <p:spPr bwMode="gray">
          <a:xfrm>
            <a:off x="4866082" y="3441757"/>
            <a:ext cx="783148" cy="525584"/>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1"/>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2" name="原创设计师QQ598969553            _4"/>
          <p:cNvSpPr>
            <a:spLocks/>
          </p:cNvSpPr>
          <p:nvPr/>
        </p:nvSpPr>
        <p:spPr bwMode="gray">
          <a:xfrm>
            <a:off x="5171080" y="2635120"/>
            <a:ext cx="683069" cy="681196"/>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1"/>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3" name="原创设计师QQ598969553            _5"/>
          <p:cNvSpPr>
            <a:spLocks/>
          </p:cNvSpPr>
          <p:nvPr/>
        </p:nvSpPr>
        <p:spPr bwMode="gray">
          <a:xfrm>
            <a:off x="5338001" y="4346840"/>
            <a:ext cx="449555" cy="504942"/>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1"/>
          </a:solidFill>
          <a:ln w="6350">
            <a:solidFill>
              <a:schemeClr val="tx1">
                <a:lumMod val="85000"/>
                <a:lumOff val="15000"/>
              </a:schemeClr>
            </a:solidFill>
            <a:prstDash val="solid"/>
            <a:round/>
            <a:headEnd/>
            <a:tailEnd/>
          </a:ln>
        </p:spPr>
        <p:txBody>
          <a:bodyPr lIns="91472" tIns="45736" rIns="91472" bIns="45736"/>
          <a:lstStyle/>
          <a:p>
            <a:endParaRPr lang="zh-CN" altLang="en-US"/>
          </a:p>
        </p:txBody>
      </p:sp>
      <p:cxnSp>
        <p:nvCxnSpPr>
          <p:cNvPr id="94" name="原创设计师QQ598969553            _6"/>
          <p:cNvCxnSpPr/>
          <p:nvPr/>
        </p:nvCxnSpPr>
        <p:spPr>
          <a:xfrm>
            <a:off x="5771884" y="3063051"/>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原创设计师QQ598969553            _7"/>
          <p:cNvCxnSpPr/>
          <p:nvPr/>
        </p:nvCxnSpPr>
        <p:spPr>
          <a:xfrm>
            <a:off x="6024461" y="3311552"/>
            <a:ext cx="22531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原创设计师QQ598969553            _8"/>
          <p:cNvCxnSpPr/>
          <p:nvPr/>
        </p:nvCxnSpPr>
        <p:spPr>
          <a:xfrm>
            <a:off x="5558290" y="3572674"/>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原创设计师QQ598969553            _9"/>
          <p:cNvCxnSpPr/>
          <p:nvPr/>
        </p:nvCxnSpPr>
        <p:spPr>
          <a:xfrm>
            <a:off x="5810868" y="3821175"/>
            <a:ext cx="246670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原创设计师QQ598969553            _10"/>
          <p:cNvCxnSpPr/>
          <p:nvPr/>
        </p:nvCxnSpPr>
        <p:spPr>
          <a:xfrm flipV="1">
            <a:off x="5708004" y="4484986"/>
            <a:ext cx="316455" cy="20483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原创设计师QQ598969553            _11"/>
          <p:cNvCxnSpPr/>
          <p:nvPr/>
        </p:nvCxnSpPr>
        <p:spPr>
          <a:xfrm>
            <a:off x="6024461" y="4484986"/>
            <a:ext cx="22531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原创设计师QQ598969553            _12"/>
          <p:cNvCxnSpPr/>
          <p:nvPr/>
        </p:nvCxnSpPr>
        <p:spPr>
          <a:xfrm>
            <a:off x="5048763" y="5636984"/>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1" name="原创设计师QQ598969553            _13"/>
          <p:cNvCxnSpPr/>
          <p:nvPr/>
        </p:nvCxnSpPr>
        <p:spPr>
          <a:xfrm>
            <a:off x="5301340" y="5885485"/>
            <a:ext cx="286291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2" name="原创设计师QQ598969553            _14"/>
          <p:cNvSpPr/>
          <p:nvPr/>
        </p:nvSpPr>
        <p:spPr>
          <a:xfrm>
            <a:off x="6706895" y="2830984"/>
            <a:ext cx="1646669"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dirty="0">
              <a:solidFill>
                <a:schemeClr val="tx1">
                  <a:lumMod val="85000"/>
                  <a:lumOff val="15000"/>
                </a:schemeClr>
              </a:solidFill>
              <a:latin typeface="微软雅黑" pitchFamily="34" charset="-122"/>
              <a:ea typeface="微软雅黑" pitchFamily="34" charset="-122"/>
            </a:endParaRPr>
          </a:p>
        </p:txBody>
      </p:sp>
      <p:sp>
        <p:nvSpPr>
          <p:cNvPr id="103" name="原创设计师QQ598969553            _15"/>
          <p:cNvSpPr/>
          <p:nvPr/>
        </p:nvSpPr>
        <p:spPr>
          <a:xfrm>
            <a:off x="6706895" y="3406825"/>
            <a:ext cx="1646669" cy="384753"/>
          </a:xfrm>
          <a:prstGeom prst="rect">
            <a:avLst/>
          </a:prstGeom>
        </p:spPr>
        <p:txBody>
          <a:bodyPr wrap="none" lIns="91472" tIns="45736" rIns="91472" bIns="45736">
            <a:spAutoFit/>
          </a:bodyPr>
          <a:lstStyle/>
          <a:p>
            <a:r>
              <a:rPr lang="zh-CN" altLang="en-US" sz="19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a:solidFill>
                <a:schemeClr val="tx1">
                  <a:lumMod val="85000"/>
                  <a:lumOff val="15000"/>
                </a:schemeClr>
              </a:solidFill>
              <a:latin typeface="微软雅黑" pitchFamily="34" charset="-122"/>
              <a:ea typeface="微软雅黑" pitchFamily="34" charset="-122"/>
            </a:endParaRPr>
          </a:p>
        </p:txBody>
      </p:sp>
      <p:sp>
        <p:nvSpPr>
          <p:cNvPr id="104" name="原创设计师QQ598969553            _16"/>
          <p:cNvSpPr/>
          <p:nvPr/>
        </p:nvSpPr>
        <p:spPr>
          <a:xfrm>
            <a:off x="6706895" y="4072418"/>
            <a:ext cx="1646669" cy="384753"/>
          </a:xfrm>
          <a:prstGeom prst="rect">
            <a:avLst/>
          </a:prstGeom>
        </p:spPr>
        <p:txBody>
          <a:bodyPr wrap="none" lIns="91472" tIns="45736" rIns="91472" bIns="45736">
            <a:spAutoFit/>
          </a:bodyPr>
          <a:lstStyle/>
          <a:p>
            <a:r>
              <a:rPr lang="zh-CN" altLang="en-US" sz="19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a:solidFill>
                <a:schemeClr val="tx1">
                  <a:lumMod val="85000"/>
                  <a:lumOff val="15000"/>
                </a:schemeClr>
              </a:solidFill>
              <a:latin typeface="微软雅黑" pitchFamily="34" charset="-122"/>
              <a:ea typeface="微软雅黑" pitchFamily="34" charset="-122"/>
            </a:endParaRPr>
          </a:p>
        </p:txBody>
      </p:sp>
      <p:sp>
        <p:nvSpPr>
          <p:cNvPr id="105" name="原创设计师QQ598969553            _17"/>
          <p:cNvSpPr/>
          <p:nvPr/>
        </p:nvSpPr>
        <p:spPr>
          <a:xfrm>
            <a:off x="6661601" y="5402696"/>
            <a:ext cx="1646669"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dirty="0">
              <a:solidFill>
                <a:schemeClr val="tx1">
                  <a:lumMod val="85000"/>
                  <a:lumOff val="15000"/>
                </a:schemeClr>
              </a:solidFill>
              <a:latin typeface="微软雅黑" pitchFamily="34" charset="-122"/>
              <a:ea typeface="微软雅黑" pitchFamily="34" charset="-122"/>
            </a:endParaRPr>
          </a:p>
        </p:txBody>
      </p:sp>
      <p:sp>
        <p:nvSpPr>
          <p:cNvPr id="106" name="原创设计师QQ598969553            _18"/>
          <p:cNvSpPr/>
          <p:nvPr/>
        </p:nvSpPr>
        <p:spPr>
          <a:xfrm>
            <a:off x="8814108" y="2252445"/>
            <a:ext cx="2901691" cy="3899377"/>
          </a:xfrm>
          <a:prstGeom prst="wedgeRectCallout">
            <a:avLst>
              <a:gd name="adj1" fmla="val -72333"/>
              <a:gd name="adj2" fmla="val 1971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07" name="原创设计师QQ598969553            _19"/>
          <p:cNvSpPr txBox="1"/>
          <p:nvPr/>
        </p:nvSpPr>
        <p:spPr>
          <a:xfrm>
            <a:off x="8958218" y="2387458"/>
            <a:ext cx="2757581" cy="3614134"/>
          </a:xfrm>
          <a:prstGeom prst="rect">
            <a:avLst/>
          </a:prstGeom>
          <a:noFill/>
        </p:spPr>
        <p:txBody>
          <a:bodyPr wrap="square" lIns="91472" tIns="45736" rIns="91472" bIns="45736" rtlCol="0">
            <a:spAutoFit/>
          </a:bodyPr>
          <a:lstStyle/>
          <a:p>
            <a:pPr>
              <a:lnSpc>
                <a:spcPct val="130000"/>
              </a:lnSpc>
            </a:pPr>
            <a:r>
              <a:rPr lang="zh-CN" altLang="en-US" sz="16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bg1"/>
              </a:solidFill>
              <a:latin typeface="微软雅黑" pitchFamily="34" charset="-122"/>
              <a:ea typeface="微软雅黑" pitchFamily="34" charset="-122"/>
            </a:endParaRPr>
          </a:p>
          <a:p>
            <a:pPr>
              <a:lnSpc>
                <a:spcPct val="130000"/>
              </a:lnSpc>
            </a:pPr>
            <a:r>
              <a:rPr lang="zh-CN" altLang="en-US" sz="160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
        <p:nvSpPr>
          <p:cNvPr id="108" name="原创设计师QQ598969553            _20"/>
          <p:cNvSpPr txBox="1"/>
          <p:nvPr/>
        </p:nvSpPr>
        <p:spPr>
          <a:xfrm>
            <a:off x="1697857"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109"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172803001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8"/>
                                            </p:tgtEl>
                                            <p:attrNameLst>
                                              <p:attrName>ppt_y</p:attrName>
                                            </p:attrNameLst>
                                          </p:cBhvr>
                                          <p:tavLst>
                                            <p:tav tm="0">
                                              <p:val>
                                                <p:strVal val="#ppt_y"/>
                                              </p:val>
                                            </p:tav>
                                            <p:tav tm="100000">
                                              <p:val>
                                                <p:strVal val="#ppt_y"/>
                                              </p:val>
                                            </p:tav>
                                          </p:tavLst>
                                        </p:anim>
                                        <p:anim calcmode="lin" valueType="num">
                                          <p:cBhvr>
                                            <p:cTn id="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8"/>
                                            </p:tgtEl>
                                          </p:cBhvr>
                                        </p:animEffect>
                                      </p:childTnLst>
                                    </p:cTn>
                                  </p:par>
                                </p:childTnLst>
                              </p:cTn>
                            </p:par>
                            <p:par>
                              <p:cTn id="12" fill="hold">
                                <p:stCondLst>
                                  <p:cond delay="850"/>
                                </p:stCondLst>
                                <p:childTnLst>
                                  <p:par>
                                    <p:cTn id="13" presetID="2" presetClass="entr" presetSubtype="8" accel="58000" fill="hold" nodeType="afterEffect" p14:presetBounceEnd="58000">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14:bounceEnd="58000">
                                          <p:cBhvr additive="base">
                                            <p:cTn id="15" dur="1000" fill="hold"/>
                                            <p:tgtEl>
                                              <p:spTgt spid="27"/>
                                            </p:tgtEl>
                                            <p:attrNameLst>
                                              <p:attrName>ppt_x</p:attrName>
                                            </p:attrNameLst>
                                          </p:cBhvr>
                                          <p:tavLst>
                                            <p:tav tm="0">
                                              <p:val>
                                                <p:strVal val="0-#ppt_w/2"/>
                                              </p:val>
                                            </p:tav>
                                            <p:tav tm="100000">
                                              <p:val>
                                                <p:strVal val="#ppt_x"/>
                                              </p:val>
                                            </p:tav>
                                          </p:tavLst>
                                        </p:anim>
                                        <p:anim calcmode="lin" valueType="num" p14:bounceEnd="58000">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8"/>
                                            </p:tgtEl>
                                            <p:attrNameLst>
                                              <p:attrName>ppt_y</p:attrName>
                                            </p:attrNameLst>
                                          </p:cBhvr>
                                          <p:tavLst>
                                            <p:tav tm="0">
                                              <p:val>
                                                <p:strVal val="#ppt_y"/>
                                              </p:val>
                                            </p:tav>
                                            <p:tav tm="100000">
                                              <p:val>
                                                <p:strVal val="#ppt_y"/>
                                              </p:val>
                                            </p:tav>
                                          </p:tavLst>
                                        </p:anim>
                                        <p:anim calcmode="lin" valueType="num">
                                          <p:cBhvr>
                                            <p:cTn id="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8"/>
                                            </p:tgtEl>
                                          </p:cBhvr>
                                        </p:animEffect>
                                      </p:childTnLst>
                                    </p:cTn>
                                  </p:par>
                                </p:childTnLst>
                              </p:cTn>
                            </p:par>
                            <p:par>
                              <p:cTn id="12" fill="hold">
                                <p:stCondLst>
                                  <p:cond delay="850"/>
                                </p:stCondLst>
                                <p:childTnLst>
                                  <p:par>
                                    <p:cTn id="13" presetID="2" presetClass="entr" presetSubtype="8" accel="5800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1000" fill="hold"/>
                                            <p:tgtEl>
                                              <p:spTgt spid="27"/>
                                            </p:tgtEl>
                                            <p:attrNameLst>
                                              <p:attrName>ppt_x</p:attrName>
                                            </p:attrNameLst>
                                          </p:cBhvr>
                                          <p:tavLst>
                                            <p:tav tm="0">
                                              <p:val>
                                                <p:strVal val="0-#ppt_w/2"/>
                                              </p:val>
                                            </p:tav>
                                            <p:tav tm="100000">
                                              <p:val>
                                                <p:strVal val="#ppt_x"/>
                                              </p:val>
                                            </p:tav>
                                          </p:tavLst>
                                        </p:anim>
                                        <p:anim calcmode="lin" valueType="num">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原创设计师QQ598969553            _1"/>
          <p:cNvGrpSpPr/>
          <p:nvPr/>
        </p:nvGrpSpPr>
        <p:grpSpPr>
          <a:xfrm>
            <a:off x="554561" y="1739545"/>
            <a:ext cx="2784529" cy="1551225"/>
            <a:chOff x="1441450" y="1485019"/>
            <a:chExt cx="2019300" cy="1124928"/>
          </a:xfrm>
        </p:grpSpPr>
        <p:sp>
          <p:nvSpPr>
            <p:cNvPr id="56" name="Text Placeholder 2"/>
            <p:cNvSpPr txBox="1">
              <a:spLocks/>
            </p:cNvSpPr>
            <p:nvPr/>
          </p:nvSpPr>
          <p:spPr>
            <a:xfrm>
              <a:off x="1441450" y="1485019"/>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zh-CN" altLang="en-US" sz="1800" b="1" dirty="0">
                  <a:solidFill>
                    <a:schemeClr val="tx1">
                      <a:lumMod val="85000"/>
                      <a:lumOff val="15000"/>
                    </a:schemeClr>
                  </a:solidFill>
                  <a:latin typeface="微软雅黑" pitchFamily="34" charset="-122"/>
                  <a:ea typeface="微软雅黑" pitchFamily="34" charset="-122"/>
                </a:rPr>
                <a:t>添加文字标题</a:t>
              </a:r>
              <a:endParaRPr lang="en-US" altLang="zh-CN" sz="1800" b="1" dirty="0">
                <a:solidFill>
                  <a:schemeClr val="tx1">
                    <a:lumMod val="85000"/>
                    <a:lumOff val="15000"/>
                  </a:schemeClr>
                </a:solidFill>
                <a:latin typeface="微软雅黑" pitchFamily="34" charset="-122"/>
                <a:ea typeface="微软雅黑" pitchFamily="34" charset="-122"/>
              </a:endParaRPr>
            </a:p>
          </p:txBody>
        </p:sp>
        <p:sp>
          <p:nvSpPr>
            <p:cNvPr id="57" name="Text Placeholder 8"/>
            <p:cNvSpPr txBox="1">
              <a:spLocks/>
            </p:cNvSpPr>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00000"/>
                </a:lnSpc>
              </a:pPr>
              <a:r>
                <a:rPr lang="zh-CN" altLang="en-US" sz="1400" dirty="0">
                  <a:solidFill>
                    <a:schemeClr val="tx1">
                      <a:lumMod val="85000"/>
                      <a:lumOff val="15000"/>
                    </a:schemeClr>
                  </a:solidFill>
                  <a:latin typeface="微软雅黑" pitchFamily="34" charset="-122"/>
                  <a:ea typeface="微软雅黑" pitchFamily="34" charset="-122"/>
                </a:rPr>
                <a:t>点击添加文字内容点击添加文字内容点击添加文字内容点击添加文字内容点击添加文字内容</a:t>
              </a:r>
              <a:endParaRPr lang="en-US" altLang="zh-CN" sz="1400" dirty="0">
                <a:solidFill>
                  <a:schemeClr val="tx1">
                    <a:lumMod val="85000"/>
                    <a:lumOff val="15000"/>
                  </a:schemeClr>
                </a:solidFill>
                <a:latin typeface="微软雅黑" pitchFamily="34" charset="-122"/>
                <a:ea typeface="微软雅黑" pitchFamily="34" charset="-122"/>
              </a:endParaRPr>
            </a:p>
          </p:txBody>
        </p:sp>
      </p:grpSp>
      <p:grpSp>
        <p:nvGrpSpPr>
          <p:cNvPr id="58" name="原创设计师QQ598969553            _2"/>
          <p:cNvGrpSpPr/>
          <p:nvPr/>
        </p:nvGrpSpPr>
        <p:grpSpPr>
          <a:xfrm>
            <a:off x="554559" y="4331834"/>
            <a:ext cx="2784530" cy="1678980"/>
            <a:chOff x="1441449" y="1443179"/>
            <a:chExt cx="2019301" cy="1217572"/>
          </a:xfrm>
        </p:grpSpPr>
        <p:sp>
          <p:nvSpPr>
            <p:cNvPr id="59" name="Text Placeholder 2"/>
            <p:cNvSpPr txBox="1">
              <a:spLocks/>
            </p:cNvSpPr>
            <p:nvPr/>
          </p:nvSpPr>
          <p:spPr>
            <a:xfrm>
              <a:off x="1441450" y="1443179"/>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800" b="1" dirty="0">
                  <a:solidFill>
                    <a:schemeClr val="tx1">
                      <a:lumMod val="85000"/>
                      <a:lumOff val="15000"/>
                    </a:schemeClr>
                  </a:solidFill>
                </a:rPr>
                <a:t>添加文字标题</a:t>
              </a:r>
              <a:endParaRPr lang="en-US" altLang="zh-CN" sz="1800" b="1" dirty="0">
                <a:solidFill>
                  <a:schemeClr val="tx1">
                    <a:lumMod val="85000"/>
                    <a:lumOff val="15000"/>
                  </a:schemeClr>
                </a:solidFill>
              </a:endParaRPr>
            </a:p>
          </p:txBody>
        </p:sp>
        <p:sp>
          <p:nvSpPr>
            <p:cNvPr id="60" name="Text Placeholder 8"/>
            <p:cNvSpPr txBox="1">
              <a:spLocks/>
            </p:cNvSpPr>
            <p:nvPr/>
          </p:nvSpPr>
          <p:spPr>
            <a:xfrm>
              <a:off x="1441449" y="1743554"/>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grpSp>
        <p:nvGrpSpPr>
          <p:cNvPr id="61" name="原创设计师QQ598969553            _3"/>
          <p:cNvGrpSpPr/>
          <p:nvPr/>
        </p:nvGrpSpPr>
        <p:grpSpPr>
          <a:xfrm>
            <a:off x="8781969" y="1739545"/>
            <a:ext cx="2784529" cy="1635297"/>
            <a:chOff x="1342364" y="1485018"/>
            <a:chExt cx="2019300" cy="1185896"/>
          </a:xfrm>
        </p:grpSpPr>
        <p:sp>
          <p:nvSpPr>
            <p:cNvPr id="62" name="Text Placeholder 2"/>
            <p:cNvSpPr txBox="1">
              <a:spLocks/>
            </p:cNvSpPr>
            <p:nvPr/>
          </p:nvSpPr>
          <p:spPr>
            <a:xfrm>
              <a:off x="1342364" y="1485018"/>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800" b="1" dirty="0">
                  <a:solidFill>
                    <a:schemeClr val="tx1">
                      <a:lumMod val="85000"/>
                      <a:lumOff val="15000"/>
                    </a:schemeClr>
                  </a:solidFill>
                </a:rPr>
                <a:t>添加文字标题</a:t>
              </a:r>
              <a:endParaRPr lang="en-US" altLang="zh-CN" sz="1800" b="1" dirty="0">
                <a:solidFill>
                  <a:schemeClr val="tx1">
                    <a:lumMod val="85000"/>
                    <a:lumOff val="15000"/>
                  </a:schemeClr>
                </a:solidFill>
              </a:endParaRPr>
            </a:p>
          </p:txBody>
        </p:sp>
        <p:sp>
          <p:nvSpPr>
            <p:cNvPr id="63" name="Text Placeholder 8"/>
            <p:cNvSpPr txBox="1">
              <a:spLocks/>
            </p:cNvSpPr>
            <p:nvPr/>
          </p:nvSpPr>
          <p:spPr>
            <a:xfrm>
              <a:off x="1342364" y="1753717"/>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grpSp>
        <p:nvGrpSpPr>
          <p:cNvPr id="64" name="原创设计师QQ598969553            _4"/>
          <p:cNvGrpSpPr/>
          <p:nvPr/>
        </p:nvGrpSpPr>
        <p:grpSpPr>
          <a:xfrm>
            <a:off x="8918612" y="4653929"/>
            <a:ext cx="2784529" cy="1656185"/>
            <a:chOff x="1441450" y="1676757"/>
            <a:chExt cx="2019300" cy="1201042"/>
          </a:xfrm>
        </p:grpSpPr>
        <p:sp>
          <p:nvSpPr>
            <p:cNvPr id="65" name="Text Placeholder 2"/>
            <p:cNvSpPr txBox="1">
              <a:spLocks/>
            </p:cNvSpPr>
            <p:nvPr/>
          </p:nvSpPr>
          <p:spPr>
            <a:xfrm>
              <a:off x="1441450" y="1676757"/>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800" b="1" dirty="0">
                  <a:solidFill>
                    <a:schemeClr val="tx1">
                      <a:lumMod val="85000"/>
                      <a:lumOff val="15000"/>
                    </a:schemeClr>
                  </a:solidFill>
                </a:rPr>
                <a:t>添加文字标题</a:t>
              </a:r>
              <a:endParaRPr lang="en-US" altLang="zh-CN" sz="1800" b="1" dirty="0">
                <a:solidFill>
                  <a:schemeClr val="tx1">
                    <a:lumMod val="85000"/>
                    <a:lumOff val="15000"/>
                  </a:schemeClr>
                </a:solidFill>
              </a:endParaRPr>
            </a:p>
          </p:txBody>
        </p:sp>
        <p:sp>
          <p:nvSpPr>
            <p:cNvPr id="66" name="Text Placeholder 8"/>
            <p:cNvSpPr txBox="1">
              <a:spLocks/>
            </p:cNvSpPr>
            <p:nvPr/>
          </p:nvSpPr>
          <p:spPr>
            <a:xfrm>
              <a:off x="1441450" y="1960601"/>
              <a:ext cx="2019300" cy="917198"/>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cxnSp>
        <p:nvCxnSpPr>
          <p:cNvPr id="67" name="原创设计师QQ598969553            _5"/>
          <p:cNvCxnSpPr>
            <a:stCxn id="20" idx="0"/>
          </p:cNvCxnSpPr>
          <p:nvPr/>
        </p:nvCxnSpPr>
        <p:spPr>
          <a:xfrm flipV="1">
            <a:off x="3714824" y="2306152"/>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8" name="原创设计师QQ598969553            _6"/>
          <p:cNvCxnSpPr/>
          <p:nvPr/>
        </p:nvCxnSpPr>
        <p:spPr>
          <a:xfrm flipH="1">
            <a:off x="3339091" y="2306152"/>
            <a:ext cx="375733"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9" name="原创设计师QQ598969553            _7"/>
          <p:cNvCxnSpPr>
            <a:stCxn id="47" idx="0"/>
          </p:cNvCxnSpPr>
          <p:nvPr/>
        </p:nvCxnSpPr>
        <p:spPr>
          <a:xfrm flipV="1">
            <a:off x="5290972" y="2306152"/>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0" name="原创设计师QQ598969553            _8"/>
          <p:cNvCxnSpPr/>
          <p:nvPr/>
        </p:nvCxnSpPr>
        <p:spPr>
          <a:xfrm>
            <a:off x="5290972" y="2306152"/>
            <a:ext cx="3391937"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1" name="原创设计师QQ598969553            _9"/>
          <p:cNvCxnSpPr>
            <a:stCxn id="53" idx="4"/>
          </p:cNvCxnSpPr>
          <p:nvPr/>
        </p:nvCxnSpPr>
        <p:spPr>
          <a:xfrm>
            <a:off x="6867121" y="4746039"/>
            <a:ext cx="6567" cy="632385"/>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2" name="原创设计师QQ598969553            _10"/>
          <p:cNvCxnSpPr/>
          <p:nvPr/>
        </p:nvCxnSpPr>
        <p:spPr>
          <a:xfrm flipH="1">
            <a:off x="3339089" y="5378427"/>
            <a:ext cx="353459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3" name="原创设计师QQ598969553            _11"/>
          <p:cNvCxnSpPr>
            <a:stCxn id="42" idx="4"/>
          </p:cNvCxnSpPr>
          <p:nvPr/>
        </p:nvCxnSpPr>
        <p:spPr>
          <a:xfrm>
            <a:off x="8520190" y="4746039"/>
            <a:ext cx="0" cy="9316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4" name="原创设计师QQ598969553            _12"/>
          <p:cNvCxnSpPr>
            <a:endCxn id="66" idx="1"/>
          </p:cNvCxnSpPr>
          <p:nvPr/>
        </p:nvCxnSpPr>
        <p:spPr>
          <a:xfrm>
            <a:off x="8520190" y="5677712"/>
            <a:ext cx="398422" cy="14"/>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2" name="原创设计师QQ598969553            _13"/>
          <p:cNvGrpSpPr/>
          <p:nvPr/>
        </p:nvGrpSpPr>
        <p:grpSpPr>
          <a:xfrm>
            <a:off x="2769135" y="2854661"/>
            <a:ext cx="1891378" cy="1891378"/>
            <a:chOff x="2714799" y="2648622"/>
            <a:chExt cx="1891378" cy="1891378"/>
          </a:xfrm>
          <a:solidFill>
            <a:srgbClr val="005DA2"/>
          </a:solidFill>
        </p:grpSpPr>
        <p:sp>
          <p:nvSpPr>
            <p:cNvPr id="20" name="Oval 8"/>
            <p:cNvSpPr/>
            <p:nvPr/>
          </p:nvSpPr>
          <p:spPr>
            <a:xfrm>
              <a:off x="2714799" y="2648622"/>
              <a:ext cx="1891378" cy="1891378"/>
            </a:xfrm>
            <a:prstGeom prst="ellipse">
              <a:avLst/>
            </a:prstGeom>
            <a:solidFill>
              <a:schemeClr val="accent1"/>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5" name="Text Placeholder 2"/>
            <p:cNvSpPr txBox="1">
              <a:spLocks/>
            </p:cNvSpPr>
            <p:nvPr/>
          </p:nvSpPr>
          <p:spPr>
            <a:xfrm>
              <a:off x="3146847"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a:solidFill>
                    <a:schemeClr val="bg1"/>
                  </a:solidFill>
                  <a:latin typeface="微软雅黑" pitchFamily="34" charset="-122"/>
                  <a:ea typeface="微软雅黑" pitchFamily="34" charset="-122"/>
                </a:rPr>
                <a:t>项目一</a:t>
              </a:r>
              <a:endParaRPr lang="en-US" altLang="zh-CN" sz="2400" b="1" dirty="0">
                <a:solidFill>
                  <a:schemeClr val="bg1"/>
                </a:solidFill>
                <a:latin typeface="微软雅黑" pitchFamily="34" charset="-122"/>
                <a:ea typeface="微软雅黑" pitchFamily="34" charset="-122"/>
              </a:endParaRPr>
            </a:p>
          </p:txBody>
        </p:sp>
      </p:grpSp>
      <p:grpSp>
        <p:nvGrpSpPr>
          <p:cNvPr id="79" name="原创设计师QQ598969553            _14"/>
          <p:cNvGrpSpPr/>
          <p:nvPr/>
        </p:nvGrpSpPr>
        <p:grpSpPr>
          <a:xfrm>
            <a:off x="4345283" y="2854661"/>
            <a:ext cx="1891378" cy="1891378"/>
            <a:chOff x="4290947" y="2648622"/>
            <a:chExt cx="1891378" cy="1891378"/>
          </a:xfrm>
          <a:solidFill>
            <a:srgbClr val="FFC400"/>
          </a:solidFill>
        </p:grpSpPr>
        <p:sp>
          <p:nvSpPr>
            <p:cNvPr id="47" name="Oval 9"/>
            <p:cNvSpPr/>
            <p:nvPr/>
          </p:nvSpPr>
          <p:spPr>
            <a:xfrm>
              <a:off x="4290947" y="2648622"/>
              <a:ext cx="1891378" cy="1891378"/>
            </a:xfrm>
            <a:prstGeom prst="ellipse">
              <a:avLst/>
            </a:prstGeom>
            <a:solidFill>
              <a:schemeClr val="bg1">
                <a:lumMod val="65000"/>
              </a:schemeClr>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6" name="Text Placeholder 2"/>
            <p:cNvSpPr txBox="1">
              <a:spLocks/>
            </p:cNvSpPr>
            <p:nvPr/>
          </p:nvSpPr>
          <p:spPr>
            <a:xfrm>
              <a:off x="4739406"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a:solidFill>
                    <a:schemeClr val="bg1"/>
                  </a:solidFill>
                  <a:latin typeface="微软雅黑" pitchFamily="34" charset="-122"/>
                  <a:ea typeface="微软雅黑" pitchFamily="34" charset="-122"/>
                </a:rPr>
                <a:t>项目二</a:t>
              </a:r>
              <a:endParaRPr lang="en-US" altLang="zh-CN" sz="2400" b="1" dirty="0">
                <a:solidFill>
                  <a:schemeClr val="bg1"/>
                </a:solidFill>
                <a:latin typeface="微软雅黑" pitchFamily="34" charset="-122"/>
                <a:ea typeface="微软雅黑" pitchFamily="34" charset="-122"/>
              </a:endParaRPr>
            </a:p>
          </p:txBody>
        </p:sp>
      </p:grpSp>
      <p:grpSp>
        <p:nvGrpSpPr>
          <p:cNvPr id="80" name="原创设计师QQ598969553            _15"/>
          <p:cNvGrpSpPr/>
          <p:nvPr/>
        </p:nvGrpSpPr>
        <p:grpSpPr>
          <a:xfrm>
            <a:off x="5921432" y="2854661"/>
            <a:ext cx="1891378" cy="1891378"/>
            <a:chOff x="5867096" y="2648622"/>
            <a:chExt cx="1891378" cy="1891378"/>
          </a:xfrm>
          <a:solidFill>
            <a:srgbClr val="005DA2"/>
          </a:solidFill>
        </p:grpSpPr>
        <p:sp>
          <p:nvSpPr>
            <p:cNvPr id="53" name="Oval 10"/>
            <p:cNvSpPr/>
            <p:nvPr/>
          </p:nvSpPr>
          <p:spPr>
            <a:xfrm>
              <a:off x="5867096" y="2648622"/>
              <a:ext cx="1891378" cy="1891378"/>
            </a:xfrm>
            <a:prstGeom prst="ellipse">
              <a:avLst/>
            </a:prstGeom>
            <a:solidFill>
              <a:schemeClr val="accent1"/>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7" name="Text Placeholder 2"/>
            <p:cNvSpPr txBox="1">
              <a:spLocks/>
            </p:cNvSpPr>
            <p:nvPr/>
          </p:nvSpPr>
          <p:spPr>
            <a:xfrm>
              <a:off x="6315199"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a:solidFill>
                    <a:schemeClr val="bg1"/>
                  </a:solidFill>
                  <a:latin typeface="微软雅黑" pitchFamily="34" charset="-122"/>
                  <a:ea typeface="微软雅黑" pitchFamily="34" charset="-122"/>
                </a:rPr>
                <a:t>项目三</a:t>
              </a:r>
              <a:endParaRPr lang="en-US" altLang="zh-CN" sz="2400" b="1" dirty="0">
                <a:solidFill>
                  <a:schemeClr val="bg1"/>
                </a:solidFill>
                <a:latin typeface="微软雅黑" pitchFamily="34" charset="-122"/>
                <a:ea typeface="微软雅黑" pitchFamily="34" charset="-122"/>
              </a:endParaRPr>
            </a:p>
          </p:txBody>
        </p:sp>
      </p:grpSp>
      <p:grpSp>
        <p:nvGrpSpPr>
          <p:cNvPr id="81" name="原创设计师QQ598969553            _16"/>
          <p:cNvGrpSpPr/>
          <p:nvPr/>
        </p:nvGrpSpPr>
        <p:grpSpPr>
          <a:xfrm>
            <a:off x="7574501" y="2854661"/>
            <a:ext cx="1891378" cy="1891378"/>
            <a:chOff x="7520165" y="2648622"/>
            <a:chExt cx="1891378" cy="1891378"/>
          </a:xfrm>
          <a:solidFill>
            <a:srgbClr val="FFC400"/>
          </a:solidFill>
        </p:grpSpPr>
        <p:sp>
          <p:nvSpPr>
            <p:cNvPr id="42" name="Oval 11"/>
            <p:cNvSpPr/>
            <p:nvPr/>
          </p:nvSpPr>
          <p:spPr>
            <a:xfrm>
              <a:off x="7520165" y="2648622"/>
              <a:ext cx="1891378" cy="1891378"/>
            </a:xfrm>
            <a:prstGeom prst="ellipse">
              <a:avLst/>
            </a:prstGeom>
            <a:solidFill>
              <a:schemeClr val="bg1">
                <a:lumMod val="65000"/>
              </a:schemeClr>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8" name="Text Placeholder 2"/>
            <p:cNvSpPr txBox="1">
              <a:spLocks/>
            </p:cNvSpPr>
            <p:nvPr/>
          </p:nvSpPr>
          <p:spPr>
            <a:xfrm>
              <a:off x="7899375"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a:solidFill>
                    <a:schemeClr val="bg1"/>
                  </a:solidFill>
                  <a:latin typeface="微软雅黑" pitchFamily="34" charset="-122"/>
                  <a:ea typeface="微软雅黑" pitchFamily="34" charset="-122"/>
                </a:rPr>
                <a:t>项目四</a:t>
              </a:r>
              <a:endParaRPr lang="en-US" altLang="zh-CN" sz="2400" b="1" dirty="0">
                <a:solidFill>
                  <a:schemeClr val="bg1"/>
                </a:solidFill>
                <a:latin typeface="微软雅黑" pitchFamily="34" charset="-122"/>
                <a:ea typeface="微软雅黑" pitchFamily="34" charset="-122"/>
              </a:endParaRPr>
            </a:p>
          </p:txBody>
        </p:sp>
      </p:grpSp>
      <p:sp>
        <p:nvSpPr>
          <p:cNvPr id="35" name="原创设计师QQ598969553            _17"/>
          <p:cNvSpPr txBox="1"/>
          <p:nvPr/>
        </p:nvSpPr>
        <p:spPr>
          <a:xfrm>
            <a:off x="1694612"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36"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165460227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anim calcmode="lin" valueType="num">
                                      <p:cBhvr>
                                        <p:cTn id="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350"/>
                            </p:stCondLst>
                            <p:childTnLst>
                              <p:par>
                                <p:cTn id="17" presetID="22" presetClass="entr" presetSubtype="4" fill="hold"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wipe(down)">
                                      <p:cBhvr>
                                        <p:cTn id="19" dur="500"/>
                                        <p:tgtEl>
                                          <p:spTgt spid="67"/>
                                        </p:tgtEl>
                                      </p:cBhvr>
                                    </p:animEffect>
                                  </p:childTnLst>
                                </p:cTn>
                              </p:par>
                            </p:childTnLst>
                          </p:cTn>
                        </p:par>
                        <p:par>
                          <p:cTn id="20" fill="hold">
                            <p:stCondLst>
                              <p:cond delay="1850"/>
                            </p:stCondLst>
                            <p:childTnLst>
                              <p:par>
                                <p:cTn id="21" presetID="22" presetClass="entr" presetSubtype="2" fill="hold"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wipe(right)">
                                      <p:cBhvr>
                                        <p:cTn id="23" dur="500"/>
                                        <p:tgtEl>
                                          <p:spTgt spid="68"/>
                                        </p:tgtEl>
                                      </p:cBhvr>
                                    </p:animEffect>
                                  </p:childTnLst>
                                </p:cTn>
                              </p:par>
                            </p:childTnLst>
                          </p:cTn>
                        </p:par>
                        <p:par>
                          <p:cTn id="24" fill="hold">
                            <p:stCondLst>
                              <p:cond delay="2350"/>
                            </p:stCondLst>
                            <p:childTnLst>
                              <p:par>
                                <p:cTn id="25" presetID="22" presetClass="entr" presetSubtype="8" fill="hold"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left)">
                                      <p:cBhvr>
                                        <p:cTn id="27" dur="500"/>
                                        <p:tgtEl>
                                          <p:spTgt spid="55"/>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9"/>
                                        </p:tgtEl>
                                        <p:attrNameLst>
                                          <p:attrName>style.visibility</p:attrName>
                                        </p:attrNameLst>
                                      </p:cBhvr>
                                      <p:to>
                                        <p:strVal val="visible"/>
                                      </p:to>
                                    </p:set>
                                    <p:animEffect transition="in" filter="fade">
                                      <p:cBhvr>
                                        <p:cTn id="31" dur="500"/>
                                        <p:tgtEl>
                                          <p:spTgt spid="79"/>
                                        </p:tgtEl>
                                      </p:cBhvr>
                                    </p:animEffect>
                                  </p:childTnLst>
                                </p:cTn>
                              </p:par>
                            </p:childTnLst>
                          </p:cTn>
                        </p:par>
                        <p:par>
                          <p:cTn id="32" fill="hold">
                            <p:stCondLst>
                              <p:cond delay="3350"/>
                            </p:stCondLst>
                            <p:childTnLst>
                              <p:par>
                                <p:cTn id="33" presetID="22" presetClass="entr" presetSubtype="4"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wipe(down)">
                                      <p:cBhvr>
                                        <p:cTn id="35" dur="500"/>
                                        <p:tgtEl>
                                          <p:spTgt spid="69"/>
                                        </p:tgtEl>
                                      </p:cBhvr>
                                    </p:animEffect>
                                  </p:childTnLst>
                                </p:cTn>
                              </p:par>
                            </p:childTnLst>
                          </p:cTn>
                        </p:par>
                        <p:par>
                          <p:cTn id="36" fill="hold">
                            <p:stCondLst>
                              <p:cond delay="3850"/>
                            </p:stCondLst>
                            <p:childTnLst>
                              <p:par>
                                <p:cTn id="37" presetID="22" presetClass="entr" presetSubtype="8" fill="hold" nodeType="afterEffect">
                                  <p:stCondLst>
                                    <p:cond delay="0"/>
                                  </p:stCondLst>
                                  <p:childTnLst>
                                    <p:set>
                                      <p:cBhvr>
                                        <p:cTn id="38" dur="1" fill="hold">
                                          <p:stCondLst>
                                            <p:cond delay="0"/>
                                          </p:stCondLst>
                                        </p:cTn>
                                        <p:tgtEl>
                                          <p:spTgt spid="70"/>
                                        </p:tgtEl>
                                        <p:attrNameLst>
                                          <p:attrName>style.visibility</p:attrName>
                                        </p:attrNameLst>
                                      </p:cBhvr>
                                      <p:to>
                                        <p:strVal val="visible"/>
                                      </p:to>
                                    </p:set>
                                    <p:animEffect transition="in" filter="wipe(left)">
                                      <p:cBhvr>
                                        <p:cTn id="39" dur="500"/>
                                        <p:tgtEl>
                                          <p:spTgt spid="70"/>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wipe(left)">
                                      <p:cBhvr>
                                        <p:cTn id="43" dur="500"/>
                                        <p:tgtEl>
                                          <p:spTgt spid="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80"/>
                                        </p:tgtEl>
                                        <p:attrNameLst>
                                          <p:attrName>style.visibility</p:attrName>
                                        </p:attrNameLst>
                                      </p:cBhvr>
                                      <p:to>
                                        <p:strVal val="visible"/>
                                      </p:to>
                                    </p:set>
                                    <p:animEffect transition="in" filter="fade">
                                      <p:cBhvr>
                                        <p:cTn id="47" dur="500"/>
                                        <p:tgtEl>
                                          <p:spTgt spid="80"/>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wipe(up)">
                                      <p:cBhvr>
                                        <p:cTn id="51" dur="500"/>
                                        <p:tgtEl>
                                          <p:spTgt spid="71"/>
                                        </p:tgtEl>
                                      </p:cBhvr>
                                    </p:animEffect>
                                  </p:childTnLst>
                                </p:cTn>
                              </p:par>
                            </p:childTnLst>
                          </p:cTn>
                        </p:par>
                        <p:par>
                          <p:cTn id="52" fill="hold">
                            <p:stCondLst>
                              <p:cond delay="5850"/>
                            </p:stCondLst>
                            <p:childTnLst>
                              <p:par>
                                <p:cTn id="53" presetID="22" presetClass="entr" presetSubtype="2" fill="hold" nodeType="afterEffect">
                                  <p:stCondLst>
                                    <p:cond delay="0"/>
                                  </p:stCondLst>
                                  <p:childTnLst>
                                    <p:set>
                                      <p:cBhvr>
                                        <p:cTn id="54" dur="1" fill="hold">
                                          <p:stCondLst>
                                            <p:cond delay="0"/>
                                          </p:stCondLst>
                                        </p:cTn>
                                        <p:tgtEl>
                                          <p:spTgt spid="72"/>
                                        </p:tgtEl>
                                        <p:attrNameLst>
                                          <p:attrName>style.visibility</p:attrName>
                                        </p:attrNameLst>
                                      </p:cBhvr>
                                      <p:to>
                                        <p:strVal val="visible"/>
                                      </p:to>
                                    </p:set>
                                    <p:animEffect transition="in" filter="wipe(right)">
                                      <p:cBhvr>
                                        <p:cTn id="55" dur="500"/>
                                        <p:tgtEl>
                                          <p:spTgt spid="72"/>
                                        </p:tgtEl>
                                      </p:cBhvr>
                                    </p:animEffect>
                                  </p:childTnLst>
                                </p:cTn>
                              </p:par>
                            </p:childTnLst>
                          </p:cTn>
                        </p:par>
                        <p:par>
                          <p:cTn id="56" fill="hold">
                            <p:stCondLst>
                              <p:cond delay="6350"/>
                            </p:stCondLst>
                            <p:childTnLst>
                              <p:par>
                                <p:cTn id="57" presetID="22" presetClass="entr" presetSubtype="8" fill="hold" nodeType="after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wipe(left)">
                                      <p:cBhvr>
                                        <p:cTn id="59" dur="500"/>
                                        <p:tgtEl>
                                          <p:spTgt spid="58"/>
                                        </p:tgtEl>
                                      </p:cBhvr>
                                    </p:animEffect>
                                  </p:childTnLst>
                                </p:cTn>
                              </p:par>
                            </p:childTnLst>
                          </p:cTn>
                        </p:par>
                        <p:par>
                          <p:cTn id="60" fill="hold">
                            <p:stCondLst>
                              <p:cond delay="6850"/>
                            </p:stCondLst>
                            <p:childTnLst>
                              <p:par>
                                <p:cTn id="61" presetID="10" presetClass="entr" presetSubtype="0" fill="hold" nodeType="afterEffect">
                                  <p:stCondLst>
                                    <p:cond delay="0"/>
                                  </p:stCondLst>
                                  <p:childTnLst>
                                    <p:set>
                                      <p:cBhvr>
                                        <p:cTn id="62" dur="1" fill="hold">
                                          <p:stCondLst>
                                            <p:cond delay="0"/>
                                          </p:stCondLst>
                                        </p:cTn>
                                        <p:tgtEl>
                                          <p:spTgt spid="81"/>
                                        </p:tgtEl>
                                        <p:attrNameLst>
                                          <p:attrName>style.visibility</p:attrName>
                                        </p:attrNameLst>
                                      </p:cBhvr>
                                      <p:to>
                                        <p:strVal val="visible"/>
                                      </p:to>
                                    </p:set>
                                    <p:animEffect transition="in" filter="fade">
                                      <p:cBhvr>
                                        <p:cTn id="63" dur="500"/>
                                        <p:tgtEl>
                                          <p:spTgt spid="81"/>
                                        </p:tgtEl>
                                      </p:cBhvr>
                                    </p:animEffect>
                                  </p:childTnLst>
                                </p:cTn>
                              </p:par>
                            </p:childTnLst>
                          </p:cTn>
                        </p:par>
                        <p:par>
                          <p:cTn id="64" fill="hold">
                            <p:stCondLst>
                              <p:cond delay="7350"/>
                            </p:stCondLst>
                            <p:childTnLst>
                              <p:par>
                                <p:cTn id="65" presetID="22" presetClass="entr" presetSubtype="1" fill="hold" nodeType="after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up)">
                                      <p:cBhvr>
                                        <p:cTn id="67" dur="500"/>
                                        <p:tgtEl>
                                          <p:spTgt spid="73"/>
                                        </p:tgtEl>
                                      </p:cBhvr>
                                    </p:animEffect>
                                  </p:childTnLst>
                                </p:cTn>
                              </p:par>
                            </p:childTnLst>
                          </p:cTn>
                        </p:par>
                        <p:par>
                          <p:cTn id="68" fill="hold">
                            <p:stCondLst>
                              <p:cond delay="7850"/>
                            </p:stCondLst>
                            <p:childTnLst>
                              <p:par>
                                <p:cTn id="69" presetID="22" presetClass="entr" presetSubtype="8" fill="hold" nodeType="afterEffect">
                                  <p:stCondLst>
                                    <p:cond delay="0"/>
                                  </p:stCondLst>
                                  <p:childTnLst>
                                    <p:set>
                                      <p:cBhvr>
                                        <p:cTn id="70" dur="1" fill="hold">
                                          <p:stCondLst>
                                            <p:cond delay="0"/>
                                          </p:stCondLst>
                                        </p:cTn>
                                        <p:tgtEl>
                                          <p:spTgt spid="74"/>
                                        </p:tgtEl>
                                        <p:attrNameLst>
                                          <p:attrName>style.visibility</p:attrName>
                                        </p:attrNameLst>
                                      </p:cBhvr>
                                      <p:to>
                                        <p:strVal val="visible"/>
                                      </p:to>
                                    </p:set>
                                    <p:animEffect transition="in" filter="wipe(left)">
                                      <p:cBhvr>
                                        <p:cTn id="71" dur="500"/>
                                        <p:tgtEl>
                                          <p:spTgt spid="74"/>
                                        </p:tgtEl>
                                      </p:cBhvr>
                                    </p:animEffect>
                                  </p:childTnLst>
                                </p:cTn>
                              </p:par>
                            </p:childTnLst>
                          </p:cTn>
                        </p:par>
                        <p:par>
                          <p:cTn id="72" fill="hold">
                            <p:stCondLst>
                              <p:cond delay="8350"/>
                            </p:stCondLst>
                            <p:childTnLst>
                              <p:par>
                                <p:cTn id="73" presetID="22" presetClass="entr" presetSubtype="8" fill="hold" nodeType="afterEffect">
                                  <p:stCondLst>
                                    <p:cond delay="0"/>
                                  </p:stCondLst>
                                  <p:childTnLst>
                                    <p:set>
                                      <p:cBhvr>
                                        <p:cTn id="74" dur="1" fill="hold">
                                          <p:stCondLst>
                                            <p:cond delay="0"/>
                                          </p:stCondLst>
                                        </p:cTn>
                                        <p:tgtEl>
                                          <p:spTgt spid="64"/>
                                        </p:tgtEl>
                                        <p:attrNameLst>
                                          <p:attrName>style.visibility</p:attrName>
                                        </p:attrNameLst>
                                      </p:cBhvr>
                                      <p:to>
                                        <p:strVal val="visible"/>
                                      </p:to>
                                    </p:set>
                                    <p:animEffect transition="in" filter="wipe(left)">
                                      <p:cBhvr>
                                        <p:cTn id="7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原创设计师QQ598969553            _1"/>
          <p:cNvGrpSpPr/>
          <p:nvPr/>
        </p:nvGrpSpPr>
        <p:grpSpPr>
          <a:xfrm>
            <a:off x="4091470" y="3001676"/>
            <a:ext cx="8113977" cy="3884502"/>
            <a:chOff x="4078023" y="2973498"/>
            <a:chExt cx="8113977" cy="3884502"/>
          </a:xfrm>
          <a:solidFill>
            <a:srgbClr val="005DA2"/>
          </a:solidFill>
        </p:grpSpPr>
        <p:sp>
          <p:nvSpPr>
            <p:cNvPr id="16" name="Freeform 5"/>
            <p:cNvSpPr>
              <a:spLocks/>
            </p:cNvSpPr>
            <p:nvPr/>
          </p:nvSpPr>
          <p:spPr bwMode="auto">
            <a:xfrm>
              <a:off x="4078023" y="5589157"/>
              <a:ext cx="4758750" cy="1268843"/>
            </a:xfrm>
            <a:custGeom>
              <a:avLst/>
              <a:gdLst>
                <a:gd name="T0" fmla="*/ 0 w 251"/>
                <a:gd name="T1" fmla="*/ 67 h 67"/>
                <a:gd name="T2" fmla="*/ 0 w 251"/>
                <a:gd name="T3" fmla="*/ 67 h 67"/>
                <a:gd name="T4" fmla="*/ 251 w 251"/>
                <a:gd name="T5" fmla="*/ 67 h 67"/>
                <a:gd name="T6" fmla="*/ 251 w 251"/>
                <a:gd name="T7" fmla="*/ 0 h 67"/>
                <a:gd name="T8" fmla="*/ 0 w 251"/>
                <a:gd name="T9" fmla="*/ 67 h 67"/>
              </a:gdLst>
              <a:ahLst/>
              <a:cxnLst>
                <a:cxn ang="0">
                  <a:pos x="T0" y="T1"/>
                </a:cxn>
                <a:cxn ang="0">
                  <a:pos x="T2" y="T3"/>
                </a:cxn>
                <a:cxn ang="0">
                  <a:pos x="T4" y="T5"/>
                </a:cxn>
                <a:cxn ang="0">
                  <a:pos x="T6" y="T7"/>
                </a:cxn>
                <a:cxn ang="0">
                  <a:pos x="T8" y="T9"/>
                </a:cxn>
              </a:cxnLst>
              <a:rect l="0" t="0" r="r" b="b"/>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solidFill>
              <a:schemeClr val="accent1"/>
            </a:solidFill>
            <a:ln>
              <a:noFill/>
            </a:ln>
            <a:extLst/>
          </p:spPr>
          <p:txBody>
            <a:bodyPr/>
            <a:lstStyle/>
            <a:p>
              <a:endParaRPr lang="zh-CN" altLang="en-US" sz="2800">
                <a:latin typeface="微软雅黑" pitchFamily="34" charset="-122"/>
                <a:ea typeface="微软雅黑" pitchFamily="34" charset="-122"/>
              </a:endParaRPr>
            </a:p>
          </p:txBody>
        </p:sp>
        <p:sp>
          <p:nvSpPr>
            <p:cNvPr id="17" name="Freeform 6"/>
            <p:cNvSpPr>
              <a:spLocks/>
            </p:cNvSpPr>
            <p:nvPr/>
          </p:nvSpPr>
          <p:spPr bwMode="auto">
            <a:xfrm>
              <a:off x="8912383" y="4906297"/>
              <a:ext cx="1117622" cy="1951702"/>
            </a:xfrm>
            <a:custGeom>
              <a:avLst/>
              <a:gdLst>
                <a:gd name="T0" fmla="*/ 0 w 59"/>
                <a:gd name="T1" fmla="*/ 36 h 103"/>
                <a:gd name="T2" fmla="*/ 0 w 59"/>
                <a:gd name="T3" fmla="*/ 103 h 103"/>
                <a:gd name="T4" fmla="*/ 59 w 59"/>
                <a:gd name="T5" fmla="*/ 103 h 103"/>
                <a:gd name="T6" fmla="*/ 59 w 59"/>
                <a:gd name="T7" fmla="*/ 0 h 103"/>
                <a:gd name="T8" fmla="*/ 0 w 59"/>
                <a:gd name="T9" fmla="*/ 36 h 103"/>
              </a:gdLst>
              <a:ahLst/>
              <a:cxnLst>
                <a:cxn ang="0">
                  <a:pos x="T0" y="T1"/>
                </a:cxn>
                <a:cxn ang="0">
                  <a:pos x="T2" y="T3"/>
                </a:cxn>
                <a:cxn ang="0">
                  <a:pos x="T4" y="T5"/>
                </a:cxn>
                <a:cxn ang="0">
                  <a:pos x="T6" y="T7"/>
                </a:cxn>
                <a:cxn ang="0">
                  <a:pos x="T8" y="T9"/>
                </a:cxn>
              </a:cxnLst>
              <a:rect l="0" t="0" r="r" b="b"/>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bodyPr>
            <a:lstStyle/>
            <a:p>
              <a:endParaRPr lang="zh-CN" altLang="en-US" sz="3200">
                <a:latin typeface="微软雅黑" pitchFamily="34" charset="-122"/>
                <a:ea typeface="微软雅黑" pitchFamily="34" charset="-122"/>
              </a:endParaRPr>
            </a:p>
          </p:txBody>
        </p:sp>
        <p:sp>
          <p:nvSpPr>
            <p:cNvPr id="18" name="Freeform 7"/>
            <p:cNvSpPr>
              <a:spLocks/>
            </p:cNvSpPr>
            <p:nvPr/>
          </p:nvSpPr>
          <p:spPr bwMode="auto">
            <a:xfrm>
              <a:off x="11603653" y="2973498"/>
              <a:ext cx="588347" cy="3884501"/>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Lst>
              <a:ahLst/>
              <a:cxnLst>
                <a:cxn ang="0">
                  <a:pos x="T0" y="T1"/>
                </a:cxn>
                <a:cxn ang="0">
                  <a:pos x="T2" y="T3"/>
                </a:cxn>
                <a:cxn ang="0">
                  <a:pos x="T4" y="T5"/>
                </a:cxn>
                <a:cxn ang="0">
                  <a:pos x="T6" y="T7"/>
                </a:cxn>
                <a:cxn ang="0">
                  <a:pos x="T8" y="T9"/>
                </a:cxn>
                <a:cxn ang="0">
                  <a:pos x="T10" y="T11"/>
                </a:cxn>
              </a:cxnLst>
              <a:rect l="0" t="0" r="r" b="b"/>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3200">
                <a:latin typeface="微软雅黑" pitchFamily="34" charset="-122"/>
                <a:ea typeface="微软雅黑" pitchFamily="34" charset="-122"/>
              </a:endParaRPr>
            </a:p>
          </p:txBody>
        </p:sp>
        <p:sp>
          <p:nvSpPr>
            <p:cNvPr id="19" name="Freeform 8"/>
            <p:cNvSpPr>
              <a:spLocks/>
            </p:cNvSpPr>
            <p:nvPr/>
          </p:nvSpPr>
          <p:spPr bwMode="auto">
            <a:xfrm>
              <a:off x="10126881" y="3656358"/>
              <a:ext cx="1401162" cy="3201642"/>
            </a:xfrm>
            <a:custGeom>
              <a:avLst/>
              <a:gdLst>
                <a:gd name="T0" fmla="*/ 0 w 74"/>
                <a:gd name="T1" fmla="*/ 66 h 169"/>
                <a:gd name="T2" fmla="*/ 0 w 74"/>
                <a:gd name="T3" fmla="*/ 169 h 169"/>
                <a:gd name="T4" fmla="*/ 74 w 74"/>
                <a:gd name="T5" fmla="*/ 169 h 169"/>
                <a:gd name="T6" fmla="*/ 74 w 74"/>
                <a:gd name="T7" fmla="*/ 0 h 169"/>
                <a:gd name="T8" fmla="*/ 0 w 74"/>
                <a:gd name="T9" fmla="*/ 66 h 169"/>
              </a:gdLst>
              <a:ahLst/>
              <a:cxnLst>
                <a:cxn ang="0">
                  <a:pos x="T0" y="T1"/>
                </a:cxn>
                <a:cxn ang="0">
                  <a:pos x="T2" y="T3"/>
                </a:cxn>
                <a:cxn ang="0">
                  <a:pos x="T4" y="T5"/>
                </a:cxn>
                <a:cxn ang="0">
                  <a:pos x="T6" y="T7"/>
                </a:cxn>
                <a:cxn ang="0">
                  <a:pos x="T8" y="T9"/>
                </a:cxn>
              </a:cxnLst>
              <a:rect l="0" t="0" r="r" b="b"/>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solidFill>
              <a:schemeClr val="accent1"/>
            </a:solidFill>
            <a:ln>
              <a:noFill/>
            </a:ln>
            <a:extLst/>
          </p:spPr>
          <p:txBody>
            <a:bodyPr/>
            <a:lstStyle/>
            <a:p>
              <a:endParaRPr lang="zh-CN" altLang="en-US" sz="2800">
                <a:latin typeface="微软雅黑" pitchFamily="34" charset="-122"/>
                <a:ea typeface="微软雅黑" pitchFamily="34" charset="-122"/>
              </a:endParaRPr>
            </a:p>
          </p:txBody>
        </p:sp>
      </p:grpSp>
      <p:sp>
        <p:nvSpPr>
          <p:cNvPr id="20" name="原创设计师QQ598969553            _2"/>
          <p:cNvSpPr txBox="1">
            <a:spLocks/>
          </p:cNvSpPr>
          <p:nvPr/>
        </p:nvSpPr>
        <p:spPr>
          <a:xfrm>
            <a:off x="1023427" y="1679864"/>
            <a:ext cx="5363780" cy="167792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2000" b="1" dirty="0">
                <a:solidFill>
                  <a:schemeClr val="accent1"/>
                </a:solidFill>
                <a:latin typeface="Arial" pitchFamily="34" charset="0"/>
                <a:ea typeface="微软雅黑" pitchFamily="34" charset="-122"/>
                <a:cs typeface="Arial" pitchFamily="34" charset="0"/>
              </a:rPr>
              <a:t>点击添加小标题</a:t>
            </a:r>
            <a:endParaRPr lang="en-US" altLang="zh-CN" sz="2000" b="1" dirty="0">
              <a:solidFill>
                <a:schemeClr val="accent1"/>
              </a:solidFill>
              <a:latin typeface="Arial" pitchFamily="34" charset="0"/>
              <a:ea typeface="微软雅黑" pitchFamily="34" charset="-122"/>
              <a:cs typeface="Arial" pitchFamily="34" charset="0"/>
            </a:endParaRPr>
          </a:p>
          <a:p>
            <a:pPr marL="0" indent="0">
              <a:buNone/>
            </a:pPr>
            <a:r>
              <a:rPr lang="zh-CN" altLang="en-US" sz="1800" dirty="0">
                <a:solidFill>
                  <a:schemeClr val="tx1">
                    <a:lumMod val="85000"/>
                    <a:lumOff val="15000"/>
                  </a:schemeClr>
                </a:solidFill>
                <a:latin typeface="Arial" pitchFamily="34" charset="0"/>
                <a:ea typeface="微软雅黑" pitchFamily="34" charset="-122"/>
                <a:cs typeface="Arial" pitchFamily="34" charset="0"/>
              </a:rPr>
              <a:t>最新精品</a:t>
            </a:r>
            <a:r>
              <a:rPr lang="en-US" altLang="zh-CN" sz="1800" cap="small" dirty="0">
                <a:solidFill>
                  <a:schemeClr val="tx1">
                    <a:lumMod val="85000"/>
                    <a:lumOff val="15000"/>
                  </a:schemeClr>
                </a:solidFill>
                <a:latin typeface="Arial" pitchFamily="34" charset="0"/>
                <a:ea typeface="微软雅黑" pitchFamily="34" charset="-122"/>
                <a:cs typeface="Arial" pitchFamily="34" charset="0"/>
              </a:rPr>
              <a:t>POWER POINT</a:t>
            </a:r>
            <a:r>
              <a:rPr lang="zh-CN" altLang="en-US" sz="1800" dirty="0">
                <a:solidFill>
                  <a:schemeClr val="tx1">
                    <a:lumMod val="85000"/>
                    <a:lumOff val="15000"/>
                  </a:schemeClr>
                </a:solidFill>
                <a:latin typeface="Arial" pitchFamily="34" charset="0"/>
                <a:ea typeface="微软雅黑" pitchFamily="34" charset="-122"/>
                <a:cs typeface="Arial" pitchFamily="34" charset="0"/>
              </a:rPr>
              <a:t>模板，每个页面都是精心制作，所有内容可自行编辑修改，欢迎下载！</a:t>
            </a:r>
            <a:endParaRPr lang="en-US" altLang="zh-CN" sz="1800" dirty="0">
              <a:solidFill>
                <a:schemeClr val="tx1">
                  <a:lumMod val="85000"/>
                  <a:lumOff val="15000"/>
                </a:schemeClr>
              </a:solidFill>
              <a:latin typeface="Arial" pitchFamily="34" charset="0"/>
              <a:ea typeface="微软雅黑" pitchFamily="34" charset="-122"/>
              <a:cs typeface="Arial" pitchFamily="34" charset="0"/>
            </a:endParaRPr>
          </a:p>
          <a:p>
            <a:pPr marL="0" indent="0">
              <a:buNone/>
            </a:pPr>
            <a:r>
              <a:rPr lang="zh-CN" altLang="en-US" sz="1800" dirty="0">
                <a:solidFill>
                  <a:schemeClr val="tx1">
                    <a:lumMod val="85000"/>
                    <a:lumOff val="15000"/>
                  </a:schemeClr>
                </a:solidFill>
                <a:latin typeface="Arial" pitchFamily="34" charset="0"/>
                <a:ea typeface="微软雅黑" pitchFamily="34" charset="-122"/>
                <a:cs typeface="Arial" pitchFamily="34" charset="0"/>
              </a:rPr>
              <a:t>最新精品</a:t>
            </a:r>
            <a:r>
              <a:rPr lang="en-US" altLang="zh-CN" sz="1800" cap="small" dirty="0">
                <a:solidFill>
                  <a:schemeClr val="tx1">
                    <a:lumMod val="85000"/>
                    <a:lumOff val="15000"/>
                  </a:schemeClr>
                </a:solidFill>
                <a:latin typeface="Arial" pitchFamily="34" charset="0"/>
                <a:ea typeface="微软雅黑" pitchFamily="34" charset="-122"/>
                <a:cs typeface="Arial" pitchFamily="34" charset="0"/>
              </a:rPr>
              <a:t>POWER POINT</a:t>
            </a:r>
            <a:r>
              <a:rPr lang="zh-CN" altLang="en-US" sz="1800" dirty="0">
                <a:solidFill>
                  <a:schemeClr val="tx1">
                    <a:lumMod val="85000"/>
                    <a:lumOff val="15000"/>
                  </a:schemeClr>
                </a:solidFill>
                <a:latin typeface="Arial" pitchFamily="34" charset="0"/>
                <a:ea typeface="微软雅黑" pitchFamily="34" charset="-122"/>
                <a:cs typeface="Arial" pitchFamily="34" charset="0"/>
              </a:rPr>
              <a:t>模板，每个页面都是精心制作，所有内容可自行编辑修改，欢迎下载！</a:t>
            </a:r>
            <a:endParaRPr lang="en-US" sz="1800" dirty="0">
              <a:solidFill>
                <a:schemeClr val="tx1">
                  <a:lumMod val="85000"/>
                  <a:lumOff val="15000"/>
                </a:schemeClr>
              </a:solidFill>
              <a:latin typeface="微软雅黑" pitchFamily="34" charset="-122"/>
              <a:ea typeface="微软雅黑" pitchFamily="34" charset="-122"/>
            </a:endParaRPr>
          </a:p>
        </p:txBody>
      </p:sp>
      <p:grpSp>
        <p:nvGrpSpPr>
          <p:cNvPr id="21" name="原创设计师QQ598969553            _3"/>
          <p:cNvGrpSpPr/>
          <p:nvPr/>
        </p:nvGrpSpPr>
        <p:grpSpPr>
          <a:xfrm>
            <a:off x="7063034" y="4457657"/>
            <a:ext cx="2124188" cy="998051"/>
            <a:chOff x="4982259" y="5322156"/>
            <a:chExt cx="2124188" cy="998051"/>
          </a:xfrm>
          <a:solidFill>
            <a:schemeClr val="tx1">
              <a:lumMod val="85000"/>
              <a:lumOff val="15000"/>
              <a:alpha val="35000"/>
            </a:schemeClr>
          </a:solidFill>
        </p:grpSpPr>
        <p:sp>
          <p:nvSpPr>
            <p:cNvPr id="22"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23" name="直接连接符 22"/>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endCxn id="22"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5" name="原创设计师QQ598969553            _4"/>
          <p:cNvGrpSpPr/>
          <p:nvPr/>
        </p:nvGrpSpPr>
        <p:grpSpPr>
          <a:xfrm>
            <a:off x="4912233" y="5342093"/>
            <a:ext cx="2124188" cy="998051"/>
            <a:chOff x="4982259" y="5322156"/>
            <a:chExt cx="2124188" cy="998051"/>
          </a:xfrm>
          <a:solidFill>
            <a:schemeClr val="tx1">
              <a:lumMod val="85000"/>
              <a:lumOff val="15000"/>
              <a:alpha val="35000"/>
            </a:schemeClr>
          </a:solidFill>
        </p:grpSpPr>
        <p:sp>
          <p:nvSpPr>
            <p:cNvPr id="26"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27" name="直接连接符 26"/>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endCxn id="26"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9" name="原创设计师QQ598969553            _5"/>
          <p:cNvGrpSpPr/>
          <p:nvPr/>
        </p:nvGrpSpPr>
        <p:grpSpPr>
          <a:xfrm>
            <a:off x="8635181" y="3459606"/>
            <a:ext cx="2124188" cy="998051"/>
            <a:chOff x="4982259" y="5322156"/>
            <a:chExt cx="2124188" cy="998051"/>
          </a:xfrm>
          <a:solidFill>
            <a:schemeClr val="tx1">
              <a:lumMod val="85000"/>
              <a:lumOff val="15000"/>
              <a:alpha val="35000"/>
            </a:schemeClr>
          </a:solidFill>
        </p:grpSpPr>
        <p:sp>
          <p:nvSpPr>
            <p:cNvPr id="30"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31" name="直接连接符 30"/>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endCxn id="30"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原创设计师QQ598969553            _6"/>
          <p:cNvGrpSpPr/>
          <p:nvPr/>
        </p:nvGrpSpPr>
        <p:grpSpPr>
          <a:xfrm>
            <a:off x="9677442" y="2455233"/>
            <a:ext cx="2124188" cy="998051"/>
            <a:chOff x="4982259" y="5322156"/>
            <a:chExt cx="2124188" cy="998051"/>
          </a:xfrm>
          <a:solidFill>
            <a:schemeClr val="tx1">
              <a:lumMod val="85000"/>
              <a:lumOff val="15000"/>
              <a:alpha val="35000"/>
            </a:schemeClr>
          </a:solidFill>
        </p:grpSpPr>
        <p:sp>
          <p:nvSpPr>
            <p:cNvPr id="34"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35" name="直接连接符 34"/>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endCxn id="34"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37" name="原创设计师QQ598969553            _7"/>
          <p:cNvSpPr txBox="1"/>
          <p:nvPr/>
        </p:nvSpPr>
        <p:spPr>
          <a:xfrm>
            <a:off x="2992200" y="5206855"/>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38" name="原创设计师QQ598969553            _8"/>
          <p:cNvSpPr txBox="1"/>
          <p:nvPr/>
        </p:nvSpPr>
        <p:spPr>
          <a:xfrm>
            <a:off x="5142673" y="4353297"/>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39" name="原创设计师QQ598969553            _9"/>
          <p:cNvSpPr txBox="1"/>
          <p:nvPr/>
        </p:nvSpPr>
        <p:spPr>
          <a:xfrm>
            <a:off x="6713542" y="3355246"/>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40" name="原创设计师QQ598969553            _10"/>
          <p:cNvSpPr txBox="1"/>
          <p:nvPr/>
        </p:nvSpPr>
        <p:spPr>
          <a:xfrm>
            <a:off x="7781275" y="2302000"/>
            <a:ext cx="1874277"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dirty="0">
                <a:solidFill>
                  <a:schemeClr val="tx1">
                    <a:lumMod val="85000"/>
                    <a:lumOff val="15000"/>
                  </a:schemeClr>
                </a:solidFill>
                <a:latin typeface="微软雅黑" pitchFamily="34" charset="-122"/>
                <a:ea typeface="微软雅黑" pitchFamily="34" charset="-122"/>
              </a:rPr>
              <a:t>点击添加内容</a:t>
            </a:r>
          </a:p>
        </p:txBody>
      </p:sp>
      <p:sp>
        <p:nvSpPr>
          <p:cNvPr id="41" name="原创设计师QQ598969553            _11"/>
          <p:cNvSpPr txBox="1"/>
          <p:nvPr/>
        </p:nvSpPr>
        <p:spPr>
          <a:xfrm>
            <a:off x="1722245"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42"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31916879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2" presetClass="entr" presetSubtype="8"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par>
                          <p:cTn id="16" fill="hold">
                            <p:stCondLst>
                              <p:cond delay="1350"/>
                            </p:stCondLst>
                            <p:childTnLst>
                              <p:par>
                                <p:cTn id="17" presetID="22" presetClass="entr" presetSubtype="2"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right)">
                                      <p:cBhvr>
                                        <p:cTn id="19" dur="500"/>
                                        <p:tgtEl>
                                          <p:spTgt spid="25"/>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left)">
                                      <p:cBhvr>
                                        <p:cTn id="23" dur="500"/>
                                        <p:tgtEl>
                                          <p:spTgt spid="37"/>
                                        </p:tgtEl>
                                      </p:cBhvr>
                                    </p:animEffect>
                                  </p:childTnLst>
                                </p:cTn>
                              </p:par>
                            </p:childTnLst>
                          </p:cTn>
                        </p:par>
                        <p:par>
                          <p:cTn id="24" fill="hold">
                            <p:stCondLst>
                              <p:cond delay="2350"/>
                            </p:stCondLst>
                            <p:childTnLst>
                              <p:par>
                                <p:cTn id="25" presetID="22" presetClass="entr" presetSubtype="2"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right)">
                                      <p:cBhvr>
                                        <p:cTn id="27" dur="500"/>
                                        <p:tgtEl>
                                          <p:spTgt spid="21"/>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500"/>
                                        <p:tgtEl>
                                          <p:spTgt spid="38"/>
                                        </p:tgtEl>
                                      </p:cBhvr>
                                    </p:animEffect>
                                  </p:childTnLst>
                                </p:cTn>
                              </p:par>
                            </p:childTnLst>
                          </p:cTn>
                        </p:par>
                        <p:par>
                          <p:cTn id="32" fill="hold">
                            <p:stCondLst>
                              <p:cond delay="3350"/>
                            </p:stCondLst>
                            <p:childTnLst>
                              <p:par>
                                <p:cTn id="33" presetID="22" presetClass="entr" presetSubtype="2"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right)">
                                      <p:cBhvr>
                                        <p:cTn id="35" dur="500"/>
                                        <p:tgtEl>
                                          <p:spTgt spid="29"/>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4350"/>
                            </p:stCondLst>
                            <p:childTnLst>
                              <p:par>
                                <p:cTn id="41" presetID="22" presetClass="entr" presetSubtype="2"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wipe(right)">
                                      <p:cBhvr>
                                        <p:cTn id="43" dur="500"/>
                                        <p:tgtEl>
                                          <p:spTgt spid="33"/>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left)">
                                      <p:cBhvr>
                                        <p:cTn id="47" dur="500"/>
                                        <p:tgtEl>
                                          <p:spTgt spid="40"/>
                                        </p:tgtEl>
                                      </p:cBhvr>
                                    </p:animEffect>
                                  </p:childTnLst>
                                </p:cTn>
                              </p:par>
                            </p:childTnLst>
                          </p:cTn>
                        </p:par>
                        <p:par>
                          <p:cTn id="48" fill="hold">
                            <p:stCondLst>
                              <p:cond delay="5350"/>
                            </p:stCondLst>
                            <p:childTnLst>
                              <p:par>
                                <p:cTn id="49" presetID="42"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1000"/>
                                        <p:tgtEl>
                                          <p:spTgt spid="20"/>
                                        </p:tgtEl>
                                      </p:cBhvr>
                                    </p:animEffect>
                                    <p:anim calcmode="lin" valueType="num">
                                      <p:cBhvr>
                                        <p:cTn id="52" dur="1000" fill="hold"/>
                                        <p:tgtEl>
                                          <p:spTgt spid="20"/>
                                        </p:tgtEl>
                                        <p:attrNameLst>
                                          <p:attrName>ppt_x</p:attrName>
                                        </p:attrNameLst>
                                      </p:cBhvr>
                                      <p:tavLst>
                                        <p:tav tm="0">
                                          <p:val>
                                            <p:strVal val="#ppt_x"/>
                                          </p:val>
                                        </p:tav>
                                        <p:tav tm="100000">
                                          <p:val>
                                            <p:strVal val="#ppt_x"/>
                                          </p:val>
                                        </p:tav>
                                      </p:tavLst>
                                    </p:anim>
                                    <p:anim calcmode="lin" valueType="num">
                                      <p:cBhvr>
                                        <p:cTn id="5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7" grpId="0"/>
      <p:bldP spid="38" grpId="0"/>
      <p:bldP spid="39" grpId="0"/>
      <p:bldP spid="40" grpId="0"/>
      <p:bldP spid="4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原创设计师QQ598969553            _1"/>
          <p:cNvSpPr/>
          <p:nvPr/>
        </p:nvSpPr>
        <p:spPr>
          <a:xfrm>
            <a:off x="2706365" y="4729733"/>
            <a:ext cx="7797800" cy="857250"/>
          </a:xfrm>
          <a:prstGeom prst="roundRect">
            <a:avLst/>
          </a:prstGeom>
          <a:noFill/>
          <a:ln w="603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原创设计师QQ598969553            _2"/>
          <p:cNvSpPr/>
          <p:nvPr/>
        </p:nvSpPr>
        <p:spPr>
          <a:xfrm>
            <a:off x="1858640" y="3423220"/>
            <a:ext cx="7685087" cy="857250"/>
          </a:xfrm>
          <a:prstGeom prst="roundRect">
            <a:avLst/>
          </a:prstGeom>
          <a:noFill/>
          <a:ln w="603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原创设计师QQ598969553            _3"/>
          <p:cNvSpPr/>
          <p:nvPr/>
        </p:nvSpPr>
        <p:spPr>
          <a:xfrm>
            <a:off x="2706365" y="2089720"/>
            <a:ext cx="7797800" cy="857250"/>
          </a:xfrm>
          <a:prstGeom prst="roundRect">
            <a:avLst/>
          </a:prstGeom>
          <a:noFill/>
          <a:ln w="603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20" name="原创设计师QQ598969553            _4"/>
          <p:cNvGrpSpPr>
            <a:grpSpLocks/>
          </p:cNvGrpSpPr>
          <p:nvPr/>
        </p:nvGrpSpPr>
        <p:grpSpPr bwMode="auto">
          <a:xfrm>
            <a:off x="1858640" y="1837308"/>
            <a:ext cx="1238250" cy="1236662"/>
            <a:chOff x="802" y="845"/>
            <a:chExt cx="827" cy="826"/>
          </a:xfrm>
        </p:grpSpPr>
        <p:sp>
          <p:nvSpPr>
            <p:cNvPr id="21" name="Oval 6"/>
            <p:cNvSpPr>
              <a:spLocks noChangeArrowheads="1"/>
            </p:cNvSpPr>
            <p:nvPr/>
          </p:nvSpPr>
          <p:spPr bwMode="ltGray">
            <a:xfrm>
              <a:off x="802" y="845"/>
              <a:ext cx="827" cy="826"/>
            </a:xfrm>
            <a:prstGeom prst="ellipse">
              <a:avLst/>
            </a:prstGeom>
            <a:solidFill>
              <a:srgbClr val="F8F8F8"/>
            </a:solidFill>
            <a:ln w="38100">
              <a:solidFill>
                <a:schemeClr val="accent1"/>
              </a:solidFill>
              <a:round/>
              <a:headEnd/>
              <a:tailEnd/>
            </a:ln>
          </p:spPr>
          <p:txBody>
            <a:bodyPr wrap="none" anchor="ctr"/>
            <a:lstStyle/>
            <a:p>
              <a:endParaRPr lang="zh-CN" altLang="en-US">
                <a:latin typeface="Calibri" pitchFamily="34" charset="0"/>
                <a:cs typeface="Arial" charset="0"/>
              </a:endParaRPr>
            </a:p>
          </p:txBody>
        </p:sp>
        <p:sp>
          <p:nvSpPr>
            <p:cNvPr id="22" name="Oval 7"/>
            <p:cNvSpPr>
              <a:spLocks noChangeArrowheads="1"/>
            </p:cNvSpPr>
            <p:nvPr/>
          </p:nvSpPr>
          <p:spPr bwMode="ltGray">
            <a:xfrm>
              <a:off x="836" y="879"/>
              <a:ext cx="758" cy="758"/>
            </a:xfrm>
            <a:prstGeom prst="ellipse">
              <a:avLst/>
            </a:prstGeom>
            <a:solidFill>
              <a:srgbClr val="FFFFFF"/>
            </a:solidFill>
            <a:ln w="38100">
              <a:solidFill>
                <a:schemeClr val="accent1"/>
              </a:solidFill>
              <a:round/>
              <a:headEnd/>
              <a:tailEnd/>
            </a:ln>
            <a:extLst/>
          </p:spPr>
          <p:txBody>
            <a:bodyPr wrap="none" anchor="ctr"/>
            <a:lstStyle/>
            <a:p>
              <a:endParaRPr lang="zh-CN" altLang="en-US">
                <a:latin typeface="Calibri" pitchFamily="34" charset="0"/>
                <a:cs typeface="Arial" charset="0"/>
              </a:endParaRPr>
            </a:p>
          </p:txBody>
        </p:sp>
        <p:sp>
          <p:nvSpPr>
            <p:cNvPr id="23" name="Oval 8"/>
            <p:cNvSpPr>
              <a:spLocks noChangeArrowheads="1"/>
            </p:cNvSpPr>
            <p:nvPr/>
          </p:nvSpPr>
          <p:spPr bwMode="ltGray">
            <a:xfrm>
              <a:off x="870" y="915"/>
              <a:ext cx="690" cy="690"/>
            </a:xfrm>
            <a:prstGeom prst="ellipse">
              <a:avLst/>
            </a:pr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grpSp>
        <p:nvGrpSpPr>
          <p:cNvPr id="24" name="原创设计师QQ598969553            _5"/>
          <p:cNvGrpSpPr>
            <a:grpSpLocks/>
          </p:cNvGrpSpPr>
          <p:nvPr/>
        </p:nvGrpSpPr>
        <p:grpSpPr bwMode="auto">
          <a:xfrm>
            <a:off x="9205590" y="3191445"/>
            <a:ext cx="1238250" cy="1236663"/>
            <a:chOff x="802" y="845"/>
            <a:chExt cx="827" cy="826"/>
          </a:xfrm>
        </p:grpSpPr>
        <p:sp>
          <p:nvSpPr>
            <p:cNvPr id="25" name="Oval 13"/>
            <p:cNvSpPr>
              <a:spLocks noChangeArrowheads="1"/>
            </p:cNvSpPr>
            <p:nvPr/>
          </p:nvSpPr>
          <p:spPr bwMode="gray">
            <a:xfrm>
              <a:off x="802" y="845"/>
              <a:ext cx="827" cy="826"/>
            </a:xfrm>
            <a:prstGeom prst="ellipse">
              <a:avLst/>
            </a:prstGeom>
            <a:solidFill>
              <a:srgbClr val="F8F8F8"/>
            </a:solidFill>
            <a:ln w="38100">
              <a:solidFill>
                <a:schemeClr val="accent1"/>
              </a:solidFill>
              <a:round/>
              <a:headEnd/>
              <a:tailEnd/>
            </a:ln>
          </p:spPr>
          <p:txBody>
            <a:bodyPr wrap="none" anchor="ctr"/>
            <a:lstStyle/>
            <a:p>
              <a:endParaRPr lang="zh-CN" altLang="en-US">
                <a:latin typeface="Calibri" pitchFamily="34" charset="0"/>
                <a:cs typeface="Arial" charset="0"/>
              </a:endParaRPr>
            </a:p>
          </p:txBody>
        </p:sp>
        <p:sp>
          <p:nvSpPr>
            <p:cNvPr id="26" name="Oval 14"/>
            <p:cNvSpPr>
              <a:spLocks noChangeArrowheads="1"/>
            </p:cNvSpPr>
            <p:nvPr/>
          </p:nvSpPr>
          <p:spPr bwMode="gray">
            <a:xfrm>
              <a:off x="836" y="879"/>
              <a:ext cx="758" cy="758"/>
            </a:xfrm>
            <a:prstGeom prst="ellipse">
              <a:avLst/>
            </a:pr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sp>
          <p:nvSpPr>
            <p:cNvPr id="27" name="Oval 15"/>
            <p:cNvSpPr>
              <a:spLocks noChangeArrowheads="1"/>
            </p:cNvSpPr>
            <p:nvPr/>
          </p:nvSpPr>
          <p:spPr bwMode="gray">
            <a:xfrm>
              <a:off x="870" y="915"/>
              <a:ext cx="690" cy="690"/>
            </a:xfrm>
            <a:prstGeom prst="ellipse">
              <a:avLst/>
            </a:pr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grpSp>
        <p:nvGrpSpPr>
          <p:cNvPr id="28" name="原创设计师QQ598969553            _6"/>
          <p:cNvGrpSpPr>
            <a:grpSpLocks/>
          </p:cNvGrpSpPr>
          <p:nvPr/>
        </p:nvGrpSpPr>
        <p:grpSpPr bwMode="auto">
          <a:xfrm>
            <a:off x="1849115" y="4569395"/>
            <a:ext cx="1238250" cy="1236663"/>
            <a:chOff x="802" y="845"/>
            <a:chExt cx="827" cy="826"/>
          </a:xfrm>
        </p:grpSpPr>
        <p:sp>
          <p:nvSpPr>
            <p:cNvPr id="29" name="Oval 20"/>
            <p:cNvSpPr>
              <a:spLocks noChangeArrowheads="1"/>
            </p:cNvSpPr>
            <p:nvPr/>
          </p:nvSpPr>
          <p:spPr bwMode="ltGray">
            <a:xfrm>
              <a:off x="802" y="845"/>
              <a:ext cx="827" cy="826"/>
            </a:xfrm>
            <a:prstGeom prst="ellipse">
              <a:avLst/>
            </a:prstGeom>
            <a:solidFill>
              <a:srgbClr val="F8F8F8"/>
            </a:solidFill>
            <a:ln w="38100">
              <a:solidFill>
                <a:schemeClr val="accent1"/>
              </a:solidFill>
              <a:round/>
              <a:headEnd/>
              <a:tailEnd/>
            </a:ln>
          </p:spPr>
          <p:txBody>
            <a:bodyPr wrap="none" anchor="ctr"/>
            <a:lstStyle/>
            <a:p>
              <a:endParaRPr lang="zh-CN" altLang="en-US">
                <a:latin typeface="Calibri" pitchFamily="34" charset="0"/>
                <a:cs typeface="Arial" charset="0"/>
              </a:endParaRPr>
            </a:p>
          </p:txBody>
        </p:sp>
        <p:sp>
          <p:nvSpPr>
            <p:cNvPr id="30" name="Oval 21"/>
            <p:cNvSpPr>
              <a:spLocks noChangeArrowheads="1"/>
            </p:cNvSpPr>
            <p:nvPr/>
          </p:nvSpPr>
          <p:spPr bwMode="ltGray">
            <a:xfrm>
              <a:off x="836" y="879"/>
              <a:ext cx="758" cy="758"/>
            </a:xfrm>
            <a:prstGeom prst="ellipse">
              <a:avLst/>
            </a:pr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sp>
          <p:nvSpPr>
            <p:cNvPr id="31" name="Oval 22"/>
            <p:cNvSpPr>
              <a:spLocks noChangeArrowheads="1"/>
            </p:cNvSpPr>
            <p:nvPr/>
          </p:nvSpPr>
          <p:spPr bwMode="ltGray">
            <a:xfrm>
              <a:off x="870" y="915"/>
              <a:ext cx="690" cy="690"/>
            </a:xfrm>
            <a:prstGeom prst="ellipse">
              <a:avLst/>
            </a:pr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sp>
        <p:nvSpPr>
          <p:cNvPr id="32" name="原创设计师QQ598969553            _7"/>
          <p:cNvSpPr txBox="1"/>
          <p:nvPr/>
        </p:nvSpPr>
        <p:spPr>
          <a:xfrm>
            <a:off x="1871194" y="2256927"/>
            <a:ext cx="1214437" cy="400110"/>
          </a:xfrm>
          <a:prstGeom prst="rect">
            <a:avLst/>
          </a:prstGeom>
          <a:noFill/>
        </p:spPr>
        <p:txBody>
          <a:bodyPr>
            <a:spAutoFit/>
          </a:bodyPr>
          <a:lstStyle/>
          <a:p>
            <a:pPr algn="ctr">
              <a:defRPr/>
            </a:pPr>
            <a:r>
              <a:rPr lang="zh-CN" altLang="en-US" sz="2000" b="1" dirty="0">
                <a:solidFill>
                  <a:schemeClr val="tx1">
                    <a:lumMod val="85000"/>
                    <a:lumOff val="15000"/>
                  </a:schemeClr>
                </a:solidFill>
                <a:latin typeface="微软雅黑" pitchFamily="34" charset="-122"/>
                <a:ea typeface="微软雅黑" pitchFamily="34" charset="-122"/>
              </a:rPr>
              <a:t>标题</a:t>
            </a:r>
          </a:p>
        </p:txBody>
      </p:sp>
      <p:sp>
        <p:nvSpPr>
          <p:cNvPr id="33" name="原创设计师QQ598969553            _8"/>
          <p:cNvSpPr txBox="1"/>
          <p:nvPr/>
        </p:nvSpPr>
        <p:spPr>
          <a:xfrm>
            <a:off x="9491538" y="3597438"/>
            <a:ext cx="1000125" cy="400110"/>
          </a:xfrm>
          <a:prstGeom prst="rect">
            <a:avLst/>
          </a:prstGeom>
          <a:noFill/>
        </p:spPr>
        <p:txBody>
          <a:bodyPr>
            <a:spAutoFit/>
          </a:bodyPr>
          <a:lstStyle/>
          <a:p>
            <a:pPr>
              <a:defRPr/>
            </a:pPr>
            <a:r>
              <a:rPr lang="zh-CN" altLang="en-US" sz="2000" b="1" dirty="0">
                <a:solidFill>
                  <a:schemeClr val="tx1">
                    <a:lumMod val="85000"/>
                    <a:lumOff val="15000"/>
                  </a:schemeClr>
                </a:solidFill>
                <a:latin typeface="微软雅黑" pitchFamily="34" charset="-122"/>
                <a:ea typeface="微软雅黑" pitchFamily="34" charset="-122"/>
              </a:rPr>
              <a:t>标题</a:t>
            </a:r>
          </a:p>
        </p:txBody>
      </p:sp>
      <p:sp>
        <p:nvSpPr>
          <p:cNvPr id="34" name="原创设计师QQ598969553            _9"/>
          <p:cNvSpPr txBox="1"/>
          <p:nvPr/>
        </p:nvSpPr>
        <p:spPr>
          <a:xfrm>
            <a:off x="2103934" y="5015483"/>
            <a:ext cx="1143000" cy="400110"/>
          </a:xfrm>
          <a:prstGeom prst="rect">
            <a:avLst/>
          </a:prstGeom>
          <a:noFill/>
        </p:spPr>
        <p:txBody>
          <a:bodyPr>
            <a:spAutoFit/>
          </a:bodyPr>
          <a:lstStyle/>
          <a:p>
            <a:pPr>
              <a:defRPr/>
            </a:pPr>
            <a:r>
              <a:rPr lang="zh-CN" altLang="en-US" sz="2000" b="1" dirty="0">
                <a:solidFill>
                  <a:schemeClr val="tx1">
                    <a:lumMod val="85000"/>
                    <a:lumOff val="15000"/>
                  </a:schemeClr>
                </a:solidFill>
                <a:latin typeface="微软雅黑" pitchFamily="34" charset="-122"/>
                <a:ea typeface="微软雅黑" pitchFamily="34" charset="-122"/>
              </a:rPr>
              <a:t>标题</a:t>
            </a:r>
          </a:p>
        </p:txBody>
      </p:sp>
      <p:sp>
        <p:nvSpPr>
          <p:cNvPr id="35" name="原创设计师QQ598969553            _10"/>
          <p:cNvSpPr txBox="1"/>
          <p:nvPr/>
        </p:nvSpPr>
        <p:spPr>
          <a:xfrm>
            <a:off x="3215952" y="2197348"/>
            <a:ext cx="7148513" cy="625171"/>
          </a:xfrm>
          <a:prstGeom prst="rect">
            <a:avLst/>
          </a:prstGeom>
          <a:noFill/>
        </p:spPr>
        <p:txBody>
          <a:bodyPr>
            <a:spAutoFit/>
          </a:body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6" name="原创设计师QQ598969553            _11"/>
          <p:cNvSpPr txBox="1"/>
          <p:nvPr/>
        </p:nvSpPr>
        <p:spPr>
          <a:xfrm>
            <a:off x="1980877" y="3486720"/>
            <a:ext cx="7170738" cy="898708"/>
          </a:xfrm>
          <a:prstGeom prst="rect">
            <a:avLst/>
          </a:prstGeom>
          <a:noFill/>
          <a:ln>
            <a:noFill/>
          </a:ln>
        </p:spPr>
        <p:txBody>
          <a:bodyPr>
            <a:spAutoFit/>
          </a:body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a:p>
            <a:pPr>
              <a:defRPr/>
            </a:pP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37" name="原创设计师QQ598969553            _12"/>
          <p:cNvSpPr txBox="1">
            <a:spLocks noChangeArrowheads="1"/>
          </p:cNvSpPr>
          <p:nvPr/>
        </p:nvSpPr>
        <p:spPr bwMode="auto">
          <a:xfrm>
            <a:off x="3077840" y="4788470"/>
            <a:ext cx="7416800" cy="62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9" name="原创设计师QQ598969553            _13"/>
          <p:cNvSpPr txBox="1"/>
          <p:nvPr/>
        </p:nvSpPr>
        <p:spPr>
          <a:xfrm>
            <a:off x="1730103"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38"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3323831360"/>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9"/>
                                        </p:tgtEl>
                                        <p:attrNameLst>
                                          <p:attrName>ppt_y</p:attrName>
                                        </p:attrNameLst>
                                      </p:cBhvr>
                                      <p:tavLst>
                                        <p:tav tm="0">
                                          <p:val>
                                            <p:strVal val="#ppt_y"/>
                                          </p:val>
                                        </p:tav>
                                        <p:tav tm="100000">
                                          <p:val>
                                            <p:strVal val="#ppt_y"/>
                                          </p:val>
                                        </p:tav>
                                      </p:tavLst>
                                    </p:anim>
                                    <p:anim calcmode="lin" valueType="num">
                                      <p:cBhvr>
                                        <p:cTn id="9"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9"/>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0-#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0-#ppt_w/2"/>
                                          </p:val>
                                        </p:tav>
                                        <p:tav tm="100000">
                                          <p:val>
                                            <p:strVal val="#ppt_x"/>
                                          </p:val>
                                        </p:tav>
                                      </p:tavLst>
                                    </p:anim>
                                    <p:anim calcmode="lin" valueType="num">
                                      <p:cBhvr additive="base">
                                        <p:cTn id="28" dur="500" fill="hold"/>
                                        <p:tgtEl>
                                          <p:spTgt spid="35"/>
                                        </p:tgtEl>
                                        <p:attrNameLst>
                                          <p:attrName>ppt_y</p:attrName>
                                        </p:attrNameLst>
                                      </p:cBhvr>
                                      <p:tavLst>
                                        <p:tav tm="0">
                                          <p:val>
                                            <p:strVal val="#ppt_y"/>
                                          </p:val>
                                        </p:tav>
                                        <p:tav tm="100000">
                                          <p:val>
                                            <p:strVal val="#ppt_y"/>
                                          </p:val>
                                        </p:tav>
                                      </p:tavLst>
                                    </p:anim>
                                  </p:childTnLst>
                                </p:cTn>
                              </p:par>
                            </p:childTnLst>
                          </p:cTn>
                        </p:par>
                        <p:par>
                          <p:cTn id="29" fill="hold">
                            <p:stCondLst>
                              <p:cond delay="1350"/>
                            </p:stCondLst>
                            <p:childTnLst>
                              <p:par>
                                <p:cTn id="30" presetID="2" presetClass="entr" presetSubtype="2"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1+#ppt_w/2"/>
                                          </p:val>
                                        </p:tav>
                                        <p:tav tm="100000">
                                          <p:val>
                                            <p:strVal val="#ppt_x"/>
                                          </p:val>
                                        </p:tav>
                                      </p:tavLst>
                                    </p:anim>
                                    <p:anim calcmode="lin" valueType="num">
                                      <p:cBhvr additive="base">
                                        <p:cTn id="33" dur="500" fill="hold"/>
                                        <p:tgtEl>
                                          <p:spTgt spid="18"/>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1+#ppt_w/2"/>
                                          </p:val>
                                        </p:tav>
                                        <p:tav tm="100000">
                                          <p:val>
                                            <p:strVal val="#ppt_x"/>
                                          </p:val>
                                        </p:tav>
                                      </p:tavLst>
                                    </p:anim>
                                    <p:anim calcmode="lin" valueType="num">
                                      <p:cBhvr additive="base">
                                        <p:cTn id="37" dur="500" fill="hold"/>
                                        <p:tgtEl>
                                          <p:spTgt spid="24"/>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500" fill="hold"/>
                                        <p:tgtEl>
                                          <p:spTgt spid="33"/>
                                        </p:tgtEl>
                                        <p:attrNameLst>
                                          <p:attrName>ppt_x</p:attrName>
                                        </p:attrNameLst>
                                      </p:cBhvr>
                                      <p:tavLst>
                                        <p:tav tm="0">
                                          <p:val>
                                            <p:strVal val="1+#ppt_w/2"/>
                                          </p:val>
                                        </p:tav>
                                        <p:tav tm="100000">
                                          <p:val>
                                            <p:strVal val="#ppt_x"/>
                                          </p:val>
                                        </p:tav>
                                      </p:tavLst>
                                    </p:anim>
                                    <p:anim calcmode="lin" valueType="num">
                                      <p:cBhvr additive="base">
                                        <p:cTn id="41" dur="500" fill="hold"/>
                                        <p:tgtEl>
                                          <p:spTgt spid="33"/>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additive="base">
                                        <p:cTn id="44" dur="500" fill="hold"/>
                                        <p:tgtEl>
                                          <p:spTgt spid="36"/>
                                        </p:tgtEl>
                                        <p:attrNameLst>
                                          <p:attrName>ppt_x</p:attrName>
                                        </p:attrNameLst>
                                      </p:cBhvr>
                                      <p:tavLst>
                                        <p:tav tm="0">
                                          <p:val>
                                            <p:strVal val="1+#ppt_w/2"/>
                                          </p:val>
                                        </p:tav>
                                        <p:tav tm="100000">
                                          <p:val>
                                            <p:strVal val="#ppt_x"/>
                                          </p:val>
                                        </p:tav>
                                      </p:tavLst>
                                    </p:anim>
                                    <p:anim calcmode="lin" valueType="num">
                                      <p:cBhvr additive="base">
                                        <p:cTn id="45" dur="500" fill="hold"/>
                                        <p:tgtEl>
                                          <p:spTgt spid="36"/>
                                        </p:tgtEl>
                                        <p:attrNameLst>
                                          <p:attrName>ppt_y</p:attrName>
                                        </p:attrNameLst>
                                      </p:cBhvr>
                                      <p:tavLst>
                                        <p:tav tm="0">
                                          <p:val>
                                            <p:strVal val="#ppt_y"/>
                                          </p:val>
                                        </p:tav>
                                        <p:tav tm="100000">
                                          <p:val>
                                            <p:strVal val="#ppt_y"/>
                                          </p:val>
                                        </p:tav>
                                      </p:tavLst>
                                    </p:anim>
                                  </p:childTnLst>
                                </p:cTn>
                              </p:par>
                            </p:childTnLst>
                          </p:cTn>
                        </p:par>
                        <p:par>
                          <p:cTn id="46" fill="hold">
                            <p:stCondLst>
                              <p:cond delay="1850"/>
                            </p:stCondLst>
                            <p:childTnLst>
                              <p:par>
                                <p:cTn id="47" presetID="2" presetClass="entr" presetSubtype="8"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0-#ppt_w/2"/>
                                          </p:val>
                                        </p:tav>
                                        <p:tav tm="100000">
                                          <p:val>
                                            <p:strVal val="#ppt_x"/>
                                          </p:val>
                                        </p:tav>
                                      </p:tavLst>
                                    </p:anim>
                                    <p:anim calcmode="lin" valueType="num">
                                      <p:cBhvr additive="base">
                                        <p:cTn id="50" dur="500" fill="hold"/>
                                        <p:tgtEl>
                                          <p:spTgt spid="17"/>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0-#ppt_w/2"/>
                                          </p:val>
                                        </p:tav>
                                        <p:tav tm="100000">
                                          <p:val>
                                            <p:strVal val="#ppt_x"/>
                                          </p:val>
                                        </p:tav>
                                      </p:tavLst>
                                    </p:anim>
                                    <p:anim calcmode="lin" valueType="num">
                                      <p:cBhvr additive="base">
                                        <p:cTn id="54" dur="500" fill="hold"/>
                                        <p:tgtEl>
                                          <p:spTgt spid="28"/>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0-#ppt_w/2"/>
                                          </p:val>
                                        </p:tav>
                                        <p:tav tm="100000">
                                          <p:val>
                                            <p:strVal val="#ppt_x"/>
                                          </p:val>
                                        </p:tav>
                                      </p:tavLst>
                                    </p:anim>
                                    <p:anim calcmode="lin" valueType="num">
                                      <p:cBhvr additive="base">
                                        <p:cTn id="58" dur="500" fill="hold"/>
                                        <p:tgtEl>
                                          <p:spTgt spid="34"/>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500" fill="hold"/>
                                        <p:tgtEl>
                                          <p:spTgt spid="37"/>
                                        </p:tgtEl>
                                        <p:attrNameLst>
                                          <p:attrName>ppt_x</p:attrName>
                                        </p:attrNameLst>
                                      </p:cBhvr>
                                      <p:tavLst>
                                        <p:tav tm="0">
                                          <p:val>
                                            <p:strVal val="0-#ppt_w/2"/>
                                          </p:val>
                                        </p:tav>
                                        <p:tav tm="100000">
                                          <p:val>
                                            <p:strVal val="#ppt_x"/>
                                          </p:val>
                                        </p:tav>
                                      </p:tavLst>
                                    </p:anim>
                                    <p:anim calcmode="lin" valueType="num">
                                      <p:cBhvr additive="base">
                                        <p:cTn id="62"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32" grpId="0"/>
      <p:bldP spid="33" grpId="0"/>
      <p:bldP spid="34" grpId="0"/>
      <p:bldP spid="35" grpId="0"/>
      <p:bldP spid="36" grpId="0"/>
      <p:bldP spid="37" grpId="0"/>
      <p:bldP spid="3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a:xfrm>
            <a:off x="0" y="0"/>
            <a:ext cx="3722911" cy="68595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原创设计师QQ598969553            _2"/>
          <p:cNvSpPr/>
          <p:nvPr/>
        </p:nvSpPr>
        <p:spPr>
          <a:xfrm>
            <a:off x="5791629" y="1573726"/>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8" name="原创设计师QQ598969553            _3"/>
          <p:cNvGrpSpPr/>
          <p:nvPr/>
        </p:nvGrpSpPr>
        <p:grpSpPr>
          <a:xfrm>
            <a:off x="6673144" y="1573725"/>
            <a:ext cx="3741980" cy="511504"/>
            <a:chOff x="6339097" y="1573726"/>
            <a:chExt cx="3744416" cy="511504"/>
          </a:xfrm>
        </p:grpSpPr>
        <p:sp>
          <p:nvSpPr>
            <p:cNvPr id="69" name="圆角矩形 68"/>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0" name="矩形 69"/>
            <p:cNvSpPr/>
            <p:nvPr/>
          </p:nvSpPr>
          <p:spPr>
            <a:xfrm>
              <a:off x="6723350" y="1614014"/>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1" name="原创设计师QQ598969553            _4"/>
          <p:cNvSpPr/>
          <p:nvPr/>
        </p:nvSpPr>
        <p:spPr>
          <a:xfrm>
            <a:off x="5791629" y="2410178"/>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2" name="原创设计师QQ598969553            _5"/>
          <p:cNvGrpSpPr/>
          <p:nvPr/>
        </p:nvGrpSpPr>
        <p:grpSpPr>
          <a:xfrm>
            <a:off x="6649262" y="2410178"/>
            <a:ext cx="3741980" cy="511504"/>
            <a:chOff x="6315199" y="2410178"/>
            <a:chExt cx="3744416" cy="511504"/>
          </a:xfrm>
        </p:grpSpPr>
        <p:sp>
          <p:nvSpPr>
            <p:cNvPr id="73" name="圆角矩形 72"/>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4" name="矩形 73"/>
            <p:cNvSpPr/>
            <p:nvPr/>
          </p:nvSpPr>
          <p:spPr>
            <a:xfrm>
              <a:off x="6747248" y="2450466"/>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5" name="原创设计师QQ598969553            _6"/>
          <p:cNvSpPr/>
          <p:nvPr/>
        </p:nvSpPr>
        <p:spPr>
          <a:xfrm>
            <a:off x="5791629" y="3296032"/>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6" name="原创设计师QQ598969553            _7"/>
          <p:cNvGrpSpPr/>
          <p:nvPr/>
        </p:nvGrpSpPr>
        <p:grpSpPr>
          <a:xfrm>
            <a:off x="6673144" y="3296030"/>
            <a:ext cx="3741980" cy="511504"/>
            <a:chOff x="6339097" y="3296031"/>
            <a:chExt cx="3744416" cy="511504"/>
          </a:xfrm>
        </p:grpSpPr>
        <p:sp>
          <p:nvSpPr>
            <p:cNvPr id="77" name="圆角矩形 76"/>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8" name="矩形 77"/>
            <p:cNvSpPr/>
            <p:nvPr/>
          </p:nvSpPr>
          <p:spPr>
            <a:xfrm>
              <a:off x="6723349" y="3336319"/>
              <a:ext cx="273630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9" name="原创设计师QQ598969553            _8"/>
          <p:cNvSpPr/>
          <p:nvPr/>
        </p:nvSpPr>
        <p:spPr>
          <a:xfrm>
            <a:off x="5791629" y="418090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0" name="原创设计师QQ598969553            _9"/>
          <p:cNvGrpSpPr/>
          <p:nvPr/>
        </p:nvGrpSpPr>
        <p:grpSpPr>
          <a:xfrm>
            <a:off x="6673144" y="4180900"/>
            <a:ext cx="3741980" cy="511503"/>
            <a:chOff x="6339097" y="4180903"/>
            <a:chExt cx="3744416" cy="511504"/>
          </a:xfrm>
        </p:grpSpPr>
        <p:sp>
          <p:nvSpPr>
            <p:cNvPr id="81" name="圆角矩形 80"/>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2" name="矩形 81"/>
            <p:cNvSpPr/>
            <p:nvPr/>
          </p:nvSpPr>
          <p:spPr>
            <a:xfrm>
              <a:off x="6723349" y="4221882"/>
              <a:ext cx="2736305" cy="430929"/>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3" name="原创设计师QQ598969553            _10"/>
          <p:cNvSpPr/>
          <p:nvPr/>
        </p:nvSpPr>
        <p:spPr>
          <a:xfrm>
            <a:off x="5791758" y="505748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4" name="原创设计师QQ598969553            _11"/>
          <p:cNvGrpSpPr/>
          <p:nvPr/>
        </p:nvGrpSpPr>
        <p:grpSpPr>
          <a:xfrm>
            <a:off x="6673144" y="5057483"/>
            <a:ext cx="3741980" cy="511504"/>
            <a:chOff x="6339097" y="5057483"/>
            <a:chExt cx="3744416" cy="511504"/>
          </a:xfrm>
        </p:grpSpPr>
        <p:sp>
          <p:nvSpPr>
            <p:cNvPr id="85" name="圆角矩形 84"/>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6" name="矩形 85"/>
            <p:cNvSpPr/>
            <p:nvPr/>
          </p:nvSpPr>
          <p:spPr>
            <a:xfrm>
              <a:off x="6723478"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7" name="原创设计师QQ598969553            _12"/>
          <p:cNvSpPr txBox="1"/>
          <p:nvPr/>
        </p:nvSpPr>
        <p:spPr>
          <a:xfrm>
            <a:off x="338535" y="2219568"/>
            <a:ext cx="2806485" cy="1354243"/>
          </a:xfrm>
          <a:prstGeom prst="rect">
            <a:avLst/>
          </a:prstGeom>
          <a:noFill/>
        </p:spPr>
        <p:txBody>
          <a:bodyPr wrap="square" lIns="121880" tIns="60938" rIns="121880" bIns="60938">
            <a:spAutoFit/>
          </a:bodyPr>
          <a:lstStyle/>
          <a:p>
            <a:pPr algn="r">
              <a:defRPr/>
            </a:pPr>
            <a:r>
              <a:rPr lang="zh-CN" altLang="en-US" sz="4800" b="1" spc="200" dirty="0">
                <a:solidFill>
                  <a:schemeClr val="bg1"/>
                </a:solidFill>
                <a:latin typeface="微软雅黑" pitchFamily="34" charset="-122"/>
                <a:ea typeface="微软雅黑" pitchFamily="34" charset="-122"/>
              </a:rPr>
              <a:t>目录 </a:t>
            </a:r>
            <a:endParaRPr lang="en-US" altLang="zh-CN" sz="4800" b="1" spc="200" dirty="0">
              <a:solidFill>
                <a:schemeClr val="bg1"/>
              </a:solidFill>
              <a:latin typeface="微软雅黑" pitchFamily="34" charset="-122"/>
              <a:ea typeface="微软雅黑" pitchFamily="34" charset="-122"/>
            </a:endParaRPr>
          </a:p>
          <a:p>
            <a:pPr algn="r">
              <a:defRPr/>
            </a:pPr>
            <a:r>
              <a:rPr lang="en-US" altLang="zh-CN" sz="3200" b="1" spc="200" dirty="0">
                <a:solidFill>
                  <a:schemeClr val="bg1"/>
                </a:solidFill>
                <a:latin typeface="微软雅黑" pitchFamily="34" charset="-122"/>
                <a:ea typeface="微软雅黑" pitchFamily="34" charset="-122"/>
              </a:rPr>
              <a:t>CONTENTS</a:t>
            </a:r>
            <a:endParaRPr lang="zh-CN" altLang="en-US" sz="3200" b="1" spc="200" dirty="0">
              <a:solidFill>
                <a:schemeClr val="bg1"/>
              </a:solidFill>
              <a:latin typeface="微软雅黑" pitchFamily="34" charset="-122"/>
              <a:ea typeface="微软雅黑" pitchFamily="34" charset="-122"/>
            </a:endParaRPr>
          </a:p>
        </p:txBody>
      </p:sp>
      <p:sp>
        <p:nvSpPr>
          <p:cNvPr id="88" name="原创设计师QQ598969553            _13"/>
          <p:cNvSpPr/>
          <p:nvPr/>
        </p:nvSpPr>
        <p:spPr>
          <a:xfrm rot="16200000">
            <a:off x="4614050" y="1505925"/>
            <a:ext cx="576064" cy="67938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a:p>
        </p:txBody>
      </p:sp>
      <p:pic>
        <p:nvPicPr>
          <p:cNvPr id="25"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2221051212"/>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87"/>
                                        </p:tgtEl>
                                        <p:attrNameLst>
                                          <p:attrName>style.visibility</p:attrName>
                                        </p:attrNameLst>
                                      </p:cBhvr>
                                      <p:to>
                                        <p:strVal val="visible"/>
                                      </p:to>
                                    </p:set>
                                    <p:anim calcmode="lin" valueType="num">
                                      <p:cBhvr>
                                        <p:cTn id="12" dur="250" fill="hold"/>
                                        <p:tgtEl>
                                          <p:spTgt spid="87"/>
                                        </p:tgtEl>
                                        <p:attrNameLst>
                                          <p:attrName>ppt_x</p:attrName>
                                        </p:attrNameLst>
                                      </p:cBhvr>
                                      <p:tavLst>
                                        <p:tav tm="0">
                                          <p:val>
                                            <p:strVal val="#ppt_x"/>
                                          </p:val>
                                        </p:tav>
                                        <p:tav tm="100000">
                                          <p:val>
                                            <p:strVal val="#ppt_x"/>
                                          </p:val>
                                        </p:tav>
                                      </p:tavLst>
                                    </p:anim>
                                    <p:anim calcmode="lin" valueType="num">
                                      <p:cBhvr>
                                        <p:cTn id="13" dur="250" fill="hold"/>
                                        <p:tgtEl>
                                          <p:spTgt spid="87"/>
                                        </p:tgtEl>
                                        <p:attrNameLst>
                                          <p:attrName>ppt_y</p:attrName>
                                        </p:attrNameLst>
                                      </p:cBhvr>
                                      <p:tavLst>
                                        <p:tav tm="0">
                                          <p:val>
                                            <p:strVal val="#ppt_y-#ppt_h/2"/>
                                          </p:val>
                                        </p:tav>
                                        <p:tav tm="100000">
                                          <p:val>
                                            <p:strVal val="#ppt_y"/>
                                          </p:val>
                                        </p:tav>
                                      </p:tavLst>
                                    </p:anim>
                                    <p:anim calcmode="lin" valueType="num">
                                      <p:cBhvr>
                                        <p:cTn id="14" dur="250" fill="hold"/>
                                        <p:tgtEl>
                                          <p:spTgt spid="87"/>
                                        </p:tgtEl>
                                        <p:attrNameLst>
                                          <p:attrName>ppt_w</p:attrName>
                                        </p:attrNameLst>
                                      </p:cBhvr>
                                      <p:tavLst>
                                        <p:tav tm="0">
                                          <p:val>
                                            <p:strVal val="#ppt_w"/>
                                          </p:val>
                                        </p:tav>
                                        <p:tav tm="100000">
                                          <p:val>
                                            <p:strVal val="#ppt_w"/>
                                          </p:val>
                                        </p:tav>
                                      </p:tavLst>
                                    </p:anim>
                                    <p:anim calcmode="lin" valueType="num">
                                      <p:cBhvr>
                                        <p:cTn id="15" dur="250" fill="hold"/>
                                        <p:tgtEl>
                                          <p:spTgt spid="87"/>
                                        </p:tgtEl>
                                        <p:attrNameLst>
                                          <p:attrName>ppt_h</p:attrName>
                                        </p:attrNameLst>
                                      </p:cBhvr>
                                      <p:tavLst>
                                        <p:tav tm="0">
                                          <p:val>
                                            <p:fltVal val="0"/>
                                          </p:val>
                                        </p:tav>
                                        <p:tav tm="100000">
                                          <p:val>
                                            <p:strVal val="#ppt_h"/>
                                          </p:val>
                                        </p:tav>
                                      </p:tavLst>
                                    </p:anim>
                                  </p:childTnLst>
                                </p:cTn>
                              </p:par>
                            </p:childTnLst>
                          </p:cTn>
                        </p:par>
                        <p:par>
                          <p:cTn id="16" fill="hold">
                            <p:stCondLst>
                              <p:cond delay="1650"/>
                            </p:stCondLst>
                            <p:childTnLst>
                              <p:par>
                                <p:cTn id="17" presetID="10" presetClass="entr" presetSubtype="0" fill="hold" grpId="0"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fade">
                                      <p:cBhvr>
                                        <p:cTn id="19" dur="1000"/>
                                        <p:tgtEl>
                                          <p:spTgt spid="67"/>
                                        </p:tgtEl>
                                      </p:cBhvr>
                                    </p:animEffect>
                                  </p:childTnLst>
                                </p:cTn>
                              </p:par>
                              <p:par>
                                <p:cTn id="20" presetID="56" presetClass="path" presetSubtype="0" accel="50000" decel="50000" fill="hold" grpId="1" nodeType="withEffect">
                                  <p:stCondLst>
                                    <p:cond delay="0"/>
                                  </p:stCondLst>
                                  <p:childTnLst>
                                    <p:animMotion origin="layout" path="M -0.03737 0.04121 L -6.25E-7 -3.33333E-6 " pathEditMode="relative" rAng="0" ptsTypes="AA">
                                      <p:cBhvr>
                                        <p:cTn id="21" dur="700" fill="hold"/>
                                        <p:tgtEl>
                                          <p:spTgt spid="67"/>
                                        </p:tgtEl>
                                        <p:attrNameLst>
                                          <p:attrName>ppt_x</p:attrName>
                                          <p:attrName>ppt_y</p:attrName>
                                        </p:attrNameLst>
                                      </p:cBhvr>
                                      <p:rCtr x="1862" y="-2060"/>
                                    </p:animMotion>
                                  </p:childTnLst>
                                </p:cTn>
                              </p:par>
                              <p:par>
                                <p:cTn id="22" presetID="22" presetClass="entr" presetSubtype="8" fill="hold" nodeType="withEffect">
                                  <p:stCondLst>
                                    <p:cond delay="250"/>
                                  </p:stCondLst>
                                  <p:childTnLst>
                                    <p:set>
                                      <p:cBhvr>
                                        <p:cTn id="23" dur="1" fill="hold">
                                          <p:stCondLst>
                                            <p:cond delay="0"/>
                                          </p:stCondLst>
                                        </p:cTn>
                                        <p:tgtEl>
                                          <p:spTgt spid="68"/>
                                        </p:tgtEl>
                                        <p:attrNameLst>
                                          <p:attrName>style.visibility</p:attrName>
                                        </p:attrNameLst>
                                      </p:cBhvr>
                                      <p:to>
                                        <p:strVal val="visible"/>
                                      </p:to>
                                    </p:set>
                                    <p:animEffect transition="in" filter="wipe(left)">
                                      <p:cBhvr>
                                        <p:cTn id="24" dur="500"/>
                                        <p:tgtEl>
                                          <p:spTgt spid="68"/>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71"/>
                                        </p:tgtEl>
                                        <p:attrNameLst>
                                          <p:attrName>style.visibility</p:attrName>
                                        </p:attrNameLst>
                                      </p:cBhvr>
                                      <p:to>
                                        <p:strVal val="visible"/>
                                      </p:to>
                                    </p:set>
                                    <p:animEffect transition="in" filter="fade">
                                      <p:cBhvr>
                                        <p:cTn id="27" dur="1000"/>
                                        <p:tgtEl>
                                          <p:spTgt spid="71"/>
                                        </p:tgtEl>
                                      </p:cBhvr>
                                    </p:animEffect>
                                  </p:childTnLst>
                                </p:cTn>
                              </p:par>
                              <p:par>
                                <p:cTn id="28" presetID="56" presetClass="path" presetSubtype="0" accel="50000" decel="50000" fill="hold" grpId="1" nodeType="withEffect">
                                  <p:stCondLst>
                                    <p:cond delay="250"/>
                                  </p:stCondLst>
                                  <p:childTnLst>
                                    <p:animMotion origin="layout" path="M -0.03737 0.0412 L -6.25E-7 2.96296E-6 " pathEditMode="relative" rAng="0" ptsTypes="AA">
                                      <p:cBhvr>
                                        <p:cTn id="29" dur="700" fill="hold"/>
                                        <p:tgtEl>
                                          <p:spTgt spid="71"/>
                                        </p:tgtEl>
                                        <p:attrNameLst>
                                          <p:attrName>ppt_x</p:attrName>
                                          <p:attrName>ppt_y</p:attrName>
                                        </p:attrNameLst>
                                      </p:cBhvr>
                                      <p:rCtr x="1862" y="-2060"/>
                                    </p:animMotion>
                                  </p:childTnLst>
                                </p:cTn>
                              </p:par>
                              <p:par>
                                <p:cTn id="30" presetID="22" presetClass="entr" presetSubtype="8" fill="hold" nodeType="withEffect">
                                  <p:stCondLst>
                                    <p:cond delay="500"/>
                                  </p:stCondLst>
                                  <p:childTnLst>
                                    <p:set>
                                      <p:cBhvr>
                                        <p:cTn id="31" dur="1" fill="hold">
                                          <p:stCondLst>
                                            <p:cond delay="0"/>
                                          </p:stCondLst>
                                        </p:cTn>
                                        <p:tgtEl>
                                          <p:spTgt spid="72"/>
                                        </p:tgtEl>
                                        <p:attrNameLst>
                                          <p:attrName>style.visibility</p:attrName>
                                        </p:attrNameLst>
                                      </p:cBhvr>
                                      <p:to>
                                        <p:strVal val="visible"/>
                                      </p:to>
                                    </p:set>
                                    <p:animEffect transition="in" filter="wipe(left)">
                                      <p:cBhvr>
                                        <p:cTn id="32" dur="500"/>
                                        <p:tgtEl>
                                          <p:spTgt spid="72"/>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75"/>
                                        </p:tgtEl>
                                        <p:attrNameLst>
                                          <p:attrName>style.visibility</p:attrName>
                                        </p:attrNameLst>
                                      </p:cBhvr>
                                      <p:to>
                                        <p:strVal val="visible"/>
                                      </p:to>
                                    </p:set>
                                    <p:animEffect transition="in" filter="fade">
                                      <p:cBhvr>
                                        <p:cTn id="35" dur="1000"/>
                                        <p:tgtEl>
                                          <p:spTgt spid="75"/>
                                        </p:tgtEl>
                                      </p:cBhvr>
                                    </p:animEffect>
                                  </p:childTnLst>
                                </p:cTn>
                              </p:par>
                              <p:par>
                                <p:cTn id="36" presetID="56" presetClass="path" presetSubtype="0" accel="50000" decel="50000" fill="hold" grpId="1" nodeType="withEffect">
                                  <p:stCondLst>
                                    <p:cond delay="500"/>
                                  </p:stCondLst>
                                  <p:childTnLst>
                                    <p:animMotion origin="layout" path="M -0.03737 0.0412 L -6.25E-7 -7.40741E-7 " pathEditMode="relative" rAng="0" ptsTypes="AA">
                                      <p:cBhvr>
                                        <p:cTn id="37" dur="700" fill="hold"/>
                                        <p:tgtEl>
                                          <p:spTgt spid="75"/>
                                        </p:tgtEl>
                                        <p:attrNameLst>
                                          <p:attrName>ppt_x</p:attrName>
                                          <p:attrName>ppt_y</p:attrName>
                                        </p:attrNameLst>
                                      </p:cBhvr>
                                      <p:rCtr x="1862" y="-2060"/>
                                    </p:animMotion>
                                  </p:childTnLst>
                                </p:cTn>
                              </p:par>
                              <p:par>
                                <p:cTn id="38" presetID="22" presetClass="entr" presetSubtype="8" fill="hold" nodeType="withEffect">
                                  <p:stCondLst>
                                    <p:cond delay="750"/>
                                  </p:stCondLst>
                                  <p:childTnLst>
                                    <p:set>
                                      <p:cBhvr>
                                        <p:cTn id="39" dur="1" fill="hold">
                                          <p:stCondLst>
                                            <p:cond delay="0"/>
                                          </p:stCondLst>
                                        </p:cTn>
                                        <p:tgtEl>
                                          <p:spTgt spid="76"/>
                                        </p:tgtEl>
                                        <p:attrNameLst>
                                          <p:attrName>style.visibility</p:attrName>
                                        </p:attrNameLst>
                                      </p:cBhvr>
                                      <p:to>
                                        <p:strVal val="visible"/>
                                      </p:to>
                                    </p:set>
                                    <p:animEffect transition="in" filter="wipe(left)">
                                      <p:cBhvr>
                                        <p:cTn id="40" dur="500"/>
                                        <p:tgtEl>
                                          <p:spTgt spid="76"/>
                                        </p:tgtEl>
                                      </p:cBhvr>
                                    </p:animEffect>
                                  </p:childTnLst>
                                </p:cTn>
                              </p:par>
                              <p:par>
                                <p:cTn id="41" presetID="10" presetClass="entr" presetSubtype="0" fill="hold" grpId="0" nodeType="withEffect">
                                  <p:stCondLst>
                                    <p:cond delay="750"/>
                                  </p:stCondLst>
                                  <p:childTnLst>
                                    <p:set>
                                      <p:cBhvr>
                                        <p:cTn id="42" dur="1" fill="hold">
                                          <p:stCondLst>
                                            <p:cond delay="0"/>
                                          </p:stCondLst>
                                        </p:cTn>
                                        <p:tgtEl>
                                          <p:spTgt spid="79"/>
                                        </p:tgtEl>
                                        <p:attrNameLst>
                                          <p:attrName>style.visibility</p:attrName>
                                        </p:attrNameLst>
                                      </p:cBhvr>
                                      <p:to>
                                        <p:strVal val="visible"/>
                                      </p:to>
                                    </p:set>
                                    <p:animEffect transition="in" filter="fade">
                                      <p:cBhvr>
                                        <p:cTn id="43" dur="1000"/>
                                        <p:tgtEl>
                                          <p:spTgt spid="79"/>
                                        </p:tgtEl>
                                      </p:cBhvr>
                                    </p:animEffect>
                                  </p:childTnLst>
                                </p:cTn>
                              </p:par>
                              <p:par>
                                <p:cTn id="44" presetID="56" presetClass="path" presetSubtype="0" accel="50000" decel="50000" fill="hold" grpId="1" nodeType="withEffect">
                                  <p:stCondLst>
                                    <p:cond delay="750"/>
                                  </p:stCondLst>
                                  <p:childTnLst>
                                    <p:animMotion origin="layout" path="M -0.03737 0.04121 L -6.25E-7 -4.44444E-6 " pathEditMode="relative" rAng="0" ptsTypes="AA">
                                      <p:cBhvr>
                                        <p:cTn id="45" dur="700" fill="hold"/>
                                        <p:tgtEl>
                                          <p:spTgt spid="79"/>
                                        </p:tgtEl>
                                        <p:attrNameLst>
                                          <p:attrName>ppt_x</p:attrName>
                                          <p:attrName>ppt_y</p:attrName>
                                        </p:attrNameLst>
                                      </p:cBhvr>
                                      <p:rCtr x="1862" y="-2060"/>
                                    </p:animMotion>
                                  </p:childTnLst>
                                </p:cTn>
                              </p:par>
                              <p:par>
                                <p:cTn id="46" presetID="22" presetClass="entr" presetSubtype="8" fill="hold" nodeType="withEffect">
                                  <p:stCondLst>
                                    <p:cond delay="1000"/>
                                  </p:stCondLst>
                                  <p:childTnLst>
                                    <p:set>
                                      <p:cBhvr>
                                        <p:cTn id="47" dur="1" fill="hold">
                                          <p:stCondLst>
                                            <p:cond delay="0"/>
                                          </p:stCondLst>
                                        </p:cTn>
                                        <p:tgtEl>
                                          <p:spTgt spid="80"/>
                                        </p:tgtEl>
                                        <p:attrNameLst>
                                          <p:attrName>style.visibility</p:attrName>
                                        </p:attrNameLst>
                                      </p:cBhvr>
                                      <p:to>
                                        <p:strVal val="visible"/>
                                      </p:to>
                                    </p:set>
                                    <p:animEffect transition="in" filter="wipe(left)">
                                      <p:cBhvr>
                                        <p:cTn id="48" dur="500"/>
                                        <p:tgtEl>
                                          <p:spTgt spid="80"/>
                                        </p:tgtEl>
                                      </p:cBhvr>
                                    </p:animEffect>
                                  </p:childTnLst>
                                </p:cTn>
                              </p:par>
                              <p:par>
                                <p:cTn id="49" presetID="10" presetClass="entr" presetSubtype="0" fill="hold" grpId="0" nodeType="withEffect">
                                  <p:stCondLst>
                                    <p:cond delay="750"/>
                                  </p:stCondLst>
                                  <p:childTnLst>
                                    <p:set>
                                      <p:cBhvr>
                                        <p:cTn id="50" dur="1" fill="hold">
                                          <p:stCondLst>
                                            <p:cond delay="0"/>
                                          </p:stCondLst>
                                        </p:cTn>
                                        <p:tgtEl>
                                          <p:spTgt spid="83"/>
                                        </p:tgtEl>
                                        <p:attrNameLst>
                                          <p:attrName>style.visibility</p:attrName>
                                        </p:attrNameLst>
                                      </p:cBhvr>
                                      <p:to>
                                        <p:strVal val="visible"/>
                                      </p:to>
                                    </p:set>
                                    <p:animEffect transition="in" filter="fade">
                                      <p:cBhvr>
                                        <p:cTn id="51" dur="1000"/>
                                        <p:tgtEl>
                                          <p:spTgt spid="83"/>
                                        </p:tgtEl>
                                      </p:cBhvr>
                                    </p:animEffect>
                                  </p:childTnLst>
                                </p:cTn>
                              </p:par>
                              <p:par>
                                <p:cTn id="52" presetID="56" presetClass="path" presetSubtype="0" accel="50000" decel="50000" fill="hold" grpId="1" nodeType="withEffect">
                                  <p:stCondLst>
                                    <p:cond delay="750"/>
                                  </p:stCondLst>
                                  <p:childTnLst>
                                    <p:animMotion origin="layout" path="M -0.03737 0.04121 L -6.25E-7 -4.44444E-6 " pathEditMode="relative" rAng="0" ptsTypes="AA">
                                      <p:cBhvr>
                                        <p:cTn id="53" dur="700" fill="hold"/>
                                        <p:tgtEl>
                                          <p:spTgt spid="83"/>
                                        </p:tgtEl>
                                        <p:attrNameLst>
                                          <p:attrName>ppt_x</p:attrName>
                                          <p:attrName>ppt_y</p:attrName>
                                        </p:attrNameLst>
                                      </p:cBhvr>
                                      <p:rCtr x="1862" y="-2060"/>
                                    </p:animMotion>
                                  </p:childTnLst>
                                </p:cTn>
                              </p:par>
                              <p:par>
                                <p:cTn id="54" presetID="22" presetClass="entr" presetSubtype="8" fill="hold" nodeType="withEffect">
                                  <p:stCondLst>
                                    <p:cond delay="1250"/>
                                  </p:stCondLst>
                                  <p:childTnLst>
                                    <p:set>
                                      <p:cBhvr>
                                        <p:cTn id="55" dur="1" fill="hold">
                                          <p:stCondLst>
                                            <p:cond delay="0"/>
                                          </p:stCondLst>
                                        </p:cTn>
                                        <p:tgtEl>
                                          <p:spTgt spid="84"/>
                                        </p:tgtEl>
                                        <p:attrNameLst>
                                          <p:attrName>style.visibility</p:attrName>
                                        </p:attrNameLst>
                                      </p:cBhvr>
                                      <p:to>
                                        <p:strVal val="visible"/>
                                      </p:to>
                                    </p:set>
                                    <p:animEffect transition="in" filter="wipe(left)">
                                      <p:cBhvr>
                                        <p:cTn id="56" dur="500"/>
                                        <p:tgtEl>
                                          <p:spTgt spid="84"/>
                                        </p:tgtEl>
                                      </p:cBhvr>
                                    </p:animEffect>
                                  </p:childTnLst>
                                </p:cTn>
                              </p:par>
                            </p:childTnLst>
                          </p:cTn>
                        </p:par>
                        <p:par>
                          <p:cTn id="57" fill="hold">
                            <p:stCondLst>
                              <p:cond delay="3400"/>
                            </p:stCondLst>
                            <p:childTnLst>
                              <p:par>
                                <p:cTn id="58" presetID="2" presetClass="entr" presetSubtype="8" fill="hold" grpId="0" nodeType="afterEffect">
                                  <p:stCondLst>
                                    <p:cond delay="0"/>
                                  </p:stCondLst>
                                  <p:childTnLst>
                                    <p:set>
                                      <p:cBhvr>
                                        <p:cTn id="59" dur="1" fill="hold">
                                          <p:stCondLst>
                                            <p:cond delay="0"/>
                                          </p:stCondLst>
                                        </p:cTn>
                                        <p:tgtEl>
                                          <p:spTgt spid="88"/>
                                        </p:tgtEl>
                                        <p:attrNameLst>
                                          <p:attrName>style.visibility</p:attrName>
                                        </p:attrNameLst>
                                      </p:cBhvr>
                                      <p:to>
                                        <p:strVal val="visible"/>
                                      </p:to>
                                    </p:set>
                                    <p:anim calcmode="lin" valueType="num">
                                      <p:cBhvr additive="base">
                                        <p:cTn id="60" dur="500" fill="hold"/>
                                        <p:tgtEl>
                                          <p:spTgt spid="88"/>
                                        </p:tgtEl>
                                        <p:attrNameLst>
                                          <p:attrName>ppt_x</p:attrName>
                                        </p:attrNameLst>
                                      </p:cBhvr>
                                      <p:tavLst>
                                        <p:tav tm="0">
                                          <p:val>
                                            <p:strVal val="0-#ppt_w/2"/>
                                          </p:val>
                                        </p:tav>
                                        <p:tav tm="100000">
                                          <p:val>
                                            <p:strVal val="#ppt_x"/>
                                          </p:val>
                                        </p:tav>
                                      </p:tavLst>
                                    </p:anim>
                                    <p:anim calcmode="lin" valueType="num">
                                      <p:cBhvr additive="base">
                                        <p:cTn id="61" dur="500" fill="hold"/>
                                        <p:tgtEl>
                                          <p:spTgt spid="88"/>
                                        </p:tgtEl>
                                        <p:attrNameLst>
                                          <p:attrName>ppt_y</p:attrName>
                                        </p:attrNameLst>
                                      </p:cBhvr>
                                      <p:tavLst>
                                        <p:tav tm="0">
                                          <p:val>
                                            <p:strVal val="#ppt_y"/>
                                          </p:val>
                                        </p:tav>
                                        <p:tav tm="100000">
                                          <p:val>
                                            <p:strVal val="#ppt_y"/>
                                          </p:val>
                                        </p:tav>
                                      </p:tavLst>
                                    </p:anim>
                                  </p:childTnLst>
                                </p:cTn>
                              </p:par>
                            </p:childTnLst>
                          </p:cTn>
                        </p:par>
                        <p:par>
                          <p:cTn id="62" fill="hold">
                            <p:stCondLst>
                              <p:cond delay="3900"/>
                            </p:stCondLst>
                            <p:childTnLst>
                              <p:par>
                                <p:cTn id="63" presetID="26" presetClass="emph" presetSubtype="0" fill="hold" grpId="2" nodeType="afterEffect">
                                  <p:stCondLst>
                                    <p:cond delay="0"/>
                                  </p:stCondLst>
                                  <p:childTnLst>
                                    <p:animEffect transition="out" filter="fade">
                                      <p:cBhvr>
                                        <p:cTn id="64" dur="500" tmFilter="0, 0; .2, .5; .8, .5; 1, 0"/>
                                        <p:tgtEl>
                                          <p:spTgt spid="67"/>
                                        </p:tgtEl>
                                      </p:cBhvr>
                                    </p:animEffect>
                                    <p:animScale>
                                      <p:cBhvr>
                                        <p:cTn id="65" dur="250" autoRev="1" fill="hold"/>
                                        <p:tgtEl>
                                          <p:spTgt spid="67"/>
                                        </p:tgtEl>
                                      </p:cBhvr>
                                      <p:by x="105000" y="105000"/>
                                    </p:animScale>
                                  </p:childTnLst>
                                </p:cTn>
                              </p:par>
                              <p:par>
                                <p:cTn id="66" presetID="26" presetClass="emph" presetSubtype="0" fill="hold" nodeType="withEffect">
                                  <p:stCondLst>
                                    <p:cond delay="0"/>
                                  </p:stCondLst>
                                  <p:childTnLst>
                                    <p:animEffect transition="out" filter="fade">
                                      <p:cBhvr>
                                        <p:cTn id="67" dur="500" tmFilter="0, 0; .2, .5; .8, .5; 1, 0"/>
                                        <p:tgtEl>
                                          <p:spTgt spid="68"/>
                                        </p:tgtEl>
                                      </p:cBhvr>
                                    </p:animEffect>
                                    <p:animScale>
                                      <p:cBhvr>
                                        <p:cTn id="68" dur="250" autoRev="1" fill="hold"/>
                                        <p:tgtEl>
                                          <p:spTgt spid="6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7" grpId="0" animBg="1"/>
      <p:bldP spid="67" grpId="1" animBg="1"/>
      <p:bldP spid="67" grpId="2" animBg="1"/>
      <p:bldP spid="71" grpId="0" animBg="1"/>
      <p:bldP spid="71" grpId="1" animBg="1"/>
      <p:bldP spid="75" grpId="0" animBg="1"/>
      <p:bldP spid="75" grpId="1" animBg="1"/>
      <p:bldP spid="79" grpId="0" animBg="1"/>
      <p:bldP spid="79" grpId="1" animBg="1"/>
      <p:bldP spid="83" grpId="0" animBg="1"/>
      <p:bldP spid="83" grpId="1" animBg="1"/>
      <p:bldP spid="87" grpId="0"/>
      <p:bldP spid="8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原创设计师QQ598969553            _1"/>
          <p:cNvSpPr/>
          <p:nvPr/>
        </p:nvSpPr>
        <p:spPr>
          <a:xfrm>
            <a:off x="0" y="0"/>
            <a:ext cx="3722911" cy="68595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原创设计师QQ598969553            _2"/>
          <p:cNvSpPr/>
          <p:nvPr/>
        </p:nvSpPr>
        <p:spPr>
          <a:xfrm>
            <a:off x="5791629" y="1573726"/>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3" name="原创设计师QQ598969553            _3"/>
          <p:cNvGrpSpPr/>
          <p:nvPr/>
        </p:nvGrpSpPr>
        <p:grpSpPr>
          <a:xfrm>
            <a:off x="6673144" y="1573725"/>
            <a:ext cx="3741980" cy="511504"/>
            <a:chOff x="6339097" y="1573726"/>
            <a:chExt cx="3744416" cy="511504"/>
          </a:xfrm>
        </p:grpSpPr>
        <p:sp>
          <p:nvSpPr>
            <p:cNvPr id="35" name="圆角矩形 34"/>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6" name="矩形 35"/>
            <p:cNvSpPr/>
            <p:nvPr/>
          </p:nvSpPr>
          <p:spPr>
            <a:xfrm>
              <a:off x="6723350" y="1614014"/>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7" name="原创设计师QQ598969553            _4"/>
          <p:cNvSpPr/>
          <p:nvPr/>
        </p:nvSpPr>
        <p:spPr>
          <a:xfrm>
            <a:off x="5791629" y="2410178"/>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8" name="原创设计师QQ598969553            _5"/>
          <p:cNvGrpSpPr/>
          <p:nvPr/>
        </p:nvGrpSpPr>
        <p:grpSpPr>
          <a:xfrm>
            <a:off x="6673144" y="2410178"/>
            <a:ext cx="3741980" cy="511504"/>
            <a:chOff x="6315199" y="2410178"/>
            <a:chExt cx="3744416" cy="511504"/>
          </a:xfrm>
        </p:grpSpPr>
        <p:sp>
          <p:nvSpPr>
            <p:cNvPr id="39" name="圆角矩形 38"/>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3" name="矩形 52"/>
            <p:cNvSpPr/>
            <p:nvPr/>
          </p:nvSpPr>
          <p:spPr>
            <a:xfrm>
              <a:off x="6747248" y="2450466"/>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4" name="原创设计师QQ598969553            _6"/>
          <p:cNvSpPr/>
          <p:nvPr/>
        </p:nvSpPr>
        <p:spPr>
          <a:xfrm>
            <a:off x="5791629" y="3296032"/>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5" name="原创设计师QQ598969553            _7"/>
          <p:cNvGrpSpPr/>
          <p:nvPr/>
        </p:nvGrpSpPr>
        <p:grpSpPr>
          <a:xfrm>
            <a:off x="6673144" y="3296030"/>
            <a:ext cx="3741980" cy="511504"/>
            <a:chOff x="6339097" y="3296031"/>
            <a:chExt cx="3744416" cy="511504"/>
          </a:xfrm>
        </p:grpSpPr>
        <p:sp>
          <p:nvSpPr>
            <p:cNvPr id="56" name="圆角矩形 55"/>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7" name="矩形 56"/>
            <p:cNvSpPr/>
            <p:nvPr/>
          </p:nvSpPr>
          <p:spPr>
            <a:xfrm>
              <a:off x="6723349" y="3336319"/>
              <a:ext cx="273630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8" name="原创设计师QQ598969553            _8"/>
          <p:cNvSpPr/>
          <p:nvPr/>
        </p:nvSpPr>
        <p:spPr>
          <a:xfrm>
            <a:off x="5791629" y="418090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9" name="原创设计师QQ598969553            _9"/>
          <p:cNvGrpSpPr/>
          <p:nvPr/>
        </p:nvGrpSpPr>
        <p:grpSpPr>
          <a:xfrm>
            <a:off x="6673144" y="4180900"/>
            <a:ext cx="3741980" cy="511503"/>
            <a:chOff x="6339097" y="4180903"/>
            <a:chExt cx="3744416" cy="511504"/>
          </a:xfrm>
        </p:grpSpPr>
        <p:sp>
          <p:nvSpPr>
            <p:cNvPr id="60" name="圆角矩形 59"/>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1" name="矩形 60"/>
            <p:cNvSpPr/>
            <p:nvPr/>
          </p:nvSpPr>
          <p:spPr>
            <a:xfrm>
              <a:off x="6723349" y="4221882"/>
              <a:ext cx="2736305" cy="430929"/>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2" name="原创设计师QQ598969553            _10"/>
          <p:cNvSpPr/>
          <p:nvPr/>
        </p:nvSpPr>
        <p:spPr>
          <a:xfrm>
            <a:off x="5791758" y="505748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3" name="原创设计师QQ598969553            _11"/>
          <p:cNvGrpSpPr/>
          <p:nvPr/>
        </p:nvGrpSpPr>
        <p:grpSpPr>
          <a:xfrm>
            <a:off x="6673144" y="5057483"/>
            <a:ext cx="3741980" cy="511504"/>
            <a:chOff x="6339097" y="5057483"/>
            <a:chExt cx="3744416" cy="511504"/>
          </a:xfrm>
        </p:grpSpPr>
        <p:sp>
          <p:nvSpPr>
            <p:cNvPr id="64" name="圆角矩形 6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5" name="矩形 64"/>
            <p:cNvSpPr/>
            <p:nvPr/>
          </p:nvSpPr>
          <p:spPr>
            <a:xfrm>
              <a:off x="6723478"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6" name="原创设计师QQ598969553            _12"/>
          <p:cNvSpPr txBox="1"/>
          <p:nvPr/>
        </p:nvSpPr>
        <p:spPr>
          <a:xfrm>
            <a:off x="338535" y="2219568"/>
            <a:ext cx="2806485" cy="1354243"/>
          </a:xfrm>
          <a:prstGeom prst="rect">
            <a:avLst/>
          </a:prstGeom>
          <a:noFill/>
        </p:spPr>
        <p:txBody>
          <a:bodyPr wrap="square" lIns="121880" tIns="60938" rIns="121880" bIns="60938">
            <a:spAutoFit/>
          </a:bodyPr>
          <a:lstStyle/>
          <a:p>
            <a:pPr algn="r">
              <a:defRPr/>
            </a:pPr>
            <a:r>
              <a:rPr lang="zh-CN" altLang="en-US" sz="4800" b="1" spc="200" dirty="0">
                <a:solidFill>
                  <a:schemeClr val="bg1"/>
                </a:solidFill>
                <a:latin typeface="微软雅黑" pitchFamily="34" charset="-122"/>
                <a:ea typeface="微软雅黑" pitchFamily="34" charset="-122"/>
              </a:rPr>
              <a:t>目录 </a:t>
            </a:r>
            <a:endParaRPr lang="en-US" altLang="zh-CN" sz="4800" b="1" spc="200" dirty="0">
              <a:solidFill>
                <a:schemeClr val="bg1"/>
              </a:solidFill>
              <a:latin typeface="微软雅黑" pitchFamily="34" charset="-122"/>
              <a:ea typeface="微软雅黑" pitchFamily="34" charset="-122"/>
            </a:endParaRPr>
          </a:p>
          <a:p>
            <a:pPr algn="r">
              <a:defRPr/>
            </a:pPr>
            <a:r>
              <a:rPr lang="en-US" altLang="zh-CN" sz="3200" b="1" spc="200" dirty="0">
                <a:solidFill>
                  <a:schemeClr val="bg1"/>
                </a:solidFill>
                <a:latin typeface="微软雅黑" pitchFamily="34" charset="-122"/>
                <a:ea typeface="微软雅黑" pitchFamily="34" charset="-122"/>
              </a:rPr>
              <a:t>CONTENTS</a:t>
            </a:r>
            <a:endParaRPr lang="zh-CN" altLang="en-US" sz="3200" b="1" spc="200" dirty="0">
              <a:solidFill>
                <a:schemeClr val="bg1"/>
              </a:solidFill>
              <a:latin typeface="微软雅黑" pitchFamily="34" charset="-122"/>
              <a:ea typeface="微软雅黑" pitchFamily="34" charset="-122"/>
            </a:endParaRPr>
          </a:p>
        </p:txBody>
      </p:sp>
      <p:sp>
        <p:nvSpPr>
          <p:cNvPr id="67" name="原创设计师QQ598969553            _13"/>
          <p:cNvSpPr/>
          <p:nvPr/>
        </p:nvSpPr>
        <p:spPr>
          <a:xfrm rot="16200000">
            <a:off x="4614050" y="4973542"/>
            <a:ext cx="576064" cy="67938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a:p>
        </p:txBody>
      </p:sp>
      <p:pic>
        <p:nvPicPr>
          <p:cNvPr id="25"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1871577929"/>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7"/>
                                        </p:tgtEl>
                                        <p:attrNameLst>
                                          <p:attrName>style.visibility</p:attrName>
                                        </p:attrNameLst>
                                      </p:cBhvr>
                                      <p:to>
                                        <p:strVal val="visible"/>
                                      </p:to>
                                    </p:set>
                                    <p:anim calcmode="lin" valueType="num">
                                      <p:cBhvr additive="base">
                                        <p:cTn id="12" dur="500" fill="hold"/>
                                        <p:tgtEl>
                                          <p:spTgt spid="67"/>
                                        </p:tgtEl>
                                        <p:attrNameLst>
                                          <p:attrName>ppt_x</p:attrName>
                                        </p:attrNameLst>
                                      </p:cBhvr>
                                      <p:tavLst>
                                        <p:tav tm="0">
                                          <p:val>
                                            <p:strVal val="0-#ppt_w/2"/>
                                          </p:val>
                                        </p:tav>
                                        <p:tav tm="100000">
                                          <p:val>
                                            <p:strVal val="#ppt_x"/>
                                          </p:val>
                                        </p:tav>
                                      </p:tavLst>
                                    </p:anim>
                                    <p:anim calcmode="lin" valueType="num">
                                      <p:cBhvr additive="base">
                                        <p:cTn id="13" dur="500" fill="hold"/>
                                        <p:tgtEl>
                                          <p:spTgt spid="6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6" presetClass="emph" presetSubtype="0" fill="hold" grpId="0" nodeType="afterEffect">
                                  <p:stCondLst>
                                    <p:cond delay="0"/>
                                  </p:stCondLst>
                                  <p:childTnLst>
                                    <p:animEffect transition="out" filter="fade">
                                      <p:cBhvr>
                                        <p:cTn id="16" dur="500" tmFilter="0, 0; .2, .5; .8, .5; 1, 0"/>
                                        <p:tgtEl>
                                          <p:spTgt spid="62"/>
                                        </p:tgtEl>
                                      </p:cBhvr>
                                    </p:animEffect>
                                    <p:animScale>
                                      <p:cBhvr>
                                        <p:cTn id="17" dur="250" autoRev="1" fill="hold"/>
                                        <p:tgtEl>
                                          <p:spTgt spid="62"/>
                                        </p:tgtEl>
                                      </p:cBhvr>
                                      <p:by x="105000" y="105000"/>
                                    </p:animScale>
                                  </p:childTnLst>
                                </p:cTn>
                              </p:par>
                              <p:par>
                                <p:cTn id="18" presetID="26" presetClass="emph" presetSubtype="0" fill="hold" nodeType="withEffect">
                                  <p:stCondLst>
                                    <p:cond delay="0"/>
                                  </p:stCondLst>
                                  <p:childTnLst>
                                    <p:animEffect transition="out" filter="fade">
                                      <p:cBhvr>
                                        <p:cTn id="19" dur="500" tmFilter="0, 0; .2, .5; .8, .5; 1, 0"/>
                                        <p:tgtEl>
                                          <p:spTgt spid="63"/>
                                        </p:tgtEl>
                                      </p:cBhvr>
                                    </p:animEffect>
                                    <p:animScale>
                                      <p:cBhvr>
                                        <p:cTn id="20" dur="250" autoRev="1" fill="hold"/>
                                        <p:tgtEl>
                                          <p:spTgt spid="6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62" grpId="0" animBg="1"/>
      <p:bldP spid="6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原创设计师QQ598969553            _1"/>
          <p:cNvSpPr/>
          <p:nvPr/>
        </p:nvSpPr>
        <p:spPr>
          <a:xfrm>
            <a:off x="3262312" y="1555341"/>
            <a:ext cx="7805415" cy="1225548"/>
          </a:xfrm>
          <a:prstGeom prst="rect">
            <a:avLst/>
          </a:prstGeom>
          <a:solidFill>
            <a:schemeClr val="bg1">
              <a:lumMod val="9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4" name="原创设计师QQ598969553            _2"/>
          <p:cNvSpPr/>
          <p:nvPr/>
        </p:nvSpPr>
        <p:spPr>
          <a:xfrm>
            <a:off x="4094704" y="1341562"/>
            <a:ext cx="4689352"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a:latin typeface="微软雅黑" pitchFamily="34" charset="-122"/>
                <a:ea typeface="微软雅黑" pitchFamily="34" charset="-122"/>
              </a:rPr>
              <a:t>点击添加标题</a:t>
            </a:r>
          </a:p>
        </p:txBody>
      </p:sp>
      <p:sp>
        <p:nvSpPr>
          <p:cNvPr id="5" name="原创设计师QQ598969553            _3"/>
          <p:cNvSpPr/>
          <p:nvPr/>
        </p:nvSpPr>
        <p:spPr>
          <a:xfrm>
            <a:off x="774978" y="3142178"/>
            <a:ext cx="1588089" cy="1368469"/>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3200" dirty="0">
                <a:latin typeface="微软雅黑" pitchFamily="34" charset="-122"/>
                <a:ea typeface="微软雅黑" pitchFamily="34" charset="-122"/>
              </a:rPr>
              <a:t>工作进度</a:t>
            </a:r>
          </a:p>
        </p:txBody>
      </p:sp>
      <p:cxnSp>
        <p:nvCxnSpPr>
          <p:cNvPr id="6" name="原创设计师QQ598969553            _4"/>
          <p:cNvCxnSpPr>
            <a:stCxn id="5" idx="5"/>
            <a:endCxn id="3" idx="1"/>
          </p:cNvCxnSpPr>
          <p:nvPr/>
        </p:nvCxnSpPr>
        <p:spPr>
          <a:xfrm flipV="1">
            <a:off x="2020950" y="2168115"/>
            <a:ext cx="1241362" cy="974063"/>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8" name="原创设计师QQ598969553            _5"/>
          <p:cNvCxnSpPr>
            <a:stCxn id="5" idx="0"/>
            <a:endCxn id="11" idx="1"/>
          </p:cNvCxnSpPr>
          <p:nvPr/>
        </p:nvCxnSpPr>
        <p:spPr>
          <a:xfrm flipV="1">
            <a:off x="2363067" y="3824299"/>
            <a:ext cx="899245" cy="2114"/>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9" name="原创设计师QQ598969553            _6"/>
          <p:cNvCxnSpPr>
            <a:stCxn id="5" idx="1"/>
            <a:endCxn id="14" idx="1"/>
          </p:cNvCxnSpPr>
          <p:nvPr/>
        </p:nvCxnSpPr>
        <p:spPr>
          <a:xfrm>
            <a:off x="2020950" y="4510647"/>
            <a:ext cx="1241362" cy="969836"/>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10" name="原创设计师QQ598969553            _7"/>
          <p:cNvSpPr txBox="1"/>
          <p:nvPr/>
        </p:nvSpPr>
        <p:spPr>
          <a:xfrm>
            <a:off x="3478476" y="1845735"/>
            <a:ext cx="7301219" cy="732541"/>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sp>
        <p:nvSpPr>
          <p:cNvPr id="11" name="原创设计师QQ598969553            _8"/>
          <p:cNvSpPr/>
          <p:nvPr/>
        </p:nvSpPr>
        <p:spPr>
          <a:xfrm>
            <a:off x="3262312" y="3211525"/>
            <a:ext cx="7805415" cy="1225548"/>
          </a:xfrm>
          <a:prstGeom prst="rect">
            <a:avLst/>
          </a:prstGeom>
          <a:solidFill>
            <a:schemeClr val="bg1">
              <a:lumMod val="9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2" name="原创设计师QQ598969553            _9"/>
          <p:cNvSpPr/>
          <p:nvPr/>
        </p:nvSpPr>
        <p:spPr>
          <a:xfrm>
            <a:off x="4094704" y="2997746"/>
            <a:ext cx="4689352"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a:latin typeface="微软雅黑" pitchFamily="34" charset="-122"/>
                <a:ea typeface="微软雅黑" pitchFamily="34" charset="-122"/>
              </a:rPr>
              <a:t>点击添加标题</a:t>
            </a:r>
          </a:p>
        </p:txBody>
      </p:sp>
      <p:sp>
        <p:nvSpPr>
          <p:cNvPr id="13" name="原创设计师QQ598969553            _10"/>
          <p:cNvSpPr txBox="1"/>
          <p:nvPr/>
        </p:nvSpPr>
        <p:spPr>
          <a:xfrm>
            <a:off x="3478476" y="3501919"/>
            <a:ext cx="7301219" cy="732541"/>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sp>
        <p:nvSpPr>
          <p:cNvPr id="14" name="原创设计师QQ598969553            _11"/>
          <p:cNvSpPr/>
          <p:nvPr/>
        </p:nvSpPr>
        <p:spPr>
          <a:xfrm>
            <a:off x="3262312" y="4867709"/>
            <a:ext cx="7805415" cy="1225548"/>
          </a:xfrm>
          <a:prstGeom prst="rect">
            <a:avLst/>
          </a:prstGeom>
          <a:solidFill>
            <a:schemeClr val="bg1">
              <a:lumMod val="9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5" name="原创设计师QQ598969553            _12"/>
          <p:cNvSpPr/>
          <p:nvPr/>
        </p:nvSpPr>
        <p:spPr>
          <a:xfrm>
            <a:off x="4094704" y="4653930"/>
            <a:ext cx="4689352"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a:latin typeface="微软雅黑" pitchFamily="34" charset="-122"/>
                <a:ea typeface="微软雅黑" pitchFamily="34" charset="-122"/>
              </a:rPr>
              <a:t>点击添加标题</a:t>
            </a:r>
          </a:p>
        </p:txBody>
      </p:sp>
      <p:sp>
        <p:nvSpPr>
          <p:cNvPr id="16" name="原创设计师QQ598969553            _13"/>
          <p:cNvSpPr txBox="1"/>
          <p:nvPr/>
        </p:nvSpPr>
        <p:spPr>
          <a:xfrm>
            <a:off x="3478476" y="5158103"/>
            <a:ext cx="7301219" cy="732541"/>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sp>
        <p:nvSpPr>
          <p:cNvPr id="17" name="原创设计师QQ598969553            _14"/>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18"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669295149"/>
      </p:ext>
    </p:extLst>
  </p:cSld>
  <p:clrMapOvr>
    <a:masterClrMapping/>
  </p:clrMapOvr>
  <p:transition spd="slow" advClick="0"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14:presetBounceEnd="50000">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14:bounceEnd="50000">
                                          <p:cBhvr additive="base">
                                            <p:cTn id="33"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4990"/>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490"/>
                                </p:stCondLst>
                                <p:childTnLst>
                                  <p:par>
                                    <p:cTn id="49" presetID="2" presetClass="entr" presetSubtype="1" fill="hold" grpId="0" nodeType="afterEffect" p14:presetBounceEnd="50000">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14:bounceEnd="50000">
                                          <p:cBhvr additive="base">
                                            <p:cTn id="51"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599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13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8630"/>
                                </p:stCondLst>
                                <p:childTnLst>
                                  <p:par>
                                    <p:cTn id="67" presetID="2" presetClass="entr" presetSubtype="1" fill="hold" grpId="0" nodeType="afterEffect" p14:presetBounceEnd="50000">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14:bounceEnd="50000">
                                          <p:cBhvr additive="base">
                                            <p:cTn id="69"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13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ppt_x"/>
                                              </p:val>
                                            </p:tav>
                                            <p:tav tm="100000">
                                              <p:val>
                                                <p:strVal val="#ppt_x"/>
                                              </p:val>
                                            </p:tav>
                                          </p:tavLst>
                                        </p:anim>
                                        <p:anim calcmode="lin" valueType="num">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4990"/>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490"/>
                                </p:stCondLst>
                                <p:childTnLst>
                                  <p:par>
                                    <p:cTn id="49" presetID="2" presetClass="entr" presetSubtype="1"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ppt_x"/>
                                              </p:val>
                                            </p:tav>
                                            <p:tav tm="100000">
                                              <p:val>
                                                <p:strVal val="#ppt_x"/>
                                              </p:val>
                                            </p:tav>
                                          </p:tavLst>
                                        </p:anim>
                                        <p:anim calcmode="lin" valueType="num">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599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13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8630"/>
                                </p:stCondLst>
                                <p:childTnLst>
                                  <p:par>
                                    <p:cTn id="67" presetID="2" presetClass="entr" presetSubtype="1"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fill="hold"/>
                                            <p:tgtEl>
                                              <p:spTgt spid="14"/>
                                            </p:tgtEl>
                                            <p:attrNameLst>
                                              <p:attrName>ppt_x</p:attrName>
                                            </p:attrNameLst>
                                          </p:cBhvr>
                                          <p:tavLst>
                                            <p:tav tm="0">
                                              <p:val>
                                                <p:strVal val="#ppt_x"/>
                                              </p:val>
                                            </p:tav>
                                            <p:tav tm="100000">
                                              <p:val>
                                                <p:strVal val="#ppt_x"/>
                                              </p:val>
                                            </p:tav>
                                          </p:tavLst>
                                        </p:anim>
                                        <p:anim calcmode="lin" valueType="num">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13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9" name="原创设计师QQ598969553            _1"/>
          <p:cNvGrpSpPr/>
          <p:nvPr/>
        </p:nvGrpSpPr>
        <p:grpSpPr>
          <a:xfrm>
            <a:off x="534438" y="3790084"/>
            <a:ext cx="10944224" cy="438144"/>
            <a:chOff x="534438" y="3368953"/>
            <a:chExt cx="10944224" cy="438144"/>
          </a:xfrm>
          <a:solidFill>
            <a:schemeClr val="bg1">
              <a:lumMod val="65000"/>
            </a:schemeClr>
          </a:solidFill>
        </p:grpSpPr>
        <p:sp>
          <p:nvSpPr>
            <p:cNvPr id="120" name="矩形 119"/>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121" name="组合 120"/>
            <p:cNvGrpSpPr/>
            <p:nvPr/>
          </p:nvGrpSpPr>
          <p:grpSpPr>
            <a:xfrm>
              <a:off x="534438" y="3368953"/>
              <a:ext cx="10944224" cy="438144"/>
              <a:chOff x="623889" y="3209929"/>
              <a:chExt cx="10944224" cy="438144"/>
            </a:xfrm>
            <a:grpFill/>
          </p:grpSpPr>
          <p:sp>
            <p:nvSpPr>
              <p:cNvPr id="122" name="矩形 121"/>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3" name="矩形 122"/>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4" name="矩形 123"/>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5" name="矩形 124"/>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6" name="矩形 125"/>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7" name="矩形 126"/>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8" name="等腰三角形 127"/>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cxnSp>
        <p:nvCxnSpPr>
          <p:cNvPr id="129" name="原创设计师QQ598969553            _2"/>
          <p:cNvCxnSpPr>
            <a:stCxn id="131" idx="3"/>
            <a:endCxn id="134" idx="1"/>
          </p:cNvCxnSpPr>
          <p:nvPr/>
        </p:nvCxnSpPr>
        <p:spPr>
          <a:xfrm rot="5400000" flipH="1" flipV="1">
            <a:off x="1081169"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0" name="原创设计师QQ598969553            _3"/>
          <p:cNvGrpSpPr/>
          <p:nvPr/>
        </p:nvGrpSpPr>
        <p:grpSpPr>
          <a:xfrm>
            <a:off x="1020305" y="3673113"/>
            <a:ext cx="583096" cy="676392"/>
            <a:chOff x="1109756" y="3090803"/>
            <a:chExt cx="583096" cy="676392"/>
          </a:xfrm>
          <a:solidFill>
            <a:srgbClr val="005DA2"/>
          </a:solidFill>
        </p:grpSpPr>
        <p:sp>
          <p:nvSpPr>
            <p:cNvPr id="131" name="六边形 130"/>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32" name="文本框 64"/>
            <p:cNvSpPr txBox="1"/>
            <p:nvPr/>
          </p:nvSpPr>
          <p:spPr>
            <a:xfrm>
              <a:off x="1115002" y="3298194"/>
              <a:ext cx="577850" cy="307777"/>
            </a:xfrm>
            <a:prstGeom prst="rect">
              <a:avLst/>
            </a:prstGeom>
            <a:noFill/>
          </p:spPr>
          <p:txBody>
            <a:bodyPr wrap="square" rtlCol="0">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4</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33" name="原创设计师QQ598969553            _4"/>
          <p:cNvGrpSpPr/>
          <p:nvPr/>
        </p:nvGrpSpPr>
        <p:grpSpPr>
          <a:xfrm>
            <a:off x="1603401" y="2482065"/>
            <a:ext cx="1413335" cy="1122464"/>
            <a:chOff x="1853741" y="1952625"/>
            <a:chExt cx="1413335" cy="1122464"/>
          </a:xfrm>
          <a:solidFill>
            <a:schemeClr val="bg1">
              <a:lumMod val="85000"/>
            </a:schemeClr>
          </a:solidFill>
        </p:grpSpPr>
        <p:sp>
          <p:nvSpPr>
            <p:cNvPr id="134" name="矩形 13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35" name="文本框 66"/>
            <p:cNvSpPr txBox="1"/>
            <p:nvPr/>
          </p:nvSpPr>
          <p:spPr>
            <a:xfrm>
              <a:off x="1853742" y="1997871"/>
              <a:ext cx="1413334" cy="1077218"/>
            </a:xfrm>
            <a:prstGeom prst="rect">
              <a:avLst/>
            </a:prstGeom>
            <a:grp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a:t>
              </a:r>
            </a:p>
          </p:txBody>
        </p:sp>
      </p:grpSp>
      <p:cxnSp>
        <p:nvCxnSpPr>
          <p:cNvPr id="136" name="原创设计师QQ598969553            _5"/>
          <p:cNvCxnSpPr>
            <a:stCxn id="138" idx="3"/>
            <a:endCxn id="141" idx="1"/>
          </p:cNvCxnSpPr>
          <p:nvPr/>
        </p:nvCxnSpPr>
        <p:spPr>
          <a:xfrm rot="5400000" flipH="1" flipV="1">
            <a:off x="3661561"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7" name="原创设计师QQ598969553            _6"/>
          <p:cNvGrpSpPr/>
          <p:nvPr/>
        </p:nvGrpSpPr>
        <p:grpSpPr>
          <a:xfrm>
            <a:off x="3600697" y="3673113"/>
            <a:ext cx="583096" cy="676392"/>
            <a:chOff x="1109756" y="3090803"/>
            <a:chExt cx="583096" cy="676392"/>
          </a:xfrm>
          <a:solidFill>
            <a:srgbClr val="005DA2"/>
          </a:solidFill>
        </p:grpSpPr>
        <p:sp>
          <p:nvSpPr>
            <p:cNvPr id="138" name="六边形 137"/>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39" name="文本框 72"/>
            <p:cNvSpPr txBox="1"/>
            <p:nvPr/>
          </p:nvSpPr>
          <p:spPr>
            <a:xfrm>
              <a:off x="1115002" y="3298194"/>
              <a:ext cx="577850" cy="307777"/>
            </a:xfrm>
            <a:prstGeom prst="rect">
              <a:avLst/>
            </a:prstGeom>
            <a:noFill/>
          </p:spPr>
          <p:txBody>
            <a:bodyPr wrap="square" rtlCol="0">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6</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40" name="原创设计师QQ598969553            _7"/>
          <p:cNvGrpSpPr/>
          <p:nvPr/>
        </p:nvGrpSpPr>
        <p:grpSpPr>
          <a:xfrm>
            <a:off x="4183793" y="2482065"/>
            <a:ext cx="1413335" cy="1122464"/>
            <a:chOff x="1853741" y="1952625"/>
            <a:chExt cx="1413335" cy="1122464"/>
          </a:xfrm>
          <a:solidFill>
            <a:schemeClr val="bg1">
              <a:lumMod val="85000"/>
            </a:schemeClr>
          </a:solidFill>
        </p:grpSpPr>
        <p:sp>
          <p:nvSpPr>
            <p:cNvPr id="141" name="矩形 14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42" name="文本框 75"/>
            <p:cNvSpPr txBox="1"/>
            <p:nvPr/>
          </p:nvSpPr>
          <p:spPr>
            <a:xfrm>
              <a:off x="1853742" y="1997871"/>
              <a:ext cx="1413334" cy="1077218"/>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r>
                <a:rPr lang="zh-CN" altLang="en-US" sz="1600" dirty="0">
                  <a:solidFill>
                    <a:schemeClr val="tx1">
                      <a:lumMod val="85000"/>
                      <a:lumOff val="15000"/>
                    </a:schemeClr>
                  </a:solidFill>
                </a:rPr>
                <a:t>在这里添加你的文字，图片也可以，记得加满哦。</a:t>
              </a:r>
            </a:p>
          </p:txBody>
        </p:sp>
      </p:grpSp>
      <p:cxnSp>
        <p:nvCxnSpPr>
          <p:cNvPr id="143" name="原创设计师QQ598969553            _8"/>
          <p:cNvCxnSpPr>
            <a:stCxn id="145" idx="3"/>
            <a:endCxn id="148" idx="1"/>
          </p:cNvCxnSpPr>
          <p:nvPr/>
        </p:nvCxnSpPr>
        <p:spPr>
          <a:xfrm rot="5400000" flipH="1" flipV="1">
            <a:off x="6241953"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44" name="原创设计师QQ598969553            _9"/>
          <p:cNvGrpSpPr/>
          <p:nvPr/>
        </p:nvGrpSpPr>
        <p:grpSpPr>
          <a:xfrm>
            <a:off x="6181089" y="3673113"/>
            <a:ext cx="583096" cy="676392"/>
            <a:chOff x="1109756" y="3090803"/>
            <a:chExt cx="583096" cy="676392"/>
          </a:xfrm>
          <a:solidFill>
            <a:srgbClr val="005DA2"/>
          </a:solidFill>
        </p:grpSpPr>
        <p:sp>
          <p:nvSpPr>
            <p:cNvPr id="145" name="六边形 144"/>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46" name="文本框 79"/>
            <p:cNvSpPr txBox="1"/>
            <p:nvPr/>
          </p:nvSpPr>
          <p:spPr>
            <a:xfrm>
              <a:off x="1115002" y="3298194"/>
              <a:ext cx="577850" cy="307777"/>
            </a:xfrm>
            <a:prstGeom prst="rect">
              <a:avLst/>
            </a:prstGeom>
            <a:noFill/>
          </p:spPr>
          <p:txBody>
            <a:bodyPr wrap="square" rtlCol="0">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8</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47" name="原创设计师QQ598969553            _10"/>
          <p:cNvGrpSpPr/>
          <p:nvPr/>
        </p:nvGrpSpPr>
        <p:grpSpPr>
          <a:xfrm>
            <a:off x="6764185" y="2482065"/>
            <a:ext cx="1413335" cy="1122464"/>
            <a:chOff x="1853741" y="1952625"/>
            <a:chExt cx="1413335" cy="1122464"/>
          </a:xfrm>
          <a:solidFill>
            <a:schemeClr val="bg1">
              <a:lumMod val="85000"/>
            </a:schemeClr>
          </a:solidFill>
        </p:grpSpPr>
        <p:sp>
          <p:nvSpPr>
            <p:cNvPr id="148" name="矩形 147"/>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49" name="文本框 82"/>
            <p:cNvSpPr txBox="1"/>
            <p:nvPr/>
          </p:nvSpPr>
          <p:spPr>
            <a:xfrm>
              <a:off x="1853742" y="1997871"/>
              <a:ext cx="1413334" cy="1077218"/>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a:solidFill>
                    <a:schemeClr val="tx1">
                      <a:lumMod val="85000"/>
                      <a:lumOff val="15000"/>
                    </a:schemeClr>
                  </a:solidFill>
                </a:rPr>
                <a:t>在这里添加你的文字，图片也可以，记得加满哦。</a:t>
              </a:r>
            </a:p>
          </p:txBody>
        </p:sp>
      </p:grpSp>
      <p:cxnSp>
        <p:nvCxnSpPr>
          <p:cNvPr id="150" name="原创设计师QQ598969553            _11"/>
          <p:cNvCxnSpPr>
            <a:stCxn id="152" idx="3"/>
            <a:endCxn id="155" idx="1"/>
          </p:cNvCxnSpPr>
          <p:nvPr/>
        </p:nvCxnSpPr>
        <p:spPr>
          <a:xfrm rot="5400000" flipH="1" flipV="1">
            <a:off x="8822345"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1" name="原创设计师QQ598969553            _12"/>
          <p:cNvGrpSpPr/>
          <p:nvPr/>
        </p:nvGrpSpPr>
        <p:grpSpPr>
          <a:xfrm>
            <a:off x="8691463" y="3673113"/>
            <a:ext cx="720080" cy="676392"/>
            <a:chOff x="1039738" y="3090803"/>
            <a:chExt cx="720080" cy="676392"/>
          </a:xfrm>
          <a:solidFill>
            <a:srgbClr val="005DA2"/>
          </a:solidFill>
        </p:grpSpPr>
        <p:sp>
          <p:nvSpPr>
            <p:cNvPr id="152" name="六边形 151"/>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53" name="文本框 86"/>
            <p:cNvSpPr txBox="1"/>
            <p:nvPr/>
          </p:nvSpPr>
          <p:spPr>
            <a:xfrm>
              <a:off x="1039738" y="3298194"/>
              <a:ext cx="720080" cy="307777"/>
            </a:xfrm>
            <a:prstGeom prst="rect">
              <a:avLst/>
            </a:prstGeom>
            <a:noFill/>
          </p:spPr>
          <p:txBody>
            <a:bodyPr wrap="square" rtlCol="0">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10</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54" name="原创设计师QQ598969553            _13"/>
          <p:cNvGrpSpPr/>
          <p:nvPr/>
        </p:nvGrpSpPr>
        <p:grpSpPr>
          <a:xfrm>
            <a:off x="9344577" y="2482065"/>
            <a:ext cx="1413335" cy="1122464"/>
            <a:chOff x="1853741" y="1952625"/>
            <a:chExt cx="1413335" cy="1122464"/>
          </a:xfrm>
          <a:solidFill>
            <a:schemeClr val="bg1">
              <a:lumMod val="85000"/>
            </a:schemeClr>
          </a:solidFill>
        </p:grpSpPr>
        <p:sp>
          <p:nvSpPr>
            <p:cNvPr id="155" name="矩形 154"/>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56" name="文本框 89"/>
            <p:cNvSpPr txBox="1"/>
            <p:nvPr/>
          </p:nvSpPr>
          <p:spPr>
            <a:xfrm>
              <a:off x="1853742" y="1997871"/>
              <a:ext cx="1413334" cy="1077218"/>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a:solidFill>
                    <a:schemeClr val="tx1">
                      <a:lumMod val="85000"/>
                      <a:lumOff val="15000"/>
                    </a:schemeClr>
                  </a:solidFill>
                </a:rPr>
                <a:t>在这里添加你的文字，图片也可以，记得加满哦。</a:t>
              </a:r>
            </a:p>
          </p:txBody>
        </p:sp>
      </p:grpSp>
      <p:cxnSp>
        <p:nvCxnSpPr>
          <p:cNvPr id="157" name="原创设计师QQ598969553            _14"/>
          <p:cNvCxnSpPr>
            <a:stCxn id="159" idx="0"/>
            <a:endCxn id="162" idx="1"/>
          </p:cNvCxnSpPr>
          <p:nvPr/>
        </p:nvCxnSpPr>
        <p:spPr>
          <a:xfrm rot="16200000" flipH="1">
            <a:off x="2346624"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8" name="原创设计师QQ598969553            _15"/>
          <p:cNvGrpSpPr/>
          <p:nvPr/>
        </p:nvGrpSpPr>
        <p:grpSpPr>
          <a:xfrm>
            <a:off x="2310501" y="3673113"/>
            <a:ext cx="583096" cy="676392"/>
            <a:chOff x="1109756" y="3090803"/>
            <a:chExt cx="583096" cy="676392"/>
          </a:xfrm>
          <a:solidFill>
            <a:srgbClr val="005DA2"/>
          </a:solidFill>
        </p:grpSpPr>
        <p:sp>
          <p:nvSpPr>
            <p:cNvPr id="159" name="六边形 158"/>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60" name="文本框 93"/>
            <p:cNvSpPr txBox="1"/>
            <p:nvPr/>
          </p:nvSpPr>
          <p:spPr>
            <a:xfrm>
              <a:off x="1115002" y="3298194"/>
              <a:ext cx="577850" cy="307777"/>
            </a:xfrm>
            <a:prstGeom prst="rect">
              <a:avLst/>
            </a:prstGeom>
            <a:noFill/>
          </p:spPr>
          <p:txBody>
            <a:bodyPr wrap="square" rtlCol="0">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5</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61" name="原创设计师QQ598969553            _16"/>
          <p:cNvGrpSpPr/>
          <p:nvPr/>
        </p:nvGrpSpPr>
        <p:grpSpPr>
          <a:xfrm>
            <a:off x="2893597" y="4713772"/>
            <a:ext cx="1413335" cy="1122464"/>
            <a:chOff x="1853741" y="1952625"/>
            <a:chExt cx="1413335" cy="1122464"/>
          </a:xfrm>
          <a:solidFill>
            <a:schemeClr val="bg1">
              <a:lumMod val="85000"/>
            </a:schemeClr>
          </a:solidFill>
        </p:grpSpPr>
        <p:sp>
          <p:nvSpPr>
            <p:cNvPr id="162" name="矩形 161"/>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63" name="文本框 96"/>
            <p:cNvSpPr txBox="1"/>
            <p:nvPr/>
          </p:nvSpPr>
          <p:spPr>
            <a:xfrm>
              <a:off x="1853742" y="1997871"/>
              <a:ext cx="1413334" cy="1077218"/>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a:solidFill>
                    <a:schemeClr val="tx1">
                      <a:lumMod val="85000"/>
                      <a:lumOff val="15000"/>
                    </a:schemeClr>
                  </a:solidFill>
                </a:rPr>
                <a:t>在这里添加你的文字，图片也可以，记得加满哦。</a:t>
              </a:r>
            </a:p>
          </p:txBody>
        </p:sp>
      </p:grpSp>
      <p:cxnSp>
        <p:nvCxnSpPr>
          <p:cNvPr id="164" name="原创设计师QQ598969553            _17"/>
          <p:cNvCxnSpPr>
            <a:stCxn id="166" idx="0"/>
            <a:endCxn id="169" idx="1"/>
          </p:cNvCxnSpPr>
          <p:nvPr/>
        </p:nvCxnSpPr>
        <p:spPr>
          <a:xfrm rot="16200000" flipH="1">
            <a:off x="4927016"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65" name="原创设计师QQ598969553            _18"/>
          <p:cNvGrpSpPr/>
          <p:nvPr/>
        </p:nvGrpSpPr>
        <p:grpSpPr>
          <a:xfrm>
            <a:off x="4890893" y="3673113"/>
            <a:ext cx="583096" cy="676392"/>
            <a:chOff x="1109756" y="3090803"/>
            <a:chExt cx="583096" cy="676392"/>
          </a:xfrm>
          <a:solidFill>
            <a:srgbClr val="005DA2"/>
          </a:solidFill>
        </p:grpSpPr>
        <p:sp>
          <p:nvSpPr>
            <p:cNvPr id="166" name="六边形 165"/>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67" name="文本框 101"/>
            <p:cNvSpPr txBox="1"/>
            <p:nvPr/>
          </p:nvSpPr>
          <p:spPr>
            <a:xfrm>
              <a:off x="1115002" y="3298194"/>
              <a:ext cx="577850" cy="307777"/>
            </a:xfrm>
            <a:prstGeom prst="rect">
              <a:avLst/>
            </a:prstGeom>
            <a:noFill/>
          </p:spPr>
          <p:txBody>
            <a:bodyPr wrap="square" rtlCol="0">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7</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68" name="原创设计师QQ598969553            _19"/>
          <p:cNvGrpSpPr/>
          <p:nvPr/>
        </p:nvGrpSpPr>
        <p:grpSpPr>
          <a:xfrm>
            <a:off x="5473989" y="4713772"/>
            <a:ext cx="1413335" cy="1122464"/>
            <a:chOff x="1853741" y="1952625"/>
            <a:chExt cx="1413335" cy="1122464"/>
          </a:xfrm>
          <a:solidFill>
            <a:schemeClr val="bg1">
              <a:lumMod val="85000"/>
            </a:schemeClr>
          </a:solidFill>
        </p:grpSpPr>
        <p:sp>
          <p:nvSpPr>
            <p:cNvPr id="169" name="矩形 16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70" name="文本框 104"/>
            <p:cNvSpPr txBox="1"/>
            <p:nvPr/>
          </p:nvSpPr>
          <p:spPr>
            <a:xfrm>
              <a:off x="1853742" y="1997871"/>
              <a:ext cx="1413334" cy="1077218"/>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a:solidFill>
                    <a:schemeClr val="tx1">
                      <a:lumMod val="85000"/>
                      <a:lumOff val="15000"/>
                    </a:schemeClr>
                  </a:solidFill>
                </a:rPr>
                <a:t>在这里添加你的文字，图片也可以，记得加满哦。</a:t>
              </a:r>
            </a:p>
          </p:txBody>
        </p:sp>
      </p:grpSp>
      <p:cxnSp>
        <p:nvCxnSpPr>
          <p:cNvPr id="171" name="原创设计师QQ598969553            _20"/>
          <p:cNvCxnSpPr>
            <a:stCxn id="173" idx="0"/>
            <a:endCxn id="176" idx="1"/>
          </p:cNvCxnSpPr>
          <p:nvPr/>
        </p:nvCxnSpPr>
        <p:spPr>
          <a:xfrm rot="16200000" flipH="1">
            <a:off x="7507408"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72" name="原创设计师QQ598969553            _21"/>
          <p:cNvGrpSpPr/>
          <p:nvPr/>
        </p:nvGrpSpPr>
        <p:grpSpPr>
          <a:xfrm>
            <a:off x="7471285" y="3673113"/>
            <a:ext cx="583096" cy="676392"/>
            <a:chOff x="1109756" y="3090803"/>
            <a:chExt cx="583096" cy="676392"/>
          </a:xfrm>
          <a:solidFill>
            <a:srgbClr val="005DA2"/>
          </a:solidFill>
        </p:grpSpPr>
        <p:sp>
          <p:nvSpPr>
            <p:cNvPr id="173" name="六边形 172"/>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74" name="文本框 108"/>
            <p:cNvSpPr txBox="1"/>
            <p:nvPr/>
          </p:nvSpPr>
          <p:spPr>
            <a:xfrm>
              <a:off x="1115002" y="3298194"/>
              <a:ext cx="577850" cy="307777"/>
            </a:xfrm>
            <a:prstGeom prst="rect">
              <a:avLst/>
            </a:prstGeom>
            <a:noFill/>
          </p:spPr>
          <p:txBody>
            <a:bodyPr wrap="square" rtlCol="0">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9</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75" name="原创设计师QQ598969553            _22"/>
          <p:cNvGrpSpPr/>
          <p:nvPr/>
        </p:nvGrpSpPr>
        <p:grpSpPr>
          <a:xfrm>
            <a:off x="8054381" y="4713772"/>
            <a:ext cx="1413335" cy="1122464"/>
            <a:chOff x="1853741" y="1952625"/>
            <a:chExt cx="1413335" cy="1122464"/>
          </a:xfrm>
          <a:solidFill>
            <a:schemeClr val="bg1">
              <a:lumMod val="85000"/>
            </a:schemeClr>
          </a:solidFill>
        </p:grpSpPr>
        <p:sp>
          <p:nvSpPr>
            <p:cNvPr id="176" name="矩形 175"/>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77" name="文本框 111"/>
            <p:cNvSpPr txBox="1"/>
            <p:nvPr/>
          </p:nvSpPr>
          <p:spPr>
            <a:xfrm>
              <a:off x="1853742" y="1997871"/>
              <a:ext cx="1413334" cy="1077218"/>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a:solidFill>
                    <a:schemeClr val="tx1">
                      <a:lumMod val="85000"/>
                      <a:lumOff val="15000"/>
                    </a:schemeClr>
                  </a:solidFill>
                </a:rPr>
                <a:t>在这里添加你的文字，图片也可以，记得加满哦。</a:t>
              </a:r>
            </a:p>
          </p:txBody>
        </p:sp>
      </p:grpSp>
      <p:grpSp>
        <p:nvGrpSpPr>
          <p:cNvPr id="178" name="原创设计师QQ598969553            _23"/>
          <p:cNvGrpSpPr/>
          <p:nvPr/>
        </p:nvGrpSpPr>
        <p:grpSpPr>
          <a:xfrm>
            <a:off x="9987607" y="3673113"/>
            <a:ext cx="682162" cy="676392"/>
            <a:chOff x="1045689" y="3090803"/>
            <a:chExt cx="682162" cy="676392"/>
          </a:xfrm>
          <a:solidFill>
            <a:srgbClr val="005DA2"/>
          </a:solidFill>
        </p:grpSpPr>
        <p:sp>
          <p:nvSpPr>
            <p:cNvPr id="179" name="六边形 178"/>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80" name="文本框 114"/>
            <p:cNvSpPr txBox="1"/>
            <p:nvPr/>
          </p:nvSpPr>
          <p:spPr>
            <a:xfrm>
              <a:off x="1045689" y="3298194"/>
              <a:ext cx="682162" cy="307777"/>
            </a:xfrm>
            <a:prstGeom prst="rect">
              <a:avLst/>
            </a:prstGeom>
            <a:noFill/>
          </p:spPr>
          <p:txBody>
            <a:bodyPr wrap="square" rtlCol="0">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11</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sp>
        <p:nvSpPr>
          <p:cNvPr id="65" name="原创设计师QQ598969553            _24"/>
          <p:cNvSpPr/>
          <p:nvPr/>
        </p:nvSpPr>
        <p:spPr>
          <a:xfrm>
            <a:off x="4154959" y="1269554"/>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latin typeface="微软雅黑" pitchFamily="34" charset="-122"/>
                <a:ea typeface="微软雅黑" pitchFamily="34" charset="-122"/>
              </a:rPr>
              <a:t>点击添加小标题</a:t>
            </a:r>
          </a:p>
        </p:txBody>
      </p:sp>
      <p:sp>
        <p:nvSpPr>
          <p:cNvPr id="66" name="原创设计师QQ598969553            _25"/>
          <p:cNvSpPr txBox="1"/>
          <p:nvPr/>
        </p:nvSpPr>
        <p:spPr>
          <a:xfrm>
            <a:off x="1730103"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67"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2734572882"/>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6"/>
                                        </p:tgtEl>
                                        <p:attrNameLst>
                                          <p:attrName>ppt_y</p:attrName>
                                        </p:attrNameLst>
                                      </p:cBhvr>
                                      <p:tavLst>
                                        <p:tav tm="0">
                                          <p:val>
                                            <p:strVal val="#ppt_y"/>
                                          </p:val>
                                        </p:tav>
                                        <p:tav tm="100000">
                                          <p:val>
                                            <p:strVal val="#ppt_y"/>
                                          </p:val>
                                        </p:tav>
                                      </p:tavLst>
                                    </p:anim>
                                    <p:anim calcmode="lin" valueType="num">
                                      <p:cBhvr>
                                        <p:cTn id="9"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barn(outVertical)">
                                      <p:cBhvr>
                                        <p:cTn id="15" dur="500"/>
                                        <p:tgtEl>
                                          <p:spTgt spid="6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119"/>
                                        </p:tgtEl>
                                        <p:attrNameLst>
                                          <p:attrName>style.visibility</p:attrName>
                                        </p:attrNameLst>
                                      </p:cBhvr>
                                      <p:to>
                                        <p:strVal val="visible"/>
                                      </p:to>
                                    </p:set>
                                    <p:animEffect transition="in" filter="wipe(left)">
                                      <p:cBhvr>
                                        <p:cTn id="19" dur="500"/>
                                        <p:tgtEl>
                                          <p:spTgt spid="119"/>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130"/>
                                        </p:tgtEl>
                                        <p:attrNameLst>
                                          <p:attrName>style.visibility</p:attrName>
                                        </p:attrNameLst>
                                      </p:cBhvr>
                                      <p:to>
                                        <p:strVal val="visible"/>
                                      </p:to>
                                    </p:set>
                                    <p:animEffect transition="in" filter="fade">
                                      <p:cBhvr>
                                        <p:cTn id="23" dur="500"/>
                                        <p:tgtEl>
                                          <p:spTgt spid="130"/>
                                        </p:tgtEl>
                                      </p:cBhvr>
                                    </p:animEffect>
                                  </p:childTnLst>
                                </p:cTn>
                              </p:par>
                            </p:childTnLst>
                          </p:cTn>
                        </p:par>
                        <p:par>
                          <p:cTn id="24" fill="hold">
                            <p:stCondLst>
                              <p:cond delay="2350"/>
                            </p:stCondLst>
                            <p:childTnLst>
                              <p:par>
                                <p:cTn id="25" presetID="22" presetClass="entr" presetSubtype="4" fill="hold" nodeType="afterEffect">
                                  <p:stCondLst>
                                    <p:cond delay="0"/>
                                  </p:stCondLst>
                                  <p:childTnLst>
                                    <p:set>
                                      <p:cBhvr>
                                        <p:cTn id="26" dur="1" fill="hold">
                                          <p:stCondLst>
                                            <p:cond delay="0"/>
                                          </p:stCondLst>
                                        </p:cTn>
                                        <p:tgtEl>
                                          <p:spTgt spid="129"/>
                                        </p:tgtEl>
                                        <p:attrNameLst>
                                          <p:attrName>style.visibility</p:attrName>
                                        </p:attrNameLst>
                                      </p:cBhvr>
                                      <p:to>
                                        <p:strVal val="visible"/>
                                      </p:to>
                                    </p:set>
                                    <p:animEffect transition="in" filter="wipe(down)">
                                      <p:cBhvr>
                                        <p:cTn id="27" dur="500"/>
                                        <p:tgtEl>
                                          <p:spTgt spid="129"/>
                                        </p:tgtEl>
                                      </p:cBhvr>
                                    </p:animEffect>
                                  </p:childTnLst>
                                </p:cTn>
                              </p:par>
                            </p:childTnLst>
                          </p:cTn>
                        </p:par>
                        <p:par>
                          <p:cTn id="28" fill="hold">
                            <p:stCondLst>
                              <p:cond delay="2850"/>
                            </p:stCondLst>
                            <p:childTnLst>
                              <p:par>
                                <p:cTn id="29" presetID="22" presetClass="entr" presetSubtype="8" fill="hold" nodeType="afterEffect">
                                  <p:stCondLst>
                                    <p:cond delay="0"/>
                                  </p:stCondLst>
                                  <p:childTnLst>
                                    <p:set>
                                      <p:cBhvr>
                                        <p:cTn id="30" dur="1" fill="hold">
                                          <p:stCondLst>
                                            <p:cond delay="0"/>
                                          </p:stCondLst>
                                        </p:cTn>
                                        <p:tgtEl>
                                          <p:spTgt spid="133"/>
                                        </p:tgtEl>
                                        <p:attrNameLst>
                                          <p:attrName>style.visibility</p:attrName>
                                        </p:attrNameLst>
                                      </p:cBhvr>
                                      <p:to>
                                        <p:strVal val="visible"/>
                                      </p:to>
                                    </p:set>
                                    <p:animEffect transition="in" filter="wipe(left)">
                                      <p:cBhvr>
                                        <p:cTn id="31" dur="500"/>
                                        <p:tgtEl>
                                          <p:spTgt spid="133"/>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158"/>
                                        </p:tgtEl>
                                        <p:attrNameLst>
                                          <p:attrName>style.visibility</p:attrName>
                                        </p:attrNameLst>
                                      </p:cBhvr>
                                      <p:to>
                                        <p:strVal val="visible"/>
                                      </p:to>
                                    </p:set>
                                    <p:animEffect transition="in" filter="fade">
                                      <p:cBhvr>
                                        <p:cTn id="35" dur="500"/>
                                        <p:tgtEl>
                                          <p:spTgt spid="158"/>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57"/>
                                        </p:tgtEl>
                                        <p:attrNameLst>
                                          <p:attrName>style.visibility</p:attrName>
                                        </p:attrNameLst>
                                      </p:cBhvr>
                                      <p:to>
                                        <p:strVal val="visible"/>
                                      </p:to>
                                    </p:set>
                                    <p:animEffect transition="in" filter="wipe(up)">
                                      <p:cBhvr>
                                        <p:cTn id="39" dur="500"/>
                                        <p:tgtEl>
                                          <p:spTgt spid="157"/>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161"/>
                                        </p:tgtEl>
                                        <p:attrNameLst>
                                          <p:attrName>style.visibility</p:attrName>
                                        </p:attrNameLst>
                                      </p:cBhvr>
                                      <p:to>
                                        <p:strVal val="visible"/>
                                      </p:to>
                                    </p:set>
                                    <p:animEffect transition="in" filter="wipe(left)">
                                      <p:cBhvr>
                                        <p:cTn id="43" dur="500"/>
                                        <p:tgtEl>
                                          <p:spTgt spid="1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137"/>
                                        </p:tgtEl>
                                        <p:attrNameLst>
                                          <p:attrName>style.visibility</p:attrName>
                                        </p:attrNameLst>
                                      </p:cBhvr>
                                      <p:to>
                                        <p:strVal val="visible"/>
                                      </p:to>
                                    </p:set>
                                    <p:animEffect transition="in" filter="fade">
                                      <p:cBhvr>
                                        <p:cTn id="47" dur="500"/>
                                        <p:tgtEl>
                                          <p:spTgt spid="137"/>
                                        </p:tgtEl>
                                      </p:cBhvr>
                                    </p:animEffect>
                                  </p:childTnLst>
                                </p:cTn>
                              </p:par>
                            </p:childTnLst>
                          </p:cTn>
                        </p:par>
                        <p:par>
                          <p:cTn id="48" fill="hold">
                            <p:stCondLst>
                              <p:cond delay="5350"/>
                            </p:stCondLst>
                            <p:childTnLst>
                              <p:par>
                                <p:cTn id="49" presetID="22" presetClass="entr" presetSubtype="4" fill="hold" nodeType="afterEffect">
                                  <p:stCondLst>
                                    <p:cond delay="0"/>
                                  </p:stCondLst>
                                  <p:childTnLst>
                                    <p:set>
                                      <p:cBhvr>
                                        <p:cTn id="50" dur="1" fill="hold">
                                          <p:stCondLst>
                                            <p:cond delay="0"/>
                                          </p:stCondLst>
                                        </p:cTn>
                                        <p:tgtEl>
                                          <p:spTgt spid="136"/>
                                        </p:tgtEl>
                                        <p:attrNameLst>
                                          <p:attrName>style.visibility</p:attrName>
                                        </p:attrNameLst>
                                      </p:cBhvr>
                                      <p:to>
                                        <p:strVal val="visible"/>
                                      </p:to>
                                    </p:set>
                                    <p:animEffect transition="in" filter="wipe(down)">
                                      <p:cBhvr>
                                        <p:cTn id="51" dur="500"/>
                                        <p:tgtEl>
                                          <p:spTgt spid="136"/>
                                        </p:tgtEl>
                                      </p:cBhvr>
                                    </p:animEffect>
                                  </p:childTnLst>
                                </p:cTn>
                              </p:par>
                            </p:childTnLst>
                          </p:cTn>
                        </p:par>
                        <p:par>
                          <p:cTn id="52" fill="hold">
                            <p:stCondLst>
                              <p:cond delay="5850"/>
                            </p:stCondLst>
                            <p:childTnLst>
                              <p:par>
                                <p:cTn id="53" presetID="22" presetClass="entr" presetSubtype="8" fill="hold" nodeType="afterEffect">
                                  <p:stCondLst>
                                    <p:cond delay="0"/>
                                  </p:stCondLst>
                                  <p:childTnLst>
                                    <p:set>
                                      <p:cBhvr>
                                        <p:cTn id="54" dur="1" fill="hold">
                                          <p:stCondLst>
                                            <p:cond delay="0"/>
                                          </p:stCondLst>
                                        </p:cTn>
                                        <p:tgtEl>
                                          <p:spTgt spid="140"/>
                                        </p:tgtEl>
                                        <p:attrNameLst>
                                          <p:attrName>style.visibility</p:attrName>
                                        </p:attrNameLst>
                                      </p:cBhvr>
                                      <p:to>
                                        <p:strVal val="visible"/>
                                      </p:to>
                                    </p:set>
                                    <p:animEffect transition="in" filter="wipe(left)">
                                      <p:cBhvr>
                                        <p:cTn id="55" dur="500"/>
                                        <p:tgtEl>
                                          <p:spTgt spid="140"/>
                                        </p:tgtEl>
                                      </p:cBhvr>
                                    </p:animEffect>
                                  </p:childTnLst>
                                </p:cTn>
                              </p:par>
                            </p:childTnLst>
                          </p:cTn>
                        </p:par>
                        <p:par>
                          <p:cTn id="56" fill="hold">
                            <p:stCondLst>
                              <p:cond delay="6350"/>
                            </p:stCondLst>
                            <p:childTnLst>
                              <p:par>
                                <p:cTn id="57" presetID="10" presetClass="entr" presetSubtype="0" fill="hold" nodeType="afterEffect">
                                  <p:stCondLst>
                                    <p:cond delay="0"/>
                                  </p:stCondLst>
                                  <p:childTnLst>
                                    <p:set>
                                      <p:cBhvr>
                                        <p:cTn id="58" dur="1" fill="hold">
                                          <p:stCondLst>
                                            <p:cond delay="0"/>
                                          </p:stCondLst>
                                        </p:cTn>
                                        <p:tgtEl>
                                          <p:spTgt spid="165"/>
                                        </p:tgtEl>
                                        <p:attrNameLst>
                                          <p:attrName>style.visibility</p:attrName>
                                        </p:attrNameLst>
                                      </p:cBhvr>
                                      <p:to>
                                        <p:strVal val="visible"/>
                                      </p:to>
                                    </p:set>
                                    <p:animEffect transition="in" filter="fade">
                                      <p:cBhvr>
                                        <p:cTn id="59" dur="500"/>
                                        <p:tgtEl>
                                          <p:spTgt spid="165"/>
                                        </p:tgtEl>
                                      </p:cBhvr>
                                    </p:animEffect>
                                  </p:childTnLst>
                                </p:cTn>
                              </p:par>
                            </p:childTnLst>
                          </p:cTn>
                        </p:par>
                        <p:par>
                          <p:cTn id="60" fill="hold">
                            <p:stCondLst>
                              <p:cond delay="6850"/>
                            </p:stCondLst>
                            <p:childTnLst>
                              <p:par>
                                <p:cTn id="61" presetID="22" presetClass="entr" presetSubtype="1" fill="hold" nodeType="afterEffect">
                                  <p:stCondLst>
                                    <p:cond delay="0"/>
                                  </p:stCondLst>
                                  <p:childTnLst>
                                    <p:set>
                                      <p:cBhvr>
                                        <p:cTn id="62" dur="1" fill="hold">
                                          <p:stCondLst>
                                            <p:cond delay="0"/>
                                          </p:stCondLst>
                                        </p:cTn>
                                        <p:tgtEl>
                                          <p:spTgt spid="164"/>
                                        </p:tgtEl>
                                        <p:attrNameLst>
                                          <p:attrName>style.visibility</p:attrName>
                                        </p:attrNameLst>
                                      </p:cBhvr>
                                      <p:to>
                                        <p:strVal val="visible"/>
                                      </p:to>
                                    </p:set>
                                    <p:animEffect transition="in" filter="wipe(up)">
                                      <p:cBhvr>
                                        <p:cTn id="63" dur="500"/>
                                        <p:tgtEl>
                                          <p:spTgt spid="164"/>
                                        </p:tgtEl>
                                      </p:cBhvr>
                                    </p:animEffect>
                                  </p:childTnLst>
                                </p:cTn>
                              </p:par>
                            </p:childTnLst>
                          </p:cTn>
                        </p:par>
                        <p:par>
                          <p:cTn id="64" fill="hold">
                            <p:stCondLst>
                              <p:cond delay="7350"/>
                            </p:stCondLst>
                            <p:childTnLst>
                              <p:par>
                                <p:cTn id="65" presetID="22" presetClass="entr" presetSubtype="8" fill="hold" nodeType="afterEffect">
                                  <p:stCondLst>
                                    <p:cond delay="0"/>
                                  </p:stCondLst>
                                  <p:childTnLst>
                                    <p:set>
                                      <p:cBhvr>
                                        <p:cTn id="66" dur="1" fill="hold">
                                          <p:stCondLst>
                                            <p:cond delay="0"/>
                                          </p:stCondLst>
                                        </p:cTn>
                                        <p:tgtEl>
                                          <p:spTgt spid="168"/>
                                        </p:tgtEl>
                                        <p:attrNameLst>
                                          <p:attrName>style.visibility</p:attrName>
                                        </p:attrNameLst>
                                      </p:cBhvr>
                                      <p:to>
                                        <p:strVal val="visible"/>
                                      </p:to>
                                    </p:set>
                                    <p:animEffect transition="in" filter="wipe(left)">
                                      <p:cBhvr>
                                        <p:cTn id="67" dur="500"/>
                                        <p:tgtEl>
                                          <p:spTgt spid="168"/>
                                        </p:tgtEl>
                                      </p:cBhvr>
                                    </p:animEffect>
                                  </p:childTnLst>
                                </p:cTn>
                              </p:par>
                            </p:childTnLst>
                          </p:cTn>
                        </p:par>
                        <p:par>
                          <p:cTn id="68" fill="hold">
                            <p:stCondLst>
                              <p:cond delay="7850"/>
                            </p:stCondLst>
                            <p:childTnLst>
                              <p:par>
                                <p:cTn id="69" presetID="10" presetClass="entr" presetSubtype="0" fill="hold" nodeType="afterEffect">
                                  <p:stCondLst>
                                    <p:cond delay="0"/>
                                  </p:stCondLst>
                                  <p:childTnLst>
                                    <p:set>
                                      <p:cBhvr>
                                        <p:cTn id="70" dur="1" fill="hold">
                                          <p:stCondLst>
                                            <p:cond delay="0"/>
                                          </p:stCondLst>
                                        </p:cTn>
                                        <p:tgtEl>
                                          <p:spTgt spid="144"/>
                                        </p:tgtEl>
                                        <p:attrNameLst>
                                          <p:attrName>style.visibility</p:attrName>
                                        </p:attrNameLst>
                                      </p:cBhvr>
                                      <p:to>
                                        <p:strVal val="visible"/>
                                      </p:to>
                                    </p:set>
                                    <p:animEffect transition="in" filter="fade">
                                      <p:cBhvr>
                                        <p:cTn id="71" dur="500"/>
                                        <p:tgtEl>
                                          <p:spTgt spid="144"/>
                                        </p:tgtEl>
                                      </p:cBhvr>
                                    </p:animEffect>
                                  </p:childTnLst>
                                </p:cTn>
                              </p:par>
                            </p:childTnLst>
                          </p:cTn>
                        </p:par>
                        <p:par>
                          <p:cTn id="72" fill="hold">
                            <p:stCondLst>
                              <p:cond delay="8350"/>
                            </p:stCondLst>
                            <p:childTnLst>
                              <p:par>
                                <p:cTn id="73" presetID="22" presetClass="entr" presetSubtype="4" fill="hold" nodeType="afterEffect">
                                  <p:stCondLst>
                                    <p:cond delay="0"/>
                                  </p:stCondLst>
                                  <p:childTnLst>
                                    <p:set>
                                      <p:cBhvr>
                                        <p:cTn id="74" dur="1" fill="hold">
                                          <p:stCondLst>
                                            <p:cond delay="0"/>
                                          </p:stCondLst>
                                        </p:cTn>
                                        <p:tgtEl>
                                          <p:spTgt spid="143"/>
                                        </p:tgtEl>
                                        <p:attrNameLst>
                                          <p:attrName>style.visibility</p:attrName>
                                        </p:attrNameLst>
                                      </p:cBhvr>
                                      <p:to>
                                        <p:strVal val="visible"/>
                                      </p:to>
                                    </p:set>
                                    <p:animEffect transition="in" filter="wipe(down)">
                                      <p:cBhvr>
                                        <p:cTn id="75" dur="500"/>
                                        <p:tgtEl>
                                          <p:spTgt spid="143"/>
                                        </p:tgtEl>
                                      </p:cBhvr>
                                    </p:animEffect>
                                  </p:childTnLst>
                                </p:cTn>
                              </p:par>
                            </p:childTnLst>
                          </p:cTn>
                        </p:par>
                        <p:par>
                          <p:cTn id="76" fill="hold">
                            <p:stCondLst>
                              <p:cond delay="8850"/>
                            </p:stCondLst>
                            <p:childTnLst>
                              <p:par>
                                <p:cTn id="77" presetID="22" presetClass="entr" presetSubtype="8" fill="hold" nodeType="afterEffect">
                                  <p:stCondLst>
                                    <p:cond delay="0"/>
                                  </p:stCondLst>
                                  <p:childTnLst>
                                    <p:set>
                                      <p:cBhvr>
                                        <p:cTn id="78" dur="1" fill="hold">
                                          <p:stCondLst>
                                            <p:cond delay="0"/>
                                          </p:stCondLst>
                                        </p:cTn>
                                        <p:tgtEl>
                                          <p:spTgt spid="147"/>
                                        </p:tgtEl>
                                        <p:attrNameLst>
                                          <p:attrName>style.visibility</p:attrName>
                                        </p:attrNameLst>
                                      </p:cBhvr>
                                      <p:to>
                                        <p:strVal val="visible"/>
                                      </p:to>
                                    </p:set>
                                    <p:animEffect transition="in" filter="wipe(left)">
                                      <p:cBhvr>
                                        <p:cTn id="79" dur="500"/>
                                        <p:tgtEl>
                                          <p:spTgt spid="147"/>
                                        </p:tgtEl>
                                      </p:cBhvr>
                                    </p:animEffect>
                                  </p:childTnLst>
                                </p:cTn>
                              </p:par>
                            </p:childTnLst>
                          </p:cTn>
                        </p:par>
                        <p:par>
                          <p:cTn id="80" fill="hold">
                            <p:stCondLst>
                              <p:cond delay="9350"/>
                            </p:stCondLst>
                            <p:childTnLst>
                              <p:par>
                                <p:cTn id="81" presetID="10" presetClass="entr" presetSubtype="0" fill="hold" nodeType="afterEffect">
                                  <p:stCondLst>
                                    <p:cond delay="0"/>
                                  </p:stCondLst>
                                  <p:childTnLst>
                                    <p:set>
                                      <p:cBhvr>
                                        <p:cTn id="82" dur="1" fill="hold">
                                          <p:stCondLst>
                                            <p:cond delay="0"/>
                                          </p:stCondLst>
                                        </p:cTn>
                                        <p:tgtEl>
                                          <p:spTgt spid="172"/>
                                        </p:tgtEl>
                                        <p:attrNameLst>
                                          <p:attrName>style.visibility</p:attrName>
                                        </p:attrNameLst>
                                      </p:cBhvr>
                                      <p:to>
                                        <p:strVal val="visible"/>
                                      </p:to>
                                    </p:set>
                                    <p:animEffect transition="in" filter="fade">
                                      <p:cBhvr>
                                        <p:cTn id="83" dur="500"/>
                                        <p:tgtEl>
                                          <p:spTgt spid="172"/>
                                        </p:tgtEl>
                                      </p:cBhvr>
                                    </p:animEffect>
                                  </p:childTnLst>
                                </p:cTn>
                              </p:par>
                            </p:childTnLst>
                          </p:cTn>
                        </p:par>
                        <p:par>
                          <p:cTn id="84" fill="hold">
                            <p:stCondLst>
                              <p:cond delay="9850"/>
                            </p:stCondLst>
                            <p:childTnLst>
                              <p:par>
                                <p:cTn id="85" presetID="22" presetClass="entr" presetSubtype="1" fill="hold" nodeType="afterEffect">
                                  <p:stCondLst>
                                    <p:cond delay="0"/>
                                  </p:stCondLst>
                                  <p:childTnLst>
                                    <p:set>
                                      <p:cBhvr>
                                        <p:cTn id="86" dur="1" fill="hold">
                                          <p:stCondLst>
                                            <p:cond delay="0"/>
                                          </p:stCondLst>
                                        </p:cTn>
                                        <p:tgtEl>
                                          <p:spTgt spid="171"/>
                                        </p:tgtEl>
                                        <p:attrNameLst>
                                          <p:attrName>style.visibility</p:attrName>
                                        </p:attrNameLst>
                                      </p:cBhvr>
                                      <p:to>
                                        <p:strVal val="visible"/>
                                      </p:to>
                                    </p:set>
                                    <p:animEffect transition="in" filter="wipe(up)">
                                      <p:cBhvr>
                                        <p:cTn id="87" dur="500"/>
                                        <p:tgtEl>
                                          <p:spTgt spid="171"/>
                                        </p:tgtEl>
                                      </p:cBhvr>
                                    </p:animEffect>
                                  </p:childTnLst>
                                </p:cTn>
                              </p:par>
                            </p:childTnLst>
                          </p:cTn>
                        </p:par>
                        <p:par>
                          <p:cTn id="88" fill="hold">
                            <p:stCondLst>
                              <p:cond delay="10350"/>
                            </p:stCondLst>
                            <p:childTnLst>
                              <p:par>
                                <p:cTn id="89" presetID="22" presetClass="entr" presetSubtype="8" fill="hold" nodeType="afterEffect">
                                  <p:stCondLst>
                                    <p:cond delay="0"/>
                                  </p:stCondLst>
                                  <p:childTnLst>
                                    <p:set>
                                      <p:cBhvr>
                                        <p:cTn id="90" dur="1" fill="hold">
                                          <p:stCondLst>
                                            <p:cond delay="0"/>
                                          </p:stCondLst>
                                        </p:cTn>
                                        <p:tgtEl>
                                          <p:spTgt spid="175"/>
                                        </p:tgtEl>
                                        <p:attrNameLst>
                                          <p:attrName>style.visibility</p:attrName>
                                        </p:attrNameLst>
                                      </p:cBhvr>
                                      <p:to>
                                        <p:strVal val="visible"/>
                                      </p:to>
                                    </p:set>
                                    <p:animEffect transition="in" filter="wipe(left)">
                                      <p:cBhvr>
                                        <p:cTn id="91" dur="500"/>
                                        <p:tgtEl>
                                          <p:spTgt spid="175"/>
                                        </p:tgtEl>
                                      </p:cBhvr>
                                    </p:animEffect>
                                  </p:childTnLst>
                                </p:cTn>
                              </p:par>
                            </p:childTnLst>
                          </p:cTn>
                        </p:par>
                        <p:par>
                          <p:cTn id="92" fill="hold">
                            <p:stCondLst>
                              <p:cond delay="10850"/>
                            </p:stCondLst>
                            <p:childTnLst>
                              <p:par>
                                <p:cTn id="93" presetID="10" presetClass="entr" presetSubtype="0" fill="hold" nodeType="afterEffect">
                                  <p:stCondLst>
                                    <p:cond delay="0"/>
                                  </p:stCondLst>
                                  <p:childTnLst>
                                    <p:set>
                                      <p:cBhvr>
                                        <p:cTn id="94" dur="1" fill="hold">
                                          <p:stCondLst>
                                            <p:cond delay="0"/>
                                          </p:stCondLst>
                                        </p:cTn>
                                        <p:tgtEl>
                                          <p:spTgt spid="151"/>
                                        </p:tgtEl>
                                        <p:attrNameLst>
                                          <p:attrName>style.visibility</p:attrName>
                                        </p:attrNameLst>
                                      </p:cBhvr>
                                      <p:to>
                                        <p:strVal val="visible"/>
                                      </p:to>
                                    </p:set>
                                    <p:animEffect transition="in" filter="fade">
                                      <p:cBhvr>
                                        <p:cTn id="95" dur="500"/>
                                        <p:tgtEl>
                                          <p:spTgt spid="151"/>
                                        </p:tgtEl>
                                      </p:cBhvr>
                                    </p:animEffect>
                                  </p:childTnLst>
                                </p:cTn>
                              </p:par>
                            </p:childTnLst>
                          </p:cTn>
                        </p:par>
                        <p:par>
                          <p:cTn id="96" fill="hold">
                            <p:stCondLst>
                              <p:cond delay="11350"/>
                            </p:stCondLst>
                            <p:childTnLst>
                              <p:par>
                                <p:cTn id="97" presetID="22" presetClass="entr" presetSubtype="4" fill="hold" nodeType="afterEffect">
                                  <p:stCondLst>
                                    <p:cond delay="0"/>
                                  </p:stCondLst>
                                  <p:childTnLst>
                                    <p:set>
                                      <p:cBhvr>
                                        <p:cTn id="98" dur="1" fill="hold">
                                          <p:stCondLst>
                                            <p:cond delay="0"/>
                                          </p:stCondLst>
                                        </p:cTn>
                                        <p:tgtEl>
                                          <p:spTgt spid="150"/>
                                        </p:tgtEl>
                                        <p:attrNameLst>
                                          <p:attrName>style.visibility</p:attrName>
                                        </p:attrNameLst>
                                      </p:cBhvr>
                                      <p:to>
                                        <p:strVal val="visible"/>
                                      </p:to>
                                    </p:set>
                                    <p:animEffect transition="in" filter="wipe(down)">
                                      <p:cBhvr>
                                        <p:cTn id="99" dur="500"/>
                                        <p:tgtEl>
                                          <p:spTgt spid="150"/>
                                        </p:tgtEl>
                                      </p:cBhvr>
                                    </p:animEffect>
                                  </p:childTnLst>
                                </p:cTn>
                              </p:par>
                            </p:childTnLst>
                          </p:cTn>
                        </p:par>
                        <p:par>
                          <p:cTn id="100" fill="hold">
                            <p:stCondLst>
                              <p:cond delay="11850"/>
                            </p:stCondLst>
                            <p:childTnLst>
                              <p:par>
                                <p:cTn id="101" presetID="22" presetClass="entr" presetSubtype="8" fill="hold" nodeType="afterEffect">
                                  <p:stCondLst>
                                    <p:cond delay="0"/>
                                  </p:stCondLst>
                                  <p:childTnLst>
                                    <p:set>
                                      <p:cBhvr>
                                        <p:cTn id="102" dur="1" fill="hold">
                                          <p:stCondLst>
                                            <p:cond delay="0"/>
                                          </p:stCondLst>
                                        </p:cTn>
                                        <p:tgtEl>
                                          <p:spTgt spid="154"/>
                                        </p:tgtEl>
                                        <p:attrNameLst>
                                          <p:attrName>style.visibility</p:attrName>
                                        </p:attrNameLst>
                                      </p:cBhvr>
                                      <p:to>
                                        <p:strVal val="visible"/>
                                      </p:to>
                                    </p:set>
                                    <p:animEffect transition="in" filter="wipe(left)">
                                      <p:cBhvr>
                                        <p:cTn id="103" dur="500"/>
                                        <p:tgtEl>
                                          <p:spTgt spid="154"/>
                                        </p:tgtEl>
                                      </p:cBhvr>
                                    </p:animEffect>
                                  </p:childTnLst>
                                </p:cTn>
                              </p:par>
                            </p:childTnLst>
                          </p:cTn>
                        </p:par>
                        <p:par>
                          <p:cTn id="104" fill="hold">
                            <p:stCondLst>
                              <p:cond delay="12350"/>
                            </p:stCondLst>
                            <p:childTnLst>
                              <p:par>
                                <p:cTn id="105" presetID="10" presetClass="entr" presetSubtype="0" fill="hold" nodeType="afterEffect">
                                  <p:stCondLst>
                                    <p:cond delay="0"/>
                                  </p:stCondLst>
                                  <p:childTnLst>
                                    <p:set>
                                      <p:cBhvr>
                                        <p:cTn id="106" dur="1" fill="hold">
                                          <p:stCondLst>
                                            <p:cond delay="0"/>
                                          </p:stCondLst>
                                        </p:cTn>
                                        <p:tgtEl>
                                          <p:spTgt spid="178"/>
                                        </p:tgtEl>
                                        <p:attrNameLst>
                                          <p:attrName>style.visibility</p:attrName>
                                        </p:attrNameLst>
                                      </p:cBhvr>
                                      <p:to>
                                        <p:strVal val="visible"/>
                                      </p:to>
                                    </p:set>
                                    <p:animEffect transition="in" filter="fade">
                                      <p:cBhvr>
                                        <p:cTn id="107" dur="500"/>
                                        <p:tgtEl>
                                          <p:spTgt spid="178"/>
                                        </p:tgtEl>
                                      </p:cBhvr>
                                    </p:animEffect>
                                  </p:childTnLst>
                                </p:cTn>
                              </p:par>
                            </p:childTnLst>
                          </p:cTn>
                        </p:par>
                        <p:par>
                          <p:cTn id="108" fill="hold">
                            <p:stCondLst>
                              <p:cond delay="12850"/>
                            </p:stCondLst>
                            <p:childTnLst>
                              <p:par>
                                <p:cTn id="109" presetID="26" presetClass="emph" presetSubtype="0" fill="hold" nodeType="afterEffect">
                                  <p:stCondLst>
                                    <p:cond delay="0"/>
                                  </p:stCondLst>
                                  <p:childTnLst>
                                    <p:animEffect transition="out" filter="fade">
                                      <p:cBhvr>
                                        <p:cTn id="110" dur="500" tmFilter="0, 0; .2, .5; .8, .5; 1, 0"/>
                                        <p:tgtEl>
                                          <p:spTgt spid="178"/>
                                        </p:tgtEl>
                                      </p:cBhvr>
                                    </p:animEffect>
                                    <p:animScale>
                                      <p:cBhvr>
                                        <p:cTn id="111" dur="250" autoRev="1" fill="hold"/>
                                        <p:tgtEl>
                                          <p:spTgt spid="17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原创设计师QQ598969553            _1"/>
          <p:cNvSpPr>
            <a:spLocks noChangeArrowheads="1"/>
          </p:cNvSpPr>
          <p:nvPr/>
        </p:nvSpPr>
        <p:spPr bwMode="auto">
          <a:xfrm>
            <a:off x="1735837" y="3600103"/>
            <a:ext cx="1926285" cy="3286075"/>
          </a:xfrm>
          <a:prstGeom prst="rect">
            <a:avLst/>
          </a:prstGeom>
          <a:solidFill>
            <a:schemeClr val="accent1"/>
          </a:solidFill>
          <a:ln>
            <a:noFill/>
          </a:ln>
          <a:extLst/>
        </p:spPr>
        <p:txBody>
          <a:bodyPr/>
          <a:lstStyle/>
          <a:p>
            <a:endParaRPr lang="zh-CN" altLang="en-US" sz="2800">
              <a:latin typeface="微软雅黑" pitchFamily="34" charset="-122"/>
              <a:ea typeface="微软雅黑" pitchFamily="34" charset="-122"/>
            </a:endParaRPr>
          </a:p>
        </p:txBody>
      </p:sp>
      <p:sp>
        <p:nvSpPr>
          <p:cNvPr id="66" name="原创设计师QQ598969553            _2"/>
          <p:cNvSpPr>
            <a:spLocks noChangeArrowheads="1"/>
          </p:cNvSpPr>
          <p:nvPr/>
        </p:nvSpPr>
        <p:spPr bwMode="auto">
          <a:xfrm>
            <a:off x="3878125" y="4291168"/>
            <a:ext cx="1946997" cy="2595010"/>
          </a:xfrm>
          <a:prstGeom prst="rect">
            <a:avLst/>
          </a:prstGeom>
          <a:solidFill>
            <a:schemeClr val="accent1"/>
          </a:solidFill>
          <a:ln>
            <a:noFill/>
          </a:ln>
          <a:extLst/>
        </p:spPr>
        <p:txBody>
          <a:bodyPr/>
          <a:lstStyle/>
          <a:p>
            <a:endParaRPr lang="zh-CN" altLang="en-US" sz="2800">
              <a:latin typeface="微软雅黑" pitchFamily="34" charset="-122"/>
              <a:ea typeface="微软雅黑" pitchFamily="34" charset="-122"/>
            </a:endParaRPr>
          </a:p>
        </p:txBody>
      </p:sp>
      <p:sp>
        <p:nvSpPr>
          <p:cNvPr id="67" name="原创设计师QQ598969553            _3"/>
          <p:cNvSpPr>
            <a:spLocks noChangeArrowheads="1"/>
          </p:cNvSpPr>
          <p:nvPr/>
        </p:nvSpPr>
        <p:spPr bwMode="auto">
          <a:xfrm>
            <a:off x="6041127" y="4998361"/>
            <a:ext cx="1946997" cy="1887817"/>
          </a:xfrm>
          <a:prstGeom prst="rect">
            <a:avLst/>
          </a:prstGeom>
          <a:solidFill>
            <a:schemeClr val="bg1">
              <a:lumMod val="65000"/>
            </a:schemeClr>
          </a:solidFill>
          <a:ln>
            <a:noFill/>
          </a:ln>
          <a:extLst/>
        </p:spPr>
        <p:txBody>
          <a:bodyPr/>
          <a:lstStyle/>
          <a:p>
            <a:endParaRPr lang="zh-CN" altLang="en-US" sz="2800">
              <a:latin typeface="微软雅黑" pitchFamily="34" charset="-122"/>
              <a:ea typeface="微软雅黑" pitchFamily="34" charset="-122"/>
            </a:endParaRPr>
          </a:p>
        </p:txBody>
      </p:sp>
      <p:sp>
        <p:nvSpPr>
          <p:cNvPr id="68" name="原创设计师QQ598969553            _4"/>
          <p:cNvSpPr>
            <a:spLocks noChangeArrowheads="1"/>
          </p:cNvSpPr>
          <p:nvPr/>
        </p:nvSpPr>
        <p:spPr bwMode="auto">
          <a:xfrm>
            <a:off x="8204126" y="2678535"/>
            <a:ext cx="1946997" cy="4207643"/>
          </a:xfrm>
          <a:prstGeom prst="rect">
            <a:avLst/>
          </a:prstGeom>
          <a:solidFill>
            <a:schemeClr val="accent1"/>
          </a:solidFill>
          <a:ln>
            <a:noFill/>
          </a:ln>
          <a:extLst/>
        </p:spPr>
        <p:txBody>
          <a:bodyPr/>
          <a:lstStyle/>
          <a:p>
            <a:endParaRPr lang="zh-CN" altLang="en-US" sz="2800">
              <a:latin typeface="微软雅黑" pitchFamily="34" charset="-122"/>
              <a:ea typeface="微软雅黑" pitchFamily="34" charset="-122"/>
            </a:endParaRPr>
          </a:p>
        </p:txBody>
      </p:sp>
      <p:sp>
        <p:nvSpPr>
          <p:cNvPr id="69" name="原创设计师QQ598969553            _5"/>
          <p:cNvSpPr txBox="1"/>
          <p:nvPr/>
        </p:nvSpPr>
        <p:spPr>
          <a:xfrm>
            <a:off x="2130716" y="3792363"/>
            <a:ext cx="1244251" cy="707886"/>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4000" dirty="0">
                <a:solidFill>
                  <a:schemeClr val="bg1"/>
                </a:solidFill>
                <a:latin typeface="微软雅黑" pitchFamily="34" charset="-122"/>
                <a:ea typeface="微软雅黑" pitchFamily="34" charset="-122"/>
                <a:cs typeface="Arial" pitchFamily="34" charset="0"/>
              </a:rPr>
              <a:t>52%</a:t>
            </a:r>
            <a:endParaRPr lang="zh-CN" altLang="en-US" sz="4000" dirty="0">
              <a:solidFill>
                <a:schemeClr val="bg1"/>
              </a:solidFill>
              <a:latin typeface="微软雅黑" pitchFamily="34" charset="-122"/>
              <a:ea typeface="微软雅黑" pitchFamily="34" charset="-122"/>
              <a:cs typeface="Arial" pitchFamily="34" charset="0"/>
            </a:endParaRPr>
          </a:p>
        </p:txBody>
      </p:sp>
      <p:sp>
        <p:nvSpPr>
          <p:cNvPr id="70" name="原创设计师QQ598969553            _6"/>
          <p:cNvSpPr txBox="1"/>
          <p:nvPr/>
        </p:nvSpPr>
        <p:spPr>
          <a:xfrm>
            <a:off x="4284145" y="4468835"/>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45%</a:t>
            </a:r>
            <a:endParaRPr lang="zh-CN" altLang="en-US" dirty="0">
              <a:solidFill>
                <a:schemeClr val="bg1"/>
              </a:solidFill>
            </a:endParaRPr>
          </a:p>
        </p:txBody>
      </p:sp>
      <p:sp>
        <p:nvSpPr>
          <p:cNvPr id="71" name="原创设计师QQ598969553            _7"/>
          <p:cNvSpPr txBox="1"/>
          <p:nvPr/>
        </p:nvSpPr>
        <p:spPr>
          <a:xfrm>
            <a:off x="6423641" y="5050789"/>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39%</a:t>
            </a:r>
            <a:endParaRPr lang="zh-CN" altLang="en-US" dirty="0">
              <a:solidFill>
                <a:schemeClr val="bg1"/>
              </a:solidFill>
            </a:endParaRPr>
          </a:p>
        </p:txBody>
      </p:sp>
      <p:sp>
        <p:nvSpPr>
          <p:cNvPr id="72" name="原创设计师QQ598969553            _8"/>
          <p:cNvSpPr txBox="1"/>
          <p:nvPr/>
        </p:nvSpPr>
        <p:spPr>
          <a:xfrm>
            <a:off x="8564365" y="2843248"/>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70%</a:t>
            </a:r>
            <a:endParaRPr lang="zh-CN" altLang="en-US" dirty="0">
              <a:solidFill>
                <a:schemeClr val="bg1"/>
              </a:solidFill>
            </a:endParaRPr>
          </a:p>
        </p:txBody>
      </p:sp>
      <p:sp>
        <p:nvSpPr>
          <p:cNvPr id="74" name="原创设计师QQ598969553            _9"/>
          <p:cNvSpPr>
            <a:spLocks/>
          </p:cNvSpPr>
          <p:nvPr/>
        </p:nvSpPr>
        <p:spPr bwMode="auto">
          <a:xfrm>
            <a:off x="1997968" y="3047473"/>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a:solidFill>
                  <a:schemeClr val="tx1">
                    <a:lumMod val="85000"/>
                    <a:lumOff val="15000"/>
                  </a:schemeClr>
                </a:solidFill>
                <a:latin typeface="微软雅黑" pitchFamily="34" charset="-122"/>
                <a:ea typeface="微软雅黑" pitchFamily="34" charset="-122"/>
              </a:rPr>
              <a:t>第一季度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5" name="原创设计师QQ598969553            _10"/>
          <p:cNvSpPr>
            <a:spLocks/>
          </p:cNvSpPr>
          <p:nvPr/>
        </p:nvSpPr>
        <p:spPr bwMode="auto">
          <a:xfrm>
            <a:off x="4214572" y="3732038"/>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a:solidFill>
                  <a:schemeClr val="tx1">
                    <a:lumMod val="85000"/>
                    <a:lumOff val="15000"/>
                  </a:schemeClr>
                </a:solidFill>
                <a:latin typeface="微软雅黑" pitchFamily="34" charset="-122"/>
                <a:ea typeface="微软雅黑" pitchFamily="34" charset="-122"/>
              </a:rPr>
              <a:t>第二季度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6" name="原创设计师QQ598969553            _11"/>
          <p:cNvSpPr>
            <a:spLocks/>
          </p:cNvSpPr>
          <p:nvPr/>
        </p:nvSpPr>
        <p:spPr bwMode="auto">
          <a:xfrm>
            <a:off x="6354068" y="4468835"/>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cap="small" dirty="0">
                <a:solidFill>
                  <a:schemeClr val="tx1">
                    <a:lumMod val="85000"/>
                    <a:lumOff val="15000"/>
                  </a:schemeClr>
                </a:solidFill>
                <a:latin typeface="微软雅黑" pitchFamily="34" charset="-122"/>
                <a:ea typeface="微软雅黑" pitchFamily="34" charset="-122"/>
              </a:rPr>
              <a:t>第三季度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7" name="原创设计师QQ598969553            _12"/>
          <p:cNvSpPr>
            <a:spLocks/>
          </p:cNvSpPr>
          <p:nvPr/>
        </p:nvSpPr>
        <p:spPr bwMode="auto">
          <a:xfrm>
            <a:off x="8505450" y="2127662"/>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a:solidFill>
                  <a:schemeClr val="tx1">
                    <a:lumMod val="85000"/>
                    <a:lumOff val="15000"/>
                  </a:schemeClr>
                </a:solidFill>
                <a:latin typeface="微软雅黑" pitchFamily="34" charset="-122"/>
                <a:ea typeface="微软雅黑" pitchFamily="34" charset="-122"/>
              </a:rPr>
              <a:t>第四季度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16" name="原创设计师QQ598969553            _13"/>
          <p:cNvSpPr/>
          <p:nvPr/>
        </p:nvSpPr>
        <p:spPr>
          <a:xfrm>
            <a:off x="1634679" y="1160959"/>
            <a:ext cx="4220286" cy="1692771"/>
          </a:xfrm>
          <a:prstGeom prst="rect">
            <a:avLst/>
          </a:prstGeom>
        </p:spPr>
        <p:txBody>
          <a:bodyPr wrap="square">
            <a:spAutoFit/>
          </a:bodyPr>
          <a:lstStyle/>
          <a:p>
            <a:pPr>
              <a:lnSpc>
                <a:spcPct val="200000"/>
              </a:lnSpc>
            </a:pPr>
            <a:r>
              <a:rPr lang="zh-CN" altLang="en-US" sz="2000" b="1" dirty="0">
                <a:solidFill>
                  <a:schemeClr val="accent1"/>
                </a:solidFill>
                <a:latin typeface="微软雅黑" pitchFamily="34" charset="-122"/>
                <a:ea typeface="微软雅黑" pitchFamily="34" charset="-122"/>
              </a:rPr>
              <a:t>点击添加小标题</a:t>
            </a:r>
            <a:endParaRPr lang="en-US" altLang="zh-CN" sz="2000" b="1" dirty="0">
              <a:solidFill>
                <a:schemeClr val="accent1"/>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17" name="原创设计师QQ598969553            _14"/>
          <p:cNvSpPr txBox="1"/>
          <p:nvPr/>
        </p:nvSpPr>
        <p:spPr>
          <a:xfrm>
            <a:off x="1730103"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18"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407706818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par>
                          <p:cTn id="16" fill="hold">
                            <p:stCondLst>
                              <p:cond delay="1350"/>
                            </p:stCondLst>
                            <p:childTnLst>
                              <p:par>
                                <p:cTn id="17" presetID="22" presetClass="entr" presetSubtype="4" fill="hold" grpId="0"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wipe(down)">
                                      <p:cBhvr>
                                        <p:cTn id="19" dur="500"/>
                                        <p:tgtEl>
                                          <p:spTgt spid="65"/>
                                        </p:tgtEl>
                                      </p:cBhvr>
                                    </p:animEffect>
                                  </p:childTnLst>
                                </p:cTn>
                              </p:par>
                            </p:childTnLst>
                          </p:cTn>
                        </p:par>
                        <p:par>
                          <p:cTn id="20" fill="hold">
                            <p:stCondLst>
                              <p:cond delay="1850"/>
                            </p:stCondLst>
                            <p:childTnLst>
                              <p:par>
                                <p:cTn id="21" presetID="14" presetClass="entr" presetSubtype="10"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randombar(horizontal)">
                                      <p:cBhvr>
                                        <p:cTn id="23" dur="500"/>
                                        <p:tgtEl>
                                          <p:spTgt spid="69"/>
                                        </p:tgtEl>
                                      </p:cBhvr>
                                    </p:animEffect>
                                  </p:childTnLst>
                                </p:cTn>
                              </p:par>
                            </p:childTnLst>
                          </p:cTn>
                        </p:par>
                        <p:par>
                          <p:cTn id="24" fill="hold">
                            <p:stCondLst>
                              <p:cond delay="2350"/>
                            </p:stCondLst>
                            <p:childTnLst>
                              <p:par>
                                <p:cTn id="25" presetID="22" presetClass="entr" presetSubtype="4" fill="hold" grpId="0"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wipe(down)">
                                      <p:cBhvr>
                                        <p:cTn id="27" dur="500"/>
                                        <p:tgtEl>
                                          <p:spTgt spid="74"/>
                                        </p:tgtEl>
                                      </p:cBhvr>
                                    </p:animEffect>
                                  </p:childTnLst>
                                </p:cTn>
                              </p:par>
                            </p:childTnLst>
                          </p:cTn>
                        </p:par>
                        <p:par>
                          <p:cTn id="28" fill="hold">
                            <p:stCondLst>
                              <p:cond delay="2850"/>
                            </p:stCondLst>
                            <p:childTnLst>
                              <p:par>
                                <p:cTn id="29" presetID="22" presetClass="entr" presetSubtype="4" fill="hold" grpId="0"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wipe(down)">
                                      <p:cBhvr>
                                        <p:cTn id="31" dur="500"/>
                                        <p:tgtEl>
                                          <p:spTgt spid="66"/>
                                        </p:tgtEl>
                                      </p:cBhvr>
                                    </p:animEffect>
                                  </p:childTnLst>
                                </p:cTn>
                              </p:par>
                            </p:childTnLst>
                          </p:cTn>
                        </p:par>
                        <p:par>
                          <p:cTn id="32" fill="hold">
                            <p:stCondLst>
                              <p:cond delay="3350"/>
                            </p:stCondLst>
                            <p:childTnLst>
                              <p:par>
                                <p:cTn id="33" presetID="14" presetClass="entr" presetSubtype="10" fill="hold" grpId="0" nodeType="after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randombar(horizontal)">
                                      <p:cBhvr>
                                        <p:cTn id="35" dur="500"/>
                                        <p:tgtEl>
                                          <p:spTgt spid="70"/>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75"/>
                                        </p:tgtEl>
                                        <p:attrNameLst>
                                          <p:attrName>style.visibility</p:attrName>
                                        </p:attrNameLst>
                                      </p:cBhvr>
                                      <p:to>
                                        <p:strVal val="visible"/>
                                      </p:to>
                                    </p:set>
                                    <p:animEffect transition="in" filter="wipe(left)">
                                      <p:cBhvr>
                                        <p:cTn id="39" dur="500"/>
                                        <p:tgtEl>
                                          <p:spTgt spid="75"/>
                                        </p:tgtEl>
                                      </p:cBhvr>
                                    </p:animEffect>
                                  </p:childTnLst>
                                </p:cTn>
                              </p:par>
                            </p:childTnLst>
                          </p:cTn>
                        </p:par>
                        <p:par>
                          <p:cTn id="40" fill="hold">
                            <p:stCondLst>
                              <p:cond delay="4350"/>
                            </p:stCondLst>
                            <p:childTnLst>
                              <p:par>
                                <p:cTn id="41" presetID="22" presetClass="entr" presetSubtype="4" fill="hold" grpId="0" nodeType="after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wipe(down)">
                                      <p:cBhvr>
                                        <p:cTn id="43" dur="500"/>
                                        <p:tgtEl>
                                          <p:spTgt spid="67"/>
                                        </p:tgtEl>
                                      </p:cBhvr>
                                    </p:animEffect>
                                  </p:childTnLst>
                                </p:cTn>
                              </p:par>
                            </p:childTnLst>
                          </p:cTn>
                        </p:par>
                        <p:par>
                          <p:cTn id="44" fill="hold">
                            <p:stCondLst>
                              <p:cond delay="4850"/>
                            </p:stCondLst>
                            <p:childTnLst>
                              <p:par>
                                <p:cTn id="45" presetID="14" presetClass="entr" presetSubtype="10"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randombar(horizontal)">
                                      <p:cBhvr>
                                        <p:cTn id="47" dur="500"/>
                                        <p:tgtEl>
                                          <p:spTgt spid="71"/>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76"/>
                                        </p:tgtEl>
                                        <p:attrNameLst>
                                          <p:attrName>style.visibility</p:attrName>
                                        </p:attrNameLst>
                                      </p:cBhvr>
                                      <p:to>
                                        <p:strVal val="visible"/>
                                      </p:to>
                                    </p:set>
                                    <p:animEffect transition="in" filter="wipe(left)">
                                      <p:cBhvr>
                                        <p:cTn id="51" dur="500"/>
                                        <p:tgtEl>
                                          <p:spTgt spid="76"/>
                                        </p:tgtEl>
                                      </p:cBhvr>
                                    </p:animEffect>
                                  </p:childTnLst>
                                </p:cTn>
                              </p:par>
                            </p:childTnLst>
                          </p:cTn>
                        </p:par>
                        <p:par>
                          <p:cTn id="52" fill="hold">
                            <p:stCondLst>
                              <p:cond delay="5850"/>
                            </p:stCondLst>
                            <p:childTnLst>
                              <p:par>
                                <p:cTn id="53" presetID="22" presetClass="entr" presetSubtype="4" fill="hold" grpId="0" nodeType="afterEffect">
                                  <p:stCondLst>
                                    <p:cond delay="0"/>
                                  </p:stCondLst>
                                  <p:childTnLst>
                                    <p:set>
                                      <p:cBhvr>
                                        <p:cTn id="54" dur="1" fill="hold">
                                          <p:stCondLst>
                                            <p:cond delay="0"/>
                                          </p:stCondLst>
                                        </p:cTn>
                                        <p:tgtEl>
                                          <p:spTgt spid="68"/>
                                        </p:tgtEl>
                                        <p:attrNameLst>
                                          <p:attrName>style.visibility</p:attrName>
                                        </p:attrNameLst>
                                      </p:cBhvr>
                                      <p:to>
                                        <p:strVal val="visible"/>
                                      </p:to>
                                    </p:set>
                                    <p:animEffect transition="in" filter="wipe(down)">
                                      <p:cBhvr>
                                        <p:cTn id="55" dur="500"/>
                                        <p:tgtEl>
                                          <p:spTgt spid="68"/>
                                        </p:tgtEl>
                                      </p:cBhvr>
                                    </p:animEffect>
                                  </p:childTnLst>
                                </p:cTn>
                              </p:par>
                            </p:childTnLst>
                          </p:cTn>
                        </p:par>
                        <p:par>
                          <p:cTn id="56" fill="hold">
                            <p:stCondLst>
                              <p:cond delay="6350"/>
                            </p:stCondLst>
                            <p:childTnLst>
                              <p:par>
                                <p:cTn id="57" presetID="14" presetClass="entr" presetSubtype="10" fill="hold" grpId="0" nodeType="afterEffect">
                                  <p:stCondLst>
                                    <p:cond delay="0"/>
                                  </p:stCondLst>
                                  <p:childTnLst>
                                    <p:set>
                                      <p:cBhvr>
                                        <p:cTn id="58" dur="1" fill="hold">
                                          <p:stCondLst>
                                            <p:cond delay="0"/>
                                          </p:stCondLst>
                                        </p:cTn>
                                        <p:tgtEl>
                                          <p:spTgt spid="72"/>
                                        </p:tgtEl>
                                        <p:attrNameLst>
                                          <p:attrName>style.visibility</p:attrName>
                                        </p:attrNameLst>
                                      </p:cBhvr>
                                      <p:to>
                                        <p:strVal val="visible"/>
                                      </p:to>
                                    </p:set>
                                    <p:animEffect transition="in" filter="randombar(horizontal)">
                                      <p:cBhvr>
                                        <p:cTn id="59" dur="500"/>
                                        <p:tgtEl>
                                          <p:spTgt spid="72"/>
                                        </p:tgtEl>
                                      </p:cBhvr>
                                    </p:animEffect>
                                  </p:childTnLst>
                                </p:cTn>
                              </p:par>
                            </p:childTnLst>
                          </p:cTn>
                        </p:par>
                        <p:par>
                          <p:cTn id="60" fill="hold">
                            <p:stCondLst>
                              <p:cond delay="6850"/>
                            </p:stCondLst>
                            <p:childTnLst>
                              <p:par>
                                <p:cTn id="61" presetID="22" presetClass="entr" presetSubtype="8" fill="hold" grpId="0" nodeType="afterEffect">
                                  <p:stCondLst>
                                    <p:cond delay="0"/>
                                  </p:stCondLst>
                                  <p:childTnLst>
                                    <p:set>
                                      <p:cBhvr>
                                        <p:cTn id="62" dur="1" fill="hold">
                                          <p:stCondLst>
                                            <p:cond delay="0"/>
                                          </p:stCondLst>
                                        </p:cTn>
                                        <p:tgtEl>
                                          <p:spTgt spid="77"/>
                                        </p:tgtEl>
                                        <p:attrNameLst>
                                          <p:attrName>style.visibility</p:attrName>
                                        </p:attrNameLst>
                                      </p:cBhvr>
                                      <p:to>
                                        <p:strVal val="visible"/>
                                      </p:to>
                                    </p:set>
                                    <p:animEffect transition="in" filter="wipe(left)">
                                      <p:cBhvr>
                                        <p:cTn id="63"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69" grpId="0"/>
      <p:bldP spid="70" grpId="0"/>
      <p:bldP spid="71" grpId="0"/>
      <p:bldP spid="72" grpId="0"/>
      <p:bldP spid="74" grpId="0"/>
      <p:bldP spid="75" grpId="0"/>
      <p:bldP spid="76" grpId="0"/>
      <p:bldP spid="77" grpId="0"/>
      <p:bldP spid="16" grpId="0"/>
      <p:bldP spid="1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原创设计师QQ598969553            _1"/>
          <p:cNvGrpSpPr/>
          <p:nvPr/>
        </p:nvGrpSpPr>
        <p:grpSpPr>
          <a:xfrm>
            <a:off x="1376249" y="2165588"/>
            <a:ext cx="4320480" cy="144016"/>
            <a:chOff x="1507396" y="1628800"/>
            <a:chExt cx="4320480" cy="144016"/>
          </a:xfrm>
        </p:grpSpPr>
        <p:cxnSp>
          <p:nvCxnSpPr>
            <p:cNvPr id="13" name="直接连接符 12"/>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原创设计师QQ598969553            _2"/>
          <p:cNvGrpSpPr/>
          <p:nvPr/>
        </p:nvGrpSpPr>
        <p:grpSpPr>
          <a:xfrm>
            <a:off x="6252091" y="2165588"/>
            <a:ext cx="4320480" cy="144016"/>
            <a:chOff x="1507396" y="1628800"/>
            <a:chExt cx="4320480" cy="144016"/>
          </a:xfrm>
        </p:grpSpPr>
        <p:cxnSp>
          <p:nvCxnSpPr>
            <p:cNvPr id="34" name="直接连接符 33"/>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45" name="原创设计师QQ598969553            _3"/>
          <p:cNvSpPr txBox="1"/>
          <p:nvPr/>
        </p:nvSpPr>
        <p:spPr>
          <a:xfrm>
            <a:off x="5507008"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10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6" name="原创设计师QQ598969553            _4"/>
          <p:cNvSpPr txBox="1"/>
          <p:nvPr/>
        </p:nvSpPr>
        <p:spPr>
          <a:xfrm>
            <a:off x="5034572"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20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7" name="原创设计师QQ598969553            _5"/>
          <p:cNvSpPr txBox="1"/>
          <p:nvPr/>
        </p:nvSpPr>
        <p:spPr>
          <a:xfrm>
            <a:off x="4554519"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30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8" name="原创设计师QQ598969553            _6"/>
          <p:cNvSpPr txBox="1"/>
          <p:nvPr/>
        </p:nvSpPr>
        <p:spPr>
          <a:xfrm>
            <a:off x="4074466"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40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9" name="原创设计师QQ598969553            _7"/>
          <p:cNvSpPr txBox="1"/>
          <p:nvPr/>
        </p:nvSpPr>
        <p:spPr>
          <a:xfrm>
            <a:off x="3594413"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50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0" name="原创设计师QQ598969553            _8"/>
          <p:cNvSpPr txBox="1"/>
          <p:nvPr/>
        </p:nvSpPr>
        <p:spPr>
          <a:xfrm>
            <a:off x="3114360"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60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1" name="原创设计师QQ598969553            _9"/>
          <p:cNvSpPr txBox="1"/>
          <p:nvPr/>
        </p:nvSpPr>
        <p:spPr>
          <a:xfrm>
            <a:off x="2634307"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70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2" name="原创设计师QQ598969553            _10"/>
          <p:cNvSpPr txBox="1"/>
          <p:nvPr/>
        </p:nvSpPr>
        <p:spPr>
          <a:xfrm>
            <a:off x="2154254"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80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3" name="原创设计师QQ598969553            _11"/>
          <p:cNvSpPr txBox="1"/>
          <p:nvPr/>
        </p:nvSpPr>
        <p:spPr>
          <a:xfrm>
            <a:off x="1674201"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90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4" name="原创设计师QQ598969553            _12"/>
          <p:cNvSpPr txBox="1"/>
          <p:nvPr/>
        </p:nvSpPr>
        <p:spPr>
          <a:xfrm>
            <a:off x="1149264" y="1867104"/>
            <a:ext cx="545342" cy="338554"/>
          </a:xfrm>
          <a:prstGeom prst="rect">
            <a:avLst/>
          </a:prstGeom>
          <a:noFill/>
        </p:spPr>
        <p:txBody>
          <a:bodyPr wrap="none" rtlCol="0">
            <a:spAutoFit/>
          </a:bodyPr>
          <a:lstStyle/>
          <a:p>
            <a:r>
              <a:rPr lang="en-US" altLang="zh-CN" sz="1600" dirty="0">
                <a:solidFill>
                  <a:schemeClr val="tx1">
                    <a:lumMod val="85000"/>
                    <a:lumOff val="15000"/>
                  </a:schemeClr>
                </a:solidFill>
                <a:latin typeface="微软雅黑" pitchFamily="34" charset="-122"/>
                <a:ea typeface="微软雅黑" pitchFamily="34" charset="-122"/>
              </a:rPr>
              <a:t>100</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55" name="原创设计师QQ598969553            _13"/>
          <p:cNvSpPr txBox="1"/>
          <p:nvPr/>
        </p:nvSpPr>
        <p:spPr>
          <a:xfrm>
            <a:off x="6072118"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10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6" name="原创设计师QQ598969553            _14"/>
          <p:cNvSpPr txBox="1"/>
          <p:nvPr/>
        </p:nvSpPr>
        <p:spPr>
          <a:xfrm>
            <a:off x="6550043"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20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7" name="原创设计师QQ598969553            _15"/>
          <p:cNvSpPr txBox="1"/>
          <p:nvPr/>
        </p:nvSpPr>
        <p:spPr>
          <a:xfrm>
            <a:off x="7030096"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30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8" name="原创设计师QQ598969553            _16"/>
          <p:cNvSpPr txBox="1"/>
          <p:nvPr/>
        </p:nvSpPr>
        <p:spPr>
          <a:xfrm>
            <a:off x="7510149"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40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9" name="原创设计师QQ598969553            _17"/>
          <p:cNvSpPr txBox="1"/>
          <p:nvPr/>
        </p:nvSpPr>
        <p:spPr>
          <a:xfrm>
            <a:off x="7990202"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50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0" name="原创设计师QQ598969553            _18"/>
          <p:cNvSpPr txBox="1"/>
          <p:nvPr/>
        </p:nvSpPr>
        <p:spPr>
          <a:xfrm>
            <a:off x="8470255"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60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1" name="原创设计师QQ598969553            _19"/>
          <p:cNvSpPr txBox="1"/>
          <p:nvPr/>
        </p:nvSpPr>
        <p:spPr>
          <a:xfrm>
            <a:off x="8950308"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70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2" name="原创设计师QQ598969553            _20"/>
          <p:cNvSpPr txBox="1"/>
          <p:nvPr/>
        </p:nvSpPr>
        <p:spPr>
          <a:xfrm>
            <a:off x="9430361"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80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3" name="原创设计师QQ598969553            _21"/>
          <p:cNvSpPr txBox="1"/>
          <p:nvPr/>
        </p:nvSpPr>
        <p:spPr>
          <a:xfrm>
            <a:off x="9910414"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90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4" name="原创设计师QQ598969553            _22"/>
          <p:cNvSpPr txBox="1"/>
          <p:nvPr/>
        </p:nvSpPr>
        <p:spPr>
          <a:xfrm>
            <a:off x="10345586" y="1867104"/>
            <a:ext cx="545342"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100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5" name="原创设计师QQ598969553            _23"/>
          <p:cNvSpPr/>
          <p:nvPr/>
        </p:nvSpPr>
        <p:spPr>
          <a:xfrm flipH="1">
            <a:off x="2518455" y="2707699"/>
            <a:ext cx="3178273"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6" name="原创设计师QQ598969553            _24"/>
          <p:cNvSpPr/>
          <p:nvPr/>
        </p:nvSpPr>
        <p:spPr>
          <a:xfrm flipH="1">
            <a:off x="3742095" y="3259760"/>
            <a:ext cx="1954633"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7" name="原创设计师QQ598969553            _25"/>
          <p:cNvSpPr/>
          <p:nvPr/>
        </p:nvSpPr>
        <p:spPr>
          <a:xfrm flipH="1">
            <a:off x="2998509" y="3811821"/>
            <a:ext cx="2698220"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8" name="原创设计师QQ598969553            _26"/>
          <p:cNvSpPr/>
          <p:nvPr/>
        </p:nvSpPr>
        <p:spPr>
          <a:xfrm flipH="1">
            <a:off x="1407302" y="4363882"/>
            <a:ext cx="4289427"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9" name="原创设计师QQ598969553            _27"/>
          <p:cNvSpPr/>
          <p:nvPr/>
        </p:nvSpPr>
        <p:spPr>
          <a:xfrm flipH="1">
            <a:off x="2154254" y="4915943"/>
            <a:ext cx="3542475"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0" name="原创设计师QQ598969553            _28"/>
          <p:cNvSpPr/>
          <p:nvPr/>
        </p:nvSpPr>
        <p:spPr>
          <a:xfrm flipH="1">
            <a:off x="3296461" y="5468004"/>
            <a:ext cx="2400268"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1" name="原创设计师QQ598969553            _29"/>
          <p:cNvSpPr/>
          <p:nvPr/>
        </p:nvSpPr>
        <p:spPr>
          <a:xfrm flipH="1">
            <a:off x="4256567" y="6020538"/>
            <a:ext cx="1440162"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2" name="原创设计师QQ598969553            _30"/>
          <p:cNvSpPr txBox="1"/>
          <p:nvPr/>
        </p:nvSpPr>
        <p:spPr>
          <a:xfrm>
            <a:off x="1532425" y="270452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3" name="原创设计师QQ598969553            _31"/>
          <p:cNvSpPr txBox="1"/>
          <p:nvPr/>
        </p:nvSpPr>
        <p:spPr>
          <a:xfrm>
            <a:off x="2732166" y="3257207"/>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4" name="原创设计师QQ598969553            _32"/>
          <p:cNvSpPr txBox="1"/>
          <p:nvPr/>
        </p:nvSpPr>
        <p:spPr>
          <a:xfrm>
            <a:off x="2016514" y="3808879"/>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5" name="原创设计师QQ598969553            _33"/>
          <p:cNvSpPr txBox="1"/>
          <p:nvPr/>
        </p:nvSpPr>
        <p:spPr>
          <a:xfrm>
            <a:off x="482551" y="435259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6" name="原创设计师QQ598969553            _34"/>
          <p:cNvSpPr txBox="1"/>
          <p:nvPr/>
        </p:nvSpPr>
        <p:spPr>
          <a:xfrm>
            <a:off x="1234245" y="4912765"/>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7" name="原创设计师QQ598969553            _35"/>
          <p:cNvSpPr txBox="1"/>
          <p:nvPr/>
        </p:nvSpPr>
        <p:spPr>
          <a:xfrm>
            <a:off x="2284348" y="546545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8" name="原创设计师QQ598969553            _36"/>
          <p:cNvSpPr txBox="1"/>
          <p:nvPr/>
        </p:nvSpPr>
        <p:spPr>
          <a:xfrm>
            <a:off x="3236391" y="601712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9" name="原创设计师QQ598969553            _37"/>
          <p:cNvSpPr/>
          <p:nvPr/>
        </p:nvSpPr>
        <p:spPr>
          <a:xfrm>
            <a:off x="6252091" y="2707699"/>
            <a:ext cx="1622260"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0" name="原创设计师QQ598969553            _38"/>
          <p:cNvSpPr/>
          <p:nvPr/>
        </p:nvSpPr>
        <p:spPr>
          <a:xfrm>
            <a:off x="6252091" y="3259760"/>
            <a:ext cx="3062419"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1" name="原创设计师QQ598969553            _39"/>
          <p:cNvSpPr/>
          <p:nvPr/>
        </p:nvSpPr>
        <p:spPr>
          <a:xfrm>
            <a:off x="6252091" y="3811821"/>
            <a:ext cx="1920212"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2" name="原创设计师QQ598969553            _40"/>
          <p:cNvSpPr/>
          <p:nvPr/>
        </p:nvSpPr>
        <p:spPr>
          <a:xfrm>
            <a:off x="6252090" y="4363882"/>
            <a:ext cx="4093495"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3" name="原创设计师QQ598969553            _41"/>
          <p:cNvSpPr/>
          <p:nvPr/>
        </p:nvSpPr>
        <p:spPr>
          <a:xfrm>
            <a:off x="6252091" y="4915943"/>
            <a:ext cx="3360371"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4" name="原创设计师QQ598969553            _42"/>
          <p:cNvSpPr/>
          <p:nvPr/>
        </p:nvSpPr>
        <p:spPr>
          <a:xfrm>
            <a:off x="6252091" y="5468004"/>
            <a:ext cx="3658323"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5" name="原创设计师QQ598969553            _43"/>
          <p:cNvSpPr/>
          <p:nvPr/>
        </p:nvSpPr>
        <p:spPr>
          <a:xfrm>
            <a:off x="6252091" y="6020538"/>
            <a:ext cx="2880318"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6" name="原创设计师QQ598969553            _44"/>
          <p:cNvSpPr txBox="1"/>
          <p:nvPr/>
        </p:nvSpPr>
        <p:spPr>
          <a:xfrm>
            <a:off x="7936172" y="270452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87" name="原创设计师QQ598969553            _45"/>
          <p:cNvSpPr txBox="1"/>
          <p:nvPr/>
        </p:nvSpPr>
        <p:spPr>
          <a:xfrm>
            <a:off x="9391111" y="3268496"/>
            <a:ext cx="543739" cy="307777"/>
          </a:xfrm>
          <a:prstGeom prst="rect">
            <a:avLst/>
          </a:prstGeom>
          <a:noFill/>
        </p:spPr>
        <p:txBody>
          <a:bodyPr wrap="none" rtlCol="0">
            <a:spAutoFit/>
          </a:bodyPr>
          <a:lstStyle/>
          <a:p>
            <a:r>
              <a:rPr lang="zh-CN" altLang="en-US" sz="1400">
                <a:solidFill>
                  <a:schemeClr val="tx1">
                    <a:lumMod val="85000"/>
                    <a:lumOff val="15000"/>
                  </a:schemeClr>
                </a:solidFill>
                <a:latin typeface="微软雅黑" pitchFamily="34" charset="-122"/>
                <a:ea typeface="微软雅黑" pitchFamily="34" charset="-122"/>
              </a:rPr>
              <a:t>文字</a:t>
            </a:r>
          </a:p>
        </p:txBody>
      </p:sp>
      <p:sp>
        <p:nvSpPr>
          <p:cNvPr id="88" name="原创设计师QQ598969553            _46"/>
          <p:cNvSpPr txBox="1"/>
          <p:nvPr/>
        </p:nvSpPr>
        <p:spPr>
          <a:xfrm>
            <a:off x="8216405" y="3808879"/>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89" name="原创设计师QQ598969553            _47"/>
          <p:cNvSpPr txBox="1"/>
          <p:nvPr/>
        </p:nvSpPr>
        <p:spPr>
          <a:xfrm>
            <a:off x="10323008" y="435259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0" name="原创设计师QQ598969553            _48"/>
          <p:cNvSpPr txBox="1"/>
          <p:nvPr/>
        </p:nvSpPr>
        <p:spPr>
          <a:xfrm>
            <a:off x="9663386" y="4912765"/>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1" name="原创设计师QQ598969553            _49"/>
          <p:cNvSpPr txBox="1"/>
          <p:nvPr/>
        </p:nvSpPr>
        <p:spPr>
          <a:xfrm>
            <a:off x="9928557" y="546545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2" name="原创设计师QQ598969553            _50"/>
          <p:cNvSpPr txBox="1"/>
          <p:nvPr/>
        </p:nvSpPr>
        <p:spPr>
          <a:xfrm>
            <a:off x="9228246" y="601712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3" name="原创设计师QQ598969553            _51"/>
          <p:cNvSpPr txBox="1"/>
          <p:nvPr/>
        </p:nvSpPr>
        <p:spPr>
          <a:xfrm>
            <a:off x="5791507" y="2669644"/>
            <a:ext cx="365806"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itchFamily="34" charset="-122"/>
                <a:ea typeface="微软雅黑" pitchFamily="34" charset="-122"/>
              </a:rPr>
              <a:t>A</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4" name="原创设计师QQ598969553            _52"/>
          <p:cNvSpPr txBox="1"/>
          <p:nvPr/>
        </p:nvSpPr>
        <p:spPr>
          <a:xfrm>
            <a:off x="5791507" y="3221705"/>
            <a:ext cx="344966"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itchFamily="34" charset="-122"/>
                <a:ea typeface="微软雅黑" pitchFamily="34" charset="-122"/>
              </a:rPr>
              <a:t>B</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5" name="原创设计师QQ598969553            _53"/>
          <p:cNvSpPr txBox="1"/>
          <p:nvPr/>
        </p:nvSpPr>
        <p:spPr>
          <a:xfrm>
            <a:off x="5791507" y="3773766"/>
            <a:ext cx="356188"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itchFamily="34" charset="-122"/>
                <a:ea typeface="微软雅黑" pitchFamily="34" charset="-122"/>
              </a:rPr>
              <a:t>C</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6" name="原创设计师QQ598969553            _54"/>
          <p:cNvSpPr txBox="1"/>
          <p:nvPr/>
        </p:nvSpPr>
        <p:spPr>
          <a:xfrm>
            <a:off x="5791507" y="4325827"/>
            <a:ext cx="380232"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itchFamily="34" charset="-122"/>
                <a:ea typeface="微软雅黑" pitchFamily="34" charset="-122"/>
              </a:rPr>
              <a:t>D</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7" name="原创设计师QQ598969553            _55"/>
          <p:cNvSpPr txBox="1"/>
          <p:nvPr/>
        </p:nvSpPr>
        <p:spPr>
          <a:xfrm>
            <a:off x="5791507" y="4877888"/>
            <a:ext cx="325730"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itchFamily="34" charset="-122"/>
                <a:ea typeface="微软雅黑" pitchFamily="34" charset="-122"/>
              </a:rPr>
              <a:t>E</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8" name="原创设计师QQ598969553            _56"/>
          <p:cNvSpPr txBox="1"/>
          <p:nvPr/>
        </p:nvSpPr>
        <p:spPr>
          <a:xfrm>
            <a:off x="5791507" y="5429949"/>
            <a:ext cx="320922"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itchFamily="34" charset="-122"/>
                <a:ea typeface="微软雅黑" pitchFamily="34" charset="-122"/>
              </a:rPr>
              <a:t>F</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9" name="原创设计师QQ598969553            _57"/>
          <p:cNvSpPr txBox="1"/>
          <p:nvPr/>
        </p:nvSpPr>
        <p:spPr>
          <a:xfrm>
            <a:off x="5791507" y="5982012"/>
            <a:ext cx="375424"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itchFamily="34" charset="-122"/>
                <a:ea typeface="微软雅黑" pitchFamily="34" charset="-122"/>
              </a:rPr>
              <a:t>G</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100" name="原创设计师QQ598969553            _58"/>
          <p:cNvSpPr/>
          <p:nvPr/>
        </p:nvSpPr>
        <p:spPr>
          <a:xfrm>
            <a:off x="4154959" y="1053530"/>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latin typeface="微软雅黑" pitchFamily="34" charset="-122"/>
                <a:ea typeface="微软雅黑" pitchFamily="34" charset="-122"/>
              </a:rPr>
              <a:t>点击添加小标题</a:t>
            </a:r>
          </a:p>
        </p:txBody>
      </p:sp>
      <p:sp>
        <p:nvSpPr>
          <p:cNvPr id="101" name="原创设计师QQ598969553            _59"/>
          <p:cNvSpPr txBox="1"/>
          <p:nvPr/>
        </p:nvSpPr>
        <p:spPr>
          <a:xfrm>
            <a:off x="1682442"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102"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4203924454"/>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1"/>
                                        </p:tgtEl>
                                        <p:attrNameLst>
                                          <p:attrName>style.visibility</p:attrName>
                                        </p:attrNameLst>
                                      </p:cBhvr>
                                      <p:to>
                                        <p:strVal val="visible"/>
                                      </p:to>
                                    </p:set>
                                    <p:anim calcmode="lin" valueType="num">
                                      <p:cBhvr>
                                        <p:cTn id="7" dur="500" fill="hold"/>
                                        <p:tgtEl>
                                          <p:spTgt spid="10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1"/>
                                        </p:tgtEl>
                                        <p:attrNameLst>
                                          <p:attrName>ppt_y</p:attrName>
                                        </p:attrNameLst>
                                      </p:cBhvr>
                                      <p:tavLst>
                                        <p:tav tm="0">
                                          <p:val>
                                            <p:strVal val="#ppt_y"/>
                                          </p:val>
                                        </p:tav>
                                        <p:tav tm="100000">
                                          <p:val>
                                            <p:strVal val="#ppt_y"/>
                                          </p:val>
                                        </p:tav>
                                      </p:tavLst>
                                    </p:anim>
                                    <p:anim calcmode="lin" valueType="num">
                                      <p:cBhvr>
                                        <p:cTn id="9" dur="500" fill="hold"/>
                                        <p:tgtEl>
                                          <p:spTgt spid="10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1"/>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00"/>
                                        </p:tgtEl>
                                        <p:attrNameLst>
                                          <p:attrName>style.visibility</p:attrName>
                                        </p:attrNameLst>
                                      </p:cBhvr>
                                      <p:to>
                                        <p:strVal val="visible"/>
                                      </p:to>
                                    </p:set>
                                    <p:animEffect transition="in" filter="barn(outVertical)">
                                      <p:cBhvr>
                                        <p:cTn id="15" dur="500"/>
                                        <p:tgtEl>
                                          <p:spTgt spid="100"/>
                                        </p:tgtEl>
                                      </p:cBhvr>
                                    </p:animEffect>
                                  </p:childTnLst>
                                </p:cTn>
                              </p:par>
                            </p:childTnLst>
                          </p:cTn>
                        </p:par>
                        <p:par>
                          <p:cTn id="16" fill="hold">
                            <p:stCondLst>
                              <p:cond delay="135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1000"/>
                                        <p:tgtEl>
                                          <p:spTgt spid="33"/>
                                        </p:tgtEl>
                                      </p:cBhvr>
                                    </p:animEffect>
                                    <p:anim calcmode="lin" valueType="num">
                                      <p:cBhvr>
                                        <p:cTn id="25" dur="1000" fill="hold"/>
                                        <p:tgtEl>
                                          <p:spTgt spid="33"/>
                                        </p:tgtEl>
                                        <p:attrNameLst>
                                          <p:attrName>ppt_x</p:attrName>
                                        </p:attrNameLst>
                                      </p:cBhvr>
                                      <p:tavLst>
                                        <p:tav tm="0">
                                          <p:val>
                                            <p:strVal val="#ppt_x"/>
                                          </p:val>
                                        </p:tav>
                                        <p:tav tm="100000">
                                          <p:val>
                                            <p:strVal val="#ppt_x"/>
                                          </p:val>
                                        </p:tav>
                                      </p:tavLst>
                                    </p:anim>
                                    <p:anim calcmode="lin" valueType="num">
                                      <p:cBhvr>
                                        <p:cTn id="26" dur="1000" fill="hold"/>
                                        <p:tgtEl>
                                          <p:spTgt spid="33"/>
                                        </p:tgtEl>
                                        <p:attrNameLst>
                                          <p:attrName>ppt_y</p:attrName>
                                        </p:attrNameLst>
                                      </p:cBhvr>
                                      <p:tavLst>
                                        <p:tav tm="0">
                                          <p:val>
                                            <p:strVal val="#ppt_y+.1"/>
                                          </p:val>
                                        </p:tav>
                                        <p:tav tm="100000">
                                          <p:val>
                                            <p:strVal val="#ppt_y"/>
                                          </p:val>
                                        </p:tav>
                                      </p:tavLst>
                                    </p:anim>
                                  </p:childTnLst>
                                </p:cTn>
                              </p:par>
                            </p:childTnLst>
                          </p:cTn>
                        </p:par>
                        <p:par>
                          <p:cTn id="27" fill="hold">
                            <p:stCondLst>
                              <p:cond delay="2350"/>
                            </p:stCondLst>
                            <p:childTnLst>
                              <p:par>
                                <p:cTn id="28" presetID="47" presetClass="entr" presetSubtype="0"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1000"/>
                                        <p:tgtEl>
                                          <p:spTgt spid="45"/>
                                        </p:tgtEl>
                                      </p:cBhvr>
                                    </p:animEffect>
                                    <p:anim calcmode="lin" valueType="num">
                                      <p:cBhvr>
                                        <p:cTn id="31" dur="1000" fill="hold"/>
                                        <p:tgtEl>
                                          <p:spTgt spid="45"/>
                                        </p:tgtEl>
                                        <p:attrNameLst>
                                          <p:attrName>ppt_x</p:attrName>
                                        </p:attrNameLst>
                                      </p:cBhvr>
                                      <p:tavLst>
                                        <p:tav tm="0">
                                          <p:val>
                                            <p:strVal val="#ppt_x"/>
                                          </p:val>
                                        </p:tav>
                                        <p:tav tm="100000">
                                          <p:val>
                                            <p:strVal val="#ppt_x"/>
                                          </p:val>
                                        </p:tav>
                                      </p:tavLst>
                                    </p:anim>
                                    <p:anim calcmode="lin" valueType="num">
                                      <p:cBhvr>
                                        <p:cTn id="32" dur="1000" fill="hold"/>
                                        <p:tgtEl>
                                          <p:spTgt spid="45"/>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10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1000"/>
                                        <p:tgtEl>
                                          <p:spTgt spid="46"/>
                                        </p:tgtEl>
                                      </p:cBhvr>
                                    </p:animEffect>
                                    <p:anim calcmode="lin" valueType="num">
                                      <p:cBhvr>
                                        <p:cTn id="36" dur="1000" fill="hold"/>
                                        <p:tgtEl>
                                          <p:spTgt spid="46"/>
                                        </p:tgtEl>
                                        <p:attrNameLst>
                                          <p:attrName>ppt_x</p:attrName>
                                        </p:attrNameLst>
                                      </p:cBhvr>
                                      <p:tavLst>
                                        <p:tav tm="0">
                                          <p:val>
                                            <p:strVal val="#ppt_x"/>
                                          </p:val>
                                        </p:tav>
                                        <p:tav tm="100000">
                                          <p:val>
                                            <p:strVal val="#ppt_x"/>
                                          </p:val>
                                        </p:tav>
                                      </p:tavLst>
                                    </p:anim>
                                    <p:anim calcmode="lin" valueType="num">
                                      <p:cBhvr>
                                        <p:cTn id="37" dur="1000" fill="hold"/>
                                        <p:tgtEl>
                                          <p:spTgt spid="46"/>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20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1000"/>
                                        <p:tgtEl>
                                          <p:spTgt spid="47"/>
                                        </p:tgtEl>
                                      </p:cBhvr>
                                    </p:animEffect>
                                    <p:anim calcmode="lin" valueType="num">
                                      <p:cBhvr>
                                        <p:cTn id="41" dur="1000" fill="hold"/>
                                        <p:tgtEl>
                                          <p:spTgt spid="47"/>
                                        </p:tgtEl>
                                        <p:attrNameLst>
                                          <p:attrName>ppt_x</p:attrName>
                                        </p:attrNameLst>
                                      </p:cBhvr>
                                      <p:tavLst>
                                        <p:tav tm="0">
                                          <p:val>
                                            <p:strVal val="#ppt_x"/>
                                          </p:val>
                                        </p:tav>
                                        <p:tav tm="100000">
                                          <p:val>
                                            <p:strVal val="#ppt_x"/>
                                          </p:val>
                                        </p:tav>
                                      </p:tavLst>
                                    </p:anim>
                                    <p:anim calcmode="lin" valueType="num">
                                      <p:cBhvr>
                                        <p:cTn id="42" dur="1000" fill="hold"/>
                                        <p:tgtEl>
                                          <p:spTgt spid="47"/>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30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1000"/>
                                        <p:tgtEl>
                                          <p:spTgt spid="48"/>
                                        </p:tgtEl>
                                      </p:cBhvr>
                                    </p:animEffect>
                                    <p:anim calcmode="lin" valueType="num">
                                      <p:cBhvr>
                                        <p:cTn id="46" dur="1000" fill="hold"/>
                                        <p:tgtEl>
                                          <p:spTgt spid="48"/>
                                        </p:tgtEl>
                                        <p:attrNameLst>
                                          <p:attrName>ppt_x</p:attrName>
                                        </p:attrNameLst>
                                      </p:cBhvr>
                                      <p:tavLst>
                                        <p:tav tm="0">
                                          <p:val>
                                            <p:strVal val="#ppt_x"/>
                                          </p:val>
                                        </p:tav>
                                        <p:tav tm="100000">
                                          <p:val>
                                            <p:strVal val="#ppt_x"/>
                                          </p:val>
                                        </p:tav>
                                      </p:tavLst>
                                    </p:anim>
                                    <p:anim calcmode="lin" valueType="num">
                                      <p:cBhvr>
                                        <p:cTn id="47" dur="1000" fill="hold"/>
                                        <p:tgtEl>
                                          <p:spTgt spid="48"/>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40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1000"/>
                                        <p:tgtEl>
                                          <p:spTgt spid="49"/>
                                        </p:tgtEl>
                                      </p:cBhvr>
                                    </p:animEffect>
                                    <p:anim calcmode="lin" valueType="num">
                                      <p:cBhvr>
                                        <p:cTn id="51" dur="1000" fill="hold"/>
                                        <p:tgtEl>
                                          <p:spTgt spid="49"/>
                                        </p:tgtEl>
                                        <p:attrNameLst>
                                          <p:attrName>ppt_x</p:attrName>
                                        </p:attrNameLst>
                                      </p:cBhvr>
                                      <p:tavLst>
                                        <p:tav tm="0">
                                          <p:val>
                                            <p:strVal val="#ppt_x"/>
                                          </p:val>
                                        </p:tav>
                                        <p:tav tm="100000">
                                          <p:val>
                                            <p:strVal val="#ppt_x"/>
                                          </p:val>
                                        </p:tav>
                                      </p:tavLst>
                                    </p:anim>
                                    <p:anim calcmode="lin" valueType="num">
                                      <p:cBhvr>
                                        <p:cTn id="52" dur="1000" fill="hold"/>
                                        <p:tgtEl>
                                          <p:spTgt spid="49"/>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500"/>
                                  </p:stCondLst>
                                  <p:childTnLst>
                                    <p:set>
                                      <p:cBhvr>
                                        <p:cTn id="54" dur="1" fill="hold">
                                          <p:stCondLst>
                                            <p:cond delay="0"/>
                                          </p:stCondLst>
                                        </p:cTn>
                                        <p:tgtEl>
                                          <p:spTgt spid="50"/>
                                        </p:tgtEl>
                                        <p:attrNameLst>
                                          <p:attrName>style.visibility</p:attrName>
                                        </p:attrNameLst>
                                      </p:cBhvr>
                                      <p:to>
                                        <p:strVal val="visible"/>
                                      </p:to>
                                    </p:set>
                                    <p:animEffect transition="in" filter="fade">
                                      <p:cBhvr>
                                        <p:cTn id="55" dur="1000"/>
                                        <p:tgtEl>
                                          <p:spTgt spid="50"/>
                                        </p:tgtEl>
                                      </p:cBhvr>
                                    </p:animEffect>
                                    <p:anim calcmode="lin" valueType="num">
                                      <p:cBhvr>
                                        <p:cTn id="56" dur="1000" fill="hold"/>
                                        <p:tgtEl>
                                          <p:spTgt spid="50"/>
                                        </p:tgtEl>
                                        <p:attrNameLst>
                                          <p:attrName>ppt_x</p:attrName>
                                        </p:attrNameLst>
                                      </p:cBhvr>
                                      <p:tavLst>
                                        <p:tav tm="0">
                                          <p:val>
                                            <p:strVal val="#ppt_x"/>
                                          </p:val>
                                        </p:tav>
                                        <p:tav tm="100000">
                                          <p:val>
                                            <p:strVal val="#ppt_x"/>
                                          </p:val>
                                        </p:tav>
                                      </p:tavLst>
                                    </p:anim>
                                    <p:anim calcmode="lin" valueType="num">
                                      <p:cBhvr>
                                        <p:cTn id="57" dur="1000" fill="hold"/>
                                        <p:tgtEl>
                                          <p:spTgt spid="50"/>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60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1000"/>
                                        <p:tgtEl>
                                          <p:spTgt spid="51"/>
                                        </p:tgtEl>
                                      </p:cBhvr>
                                    </p:animEffect>
                                    <p:anim calcmode="lin" valueType="num">
                                      <p:cBhvr>
                                        <p:cTn id="61" dur="1000" fill="hold"/>
                                        <p:tgtEl>
                                          <p:spTgt spid="51"/>
                                        </p:tgtEl>
                                        <p:attrNameLst>
                                          <p:attrName>ppt_x</p:attrName>
                                        </p:attrNameLst>
                                      </p:cBhvr>
                                      <p:tavLst>
                                        <p:tav tm="0">
                                          <p:val>
                                            <p:strVal val="#ppt_x"/>
                                          </p:val>
                                        </p:tav>
                                        <p:tav tm="100000">
                                          <p:val>
                                            <p:strVal val="#ppt_x"/>
                                          </p:val>
                                        </p:tav>
                                      </p:tavLst>
                                    </p:anim>
                                    <p:anim calcmode="lin" valueType="num">
                                      <p:cBhvr>
                                        <p:cTn id="62" dur="1000" fill="hold"/>
                                        <p:tgtEl>
                                          <p:spTgt spid="51"/>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700"/>
                                  </p:stCondLst>
                                  <p:childTnLst>
                                    <p:set>
                                      <p:cBhvr>
                                        <p:cTn id="64" dur="1" fill="hold">
                                          <p:stCondLst>
                                            <p:cond delay="0"/>
                                          </p:stCondLst>
                                        </p:cTn>
                                        <p:tgtEl>
                                          <p:spTgt spid="52"/>
                                        </p:tgtEl>
                                        <p:attrNameLst>
                                          <p:attrName>style.visibility</p:attrName>
                                        </p:attrNameLst>
                                      </p:cBhvr>
                                      <p:to>
                                        <p:strVal val="visible"/>
                                      </p:to>
                                    </p:set>
                                    <p:animEffect transition="in" filter="fade">
                                      <p:cBhvr>
                                        <p:cTn id="65" dur="1000"/>
                                        <p:tgtEl>
                                          <p:spTgt spid="52"/>
                                        </p:tgtEl>
                                      </p:cBhvr>
                                    </p:animEffect>
                                    <p:anim calcmode="lin" valueType="num">
                                      <p:cBhvr>
                                        <p:cTn id="66" dur="1000" fill="hold"/>
                                        <p:tgtEl>
                                          <p:spTgt spid="52"/>
                                        </p:tgtEl>
                                        <p:attrNameLst>
                                          <p:attrName>ppt_x</p:attrName>
                                        </p:attrNameLst>
                                      </p:cBhvr>
                                      <p:tavLst>
                                        <p:tav tm="0">
                                          <p:val>
                                            <p:strVal val="#ppt_x"/>
                                          </p:val>
                                        </p:tav>
                                        <p:tav tm="100000">
                                          <p:val>
                                            <p:strVal val="#ppt_x"/>
                                          </p:val>
                                        </p:tav>
                                      </p:tavLst>
                                    </p:anim>
                                    <p:anim calcmode="lin" valueType="num">
                                      <p:cBhvr>
                                        <p:cTn id="67" dur="1000" fill="hold"/>
                                        <p:tgtEl>
                                          <p:spTgt spid="52"/>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80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1000"/>
                                        <p:tgtEl>
                                          <p:spTgt spid="53"/>
                                        </p:tgtEl>
                                      </p:cBhvr>
                                    </p:animEffect>
                                    <p:anim calcmode="lin" valueType="num">
                                      <p:cBhvr>
                                        <p:cTn id="71" dur="1000" fill="hold"/>
                                        <p:tgtEl>
                                          <p:spTgt spid="53"/>
                                        </p:tgtEl>
                                        <p:attrNameLst>
                                          <p:attrName>ppt_x</p:attrName>
                                        </p:attrNameLst>
                                      </p:cBhvr>
                                      <p:tavLst>
                                        <p:tav tm="0">
                                          <p:val>
                                            <p:strVal val="#ppt_x"/>
                                          </p:val>
                                        </p:tav>
                                        <p:tav tm="100000">
                                          <p:val>
                                            <p:strVal val="#ppt_x"/>
                                          </p:val>
                                        </p:tav>
                                      </p:tavLst>
                                    </p:anim>
                                    <p:anim calcmode="lin" valueType="num">
                                      <p:cBhvr>
                                        <p:cTn id="72" dur="1000" fill="hold"/>
                                        <p:tgtEl>
                                          <p:spTgt spid="53"/>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900"/>
                                  </p:stCondLst>
                                  <p:childTnLst>
                                    <p:set>
                                      <p:cBhvr>
                                        <p:cTn id="74" dur="1" fill="hold">
                                          <p:stCondLst>
                                            <p:cond delay="0"/>
                                          </p:stCondLst>
                                        </p:cTn>
                                        <p:tgtEl>
                                          <p:spTgt spid="54"/>
                                        </p:tgtEl>
                                        <p:attrNameLst>
                                          <p:attrName>style.visibility</p:attrName>
                                        </p:attrNameLst>
                                      </p:cBhvr>
                                      <p:to>
                                        <p:strVal val="visible"/>
                                      </p:to>
                                    </p:set>
                                    <p:animEffect transition="in" filter="fade">
                                      <p:cBhvr>
                                        <p:cTn id="75" dur="1000"/>
                                        <p:tgtEl>
                                          <p:spTgt spid="54"/>
                                        </p:tgtEl>
                                      </p:cBhvr>
                                    </p:animEffect>
                                    <p:anim calcmode="lin" valueType="num">
                                      <p:cBhvr>
                                        <p:cTn id="76" dur="1000" fill="hold"/>
                                        <p:tgtEl>
                                          <p:spTgt spid="54"/>
                                        </p:tgtEl>
                                        <p:attrNameLst>
                                          <p:attrName>ppt_x</p:attrName>
                                        </p:attrNameLst>
                                      </p:cBhvr>
                                      <p:tavLst>
                                        <p:tav tm="0">
                                          <p:val>
                                            <p:strVal val="#ppt_x"/>
                                          </p:val>
                                        </p:tav>
                                        <p:tav tm="100000">
                                          <p:val>
                                            <p:strVal val="#ppt_x"/>
                                          </p:val>
                                        </p:tav>
                                      </p:tavLst>
                                    </p:anim>
                                    <p:anim calcmode="lin" valueType="num">
                                      <p:cBhvr>
                                        <p:cTn id="77" dur="1000" fill="hold"/>
                                        <p:tgtEl>
                                          <p:spTgt spid="54"/>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55"/>
                                        </p:tgtEl>
                                        <p:attrNameLst>
                                          <p:attrName>style.visibility</p:attrName>
                                        </p:attrNameLst>
                                      </p:cBhvr>
                                      <p:to>
                                        <p:strVal val="visible"/>
                                      </p:to>
                                    </p:set>
                                    <p:animEffect transition="in" filter="fade">
                                      <p:cBhvr>
                                        <p:cTn id="80" dur="1000"/>
                                        <p:tgtEl>
                                          <p:spTgt spid="55"/>
                                        </p:tgtEl>
                                      </p:cBhvr>
                                    </p:animEffect>
                                    <p:anim calcmode="lin" valueType="num">
                                      <p:cBhvr>
                                        <p:cTn id="81" dur="1000" fill="hold"/>
                                        <p:tgtEl>
                                          <p:spTgt spid="55"/>
                                        </p:tgtEl>
                                        <p:attrNameLst>
                                          <p:attrName>ppt_x</p:attrName>
                                        </p:attrNameLst>
                                      </p:cBhvr>
                                      <p:tavLst>
                                        <p:tav tm="0">
                                          <p:val>
                                            <p:strVal val="#ppt_x"/>
                                          </p:val>
                                        </p:tav>
                                        <p:tav tm="100000">
                                          <p:val>
                                            <p:strVal val="#ppt_x"/>
                                          </p:val>
                                        </p:tav>
                                      </p:tavLst>
                                    </p:anim>
                                    <p:anim calcmode="lin" valueType="num">
                                      <p:cBhvr>
                                        <p:cTn id="82" dur="1000" fill="hold"/>
                                        <p:tgtEl>
                                          <p:spTgt spid="55"/>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100"/>
                                  </p:stCondLst>
                                  <p:childTnLst>
                                    <p:set>
                                      <p:cBhvr>
                                        <p:cTn id="84" dur="1" fill="hold">
                                          <p:stCondLst>
                                            <p:cond delay="0"/>
                                          </p:stCondLst>
                                        </p:cTn>
                                        <p:tgtEl>
                                          <p:spTgt spid="56"/>
                                        </p:tgtEl>
                                        <p:attrNameLst>
                                          <p:attrName>style.visibility</p:attrName>
                                        </p:attrNameLst>
                                      </p:cBhvr>
                                      <p:to>
                                        <p:strVal val="visible"/>
                                      </p:to>
                                    </p:set>
                                    <p:animEffect transition="in" filter="fade">
                                      <p:cBhvr>
                                        <p:cTn id="85" dur="1000"/>
                                        <p:tgtEl>
                                          <p:spTgt spid="56"/>
                                        </p:tgtEl>
                                      </p:cBhvr>
                                    </p:animEffect>
                                    <p:anim calcmode="lin" valueType="num">
                                      <p:cBhvr>
                                        <p:cTn id="86" dur="1000" fill="hold"/>
                                        <p:tgtEl>
                                          <p:spTgt spid="56"/>
                                        </p:tgtEl>
                                        <p:attrNameLst>
                                          <p:attrName>ppt_x</p:attrName>
                                        </p:attrNameLst>
                                      </p:cBhvr>
                                      <p:tavLst>
                                        <p:tav tm="0">
                                          <p:val>
                                            <p:strVal val="#ppt_x"/>
                                          </p:val>
                                        </p:tav>
                                        <p:tav tm="100000">
                                          <p:val>
                                            <p:strVal val="#ppt_x"/>
                                          </p:val>
                                        </p:tav>
                                      </p:tavLst>
                                    </p:anim>
                                    <p:anim calcmode="lin" valueType="num">
                                      <p:cBhvr>
                                        <p:cTn id="87" dur="1000" fill="hold"/>
                                        <p:tgtEl>
                                          <p:spTgt spid="56"/>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200"/>
                                  </p:stCondLst>
                                  <p:childTnLst>
                                    <p:set>
                                      <p:cBhvr>
                                        <p:cTn id="89" dur="1" fill="hold">
                                          <p:stCondLst>
                                            <p:cond delay="0"/>
                                          </p:stCondLst>
                                        </p:cTn>
                                        <p:tgtEl>
                                          <p:spTgt spid="57"/>
                                        </p:tgtEl>
                                        <p:attrNameLst>
                                          <p:attrName>style.visibility</p:attrName>
                                        </p:attrNameLst>
                                      </p:cBhvr>
                                      <p:to>
                                        <p:strVal val="visible"/>
                                      </p:to>
                                    </p:set>
                                    <p:animEffect transition="in" filter="fade">
                                      <p:cBhvr>
                                        <p:cTn id="90" dur="1000"/>
                                        <p:tgtEl>
                                          <p:spTgt spid="57"/>
                                        </p:tgtEl>
                                      </p:cBhvr>
                                    </p:animEffect>
                                    <p:anim calcmode="lin" valueType="num">
                                      <p:cBhvr>
                                        <p:cTn id="91" dur="1000" fill="hold"/>
                                        <p:tgtEl>
                                          <p:spTgt spid="57"/>
                                        </p:tgtEl>
                                        <p:attrNameLst>
                                          <p:attrName>ppt_x</p:attrName>
                                        </p:attrNameLst>
                                      </p:cBhvr>
                                      <p:tavLst>
                                        <p:tav tm="0">
                                          <p:val>
                                            <p:strVal val="#ppt_x"/>
                                          </p:val>
                                        </p:tav>
                                        <p:tav tm="100000">
                                          <p:val>
                                            <p:strVal val="#ppt_x"/>
                                          </p:val>
                                        </p:tav>
                                      </p:tavLst>
                                    </p:anim>
                                    <p:anim calcmode="lin" valueType="num">
                                      <p:cBhvr>
                                        <p:cTn id="92" dur="1000" fill="hold"/>
                                        <p:tgtEl>
                                          <p:spTgt spid="57"/>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300"/>
                                  </p:stCondLst>
                                  <p:childTnLst>
                                    <p:set>
                                      <p:cBhvr>
                                        <p:cTn id="94" dur="1" fill="hold">
                                          <p:stCondLst>
                                            <p:cond delay="0"/>
                                          </p:stCondLst>
                                        </p:cTn>
                                        <p:tgtEl>
                                          <p:spTgt spid="58"/>
                                        </p:tgtEl>
                                        <p:attrNameLst>
                                          <p:attrName>style.visibility</p:attrName>
                                        </p:attrNameLst>
                                      </p:cBhvr>
                                      <p:to>
                                        <p:strVal val="visible"/>
                                      </p:to>
                                    </p:set>
                                    <p:animEffect transition="in" filter="fade">
                                      <p:cBhvr>
                                        <p:cTn id="95" dur="1000"/>
                                        <p:tgtEl>
                                          <p:spTgt spid="58"/>
                                        </p:tgtEl>
                                      </p:cBhvr>
                                    </p:animEffect>
                                    <p:anim calcmode="lin" valueType="num">
                                      <p:cBhvr>
                                        <p:cTn id="96" dur="1000" fill="hold"/>
                                        <p:tgtEl>
                                          <p:spTgt spid="58"/>
                                        </p:tgtEl>
                                        <p:attrNameLst>
                                          <p:attrName>ppt_x</p:attrName>
                                        </p:attrNameLst>
                                      </p:cBhvr>
                                      <p:tavLst>
                                        <p:tav tm="0">
                                          <p:val>
                                            <p:strVal val="#ppt_x"/>
                                          </p:val>
                                        </p:tav>
                                        <p:tav tm="100000">
                                          <p:val>
                                            <p:strVal val="#ppt_x"/>
                                          </p:val>
                                        </p:tav>
                                      </p:tavLst>
                                    </p:anim>
                                    <p:anim calcmode="lin" valueType="num">
                                      <p:cBhvr>
                                        <p:cTn id="97" dur="1000" fill="hold"/>
                                        <p:tgtEl>
                                          <p:spTgt spid="58"/>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400"/>
                                  </p:stCondLst>
                                  <p:childTnLst>
                                    <p:set>
                                      <p:cBhvr>
                                        <p:cTn id="99" dur="1" fill="hold">
                                          <p:stCondLst>
                                            <p:cond delay="0"/>
                                          </p:stCondLst>
                                        </p:cTn>
                                        <p:tgtEl>
                                          <p:spTgt spid="59"/>
                                        </p:tgtEl>
                                        <p:attrNameLst>
                                          <p:attrName>style.visibility</p:attrName>
                                        </p:attrNameLst>
                                      </p:cBhvr>
                                      <p:to>
                                        <p:strVal val="visible"/>
                                      </p:to>
                                    </p:set>
                                    <p:animEffect transition="in" filter="fade">
                                      <p:cBhvr>
                                        <p:cTn id="100" dur="1000"/>
                                        <p:tgtEl>
                                          <p:spTgt spid="59"/>
                                        </p:tgtEl>
                                      </p:cBhvr>
                                    </p:animEffect>
                                    <p:anim calcmode="lin" valueType="num">
                                      <p:cBhvr>
                                        <p:cTn id="101" dur="1000" fill="hold"/>
                                        <p:tgtEl>
                                          <p:spTgt spid="59"/>
                                        </p:tgtEl>
                                        <p:attrNameLst>
                                          <p:attrName>ppt_x</p:attrName>
                                        </p:attrNameLst>
                                      </p:cBhvr>
                                      <p:tavLst>
                                        <p:tav tm="0">
                                          <p:val>
                                            <p:strVal val="#ppt_x"/>
                                          </p:val>
                                        </p:tav>
                                        <p:tav tm="100000">
                                          <p:val>
                                            <p:strVal val="#ppt_x"/>
                                          </p:val>
                                        </p:tav>
                                      </p:tavLst>
                                    </p:anim>
                                    <p:anim calcmode="lin" valueType="num">
                                      <p:cBhvr>
                                        <p:cTn id="102" dur="1000" fill="hold"/>
                                        <p:tgtEl>
                                          <p:spTgt spid="59"/>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500"/>
                                  </p:stCondLst>
                                  <p:childTnLst>
                                    <p:set>
                                      <p:cBhvr>
                                        <p:cTn id="104" dur="1" fill="hold">
                                          <p:stCondLst>
                                            <p:cond delay="0"/>
                                          </p:stCondLst>
                                        </p:cTn>
                                        <p:tgtEl>
                                          <p:spTgt spid="60"/>
                                        </p:tgtEl>
                                        <p:attrNameLst>
                                          <p:attrName>style.visibility</p:attrName>
                                        </p:attrNameLst>
                                      </p:cBhvr>
                                      <p:to>
                                        <p:strVal val="visible"/>
                                      </p:to>
                                    </p:set>
                                    <p:animEffect transition="in" filter="fade">
                                      <p:cBhvr>
                                        <p:cTn id="105" dur="1000"/>
                                        <p:tgtEl>
                                          <p:spTgt spid="60"/>
                                        </p:tgtEl>
                                      </p:cBhvr>
                                    </p:animEffect>
                                    <p:anim calcmode="lin" valueType="num">
                                      <p:cBhvr>
                                        <p:cTn id="106" dur="1000" fill="hold"/>
                                        <p:tgtEl>
                                          <p:spTgt spid="60"/>
                                        </p:tgtEl>
                                        <p:attrNameLst>
                                          <p:attrName>ppt_x</p:attrName>
                                        </p:attrNameLst>
                                      </p:cBhvr>
                                      <p:tavLst>
                                        <p:tav tm="0">
                                          <p:val>
                                            <p:strVal val="#ppt_x"/>
                                          </p:val>
                                        </p:tav>
                                        <p:tav tm="100000">
                                          <p:val>
                                            <p:strVal val="#ppt_x"/>
                                          </p:val>
                                        </p:tav>
                                      </p:tavLst>
                                    </p:anim>
                                    <p:anim calcmode="lin" valueType="num">
                                      <p:cBhvr>
                                        <p:cTn id="107" dur="1000" fill="hold"/>
                                        <p:tgtEl>
                                          <p:spTgt spid="60"/>
                                        </p:tgtEl>
                                        <p:attrNameLst>
                                          <p:attrName>ppt_y</p:attrName>
                                        </p:attrNameLst>
                                      </p:cBhvr>
                                      <p:tavLst>
                                        <p:tav tm="0">
                                          <p:val>
                                            <p:strVal val="#ppt_y-.1"/>
                                          </p:val>
                                        </p:tav>
                                        <p:tav tm="100000">
                                          <p:val>
                                            <p:strVal val="#ppt_y"/>
                                          </p:val>
                                        </p:tav>
                                      </p:tavLst>
                                    </p:anim>
                                  </p:childTnLst>
                                </p:cTn>
                              </p:par>
                              <p:par>
                                <p:cTn id="108" presetID="47" presetClass="entr" presetSubtype="0" fill="hold" grpId="0" nodeType="withEffect">
                                  <p:stCondLst>
                                    <p:cond delay="600"/>
                                  </p:stCondLst>
                                  <p:childTnLst>
                                    <p:set>
                                      <p:cBhvr>
                                        <p:cTn id="109" dur="1" fill="hold">
                                          <p:stCondLst>
                                            <p:cond delay="0"/>
                                          </p:stCondLst>
                                        </p:cTn>
                                        <p:tgtEl>
                                          <p:spTgt spid="61"/>
                                        </p:tgtEl>
                                        <p:attrNameLst>
                                          <p:attrName>style.visibility</p:attrName>
                                        </p:attrNameLst>
                                      </p:cBhvr>
                                      <p:to>
                                        <p:strVal val="visible"/>
                                      </p:to>
                                    </p:set>
                                    <p:animEffect transition="in" filter="fade">
                                      <p:cBhvr>
                                        <p:cTn id="110" dur="1000"/>
                                        <p:tgtEl>
                                          <p:spTgt spid="61"/>
                                        </p:tgtEl>
                                      </p:cBhvr>
                                    </p:animEffect>
                                    <p:anim calcmode="lin" valueType="num">
                                      <p:cBhvr>
                                        <p:cTn id="111" dur="1000" fill="hold"/>
                                        <p:tgtEl>
                                          <p:spTgt spid="61"/>
                                        </p:tgtEl>
                                        <p:attrNameLst>
                                          <p:attrName>ppt_x</p:attrName>
                                        </p:attrNameLst>
                                      </p:cBhvr>
                                      <p:tavLst>
                                        <p:tav tm="0">
                                          <p:val>
                                            <p:strVal val="#ppt_x"/>
                                          </p:val>
                                        </p:tav>
                                        <p:tav tm="100000">
                                          <p:val>
                                            <p:strVal val="#ppt_x"/>
                                          </p:val>
                                        </p:tav>
                                      </p:tavLst>
                                    </p:anim>
                                    <p:anim calcmode="lin" valueType="num">
                                      <p:cBhvr>
                                        <p:cTn id="112" dur="1000" fill="hold"/>
                                        <p:tgtEl>
                                          <p:spTgt spid="61"/>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700"/>
                                  </p:stCondLst>
                                  <p:childTnLst>
                                    <p:set>
                                      <p:cBhvr>
                                        <p:cTn id="114" dur="1" fill="hold">
                                          <p:stCondLst>
                                            <p:cond delay="0"/>
                                          </p:stCondLst>
                                        </p:cTn>
                                        <p:tgtEl>
                                          <p:spTgt spid="62"/>
                                        </p:tgtEl>
                                        <p:attrNameLst>
                                          <p:attrName>style.visibility</p:attrName>
                                        </p:attrNameLst>
                                      </p:cBhvr>
                                      <p:to>
                                        <p:strVal val="visible"/>
                                      </p:to>
                                    </p:set>
                                    <p:animEffect transition="in" filter="fade">
                                      <p:cBhvr>
                                        <p:cTn id="115" dur="1000"/>
                                        <p:tgtEl>
                                          <p:spTgt spid="62"/>
                                        </p:tgtEl>
                                      </p:cBhvr>
                                    </p:animEffect>
                                    <p:anim calcmode="lin" valueType="num">
                                      <p:cBhvr>
                                        <p:cTn id="116" dur="1000" fill="hold"/>
                                        <p:tgtEl>
                                          <p:spTgt spid="62"/>
                                        </p:tgtEl>
                                        <p:attrNameLst>
                                          <p:attrName>ppt_x</p:attrName>
                                        </p:attrNameLst>
                                      </p:cBhvr>
                                      <p:tavLst>
                                        <p:tav tm="0">
                                          <p:val>
                                            <p:strVal val="#ppt_x"/>
                                          </p:val>
                                        </p:tav>
                                        <p:tav tm="100000">
                                          <p:val>
                                            <p:strVal val="#ppt_x"/>
                                          </p:val>
                                        </p:tav>
                                      </p:tavLst>
                                    </p:anim>
                                    <p:anim calcmode="lin" valueType="num">
                                      <p:cBhvr>
                                        <p:cTn id="117" dur="1000" fill="hold"/>
                                        <p:tgtEl>
                                          <p:spTgt spid="62"/>
                                        </p:tgtEl>
                                        <p:attrNameLst>
                                          <p:attrName>ppt_y</p:attrName>
                                        </p:attrNameLst>
                                      </p:cBhvr>
                                      <p:tavLst>
                                        <p:tav tm="0">
                                          <p:val>
                                            <p:strVal val="#ppt_y-.1"/>
                                          </p:val>
                                        </p:tav>
                                        <p:tav tm="100000">
                                          <p:val>
                                            <p:strVal val="#ppt_y"/>
                                          </p:val>
                                        </p:tav>
                                      </p:tavLst>
                                    </p:anim>
                                  </p:childTnLst>
                                </p:cTn>
                              </p:par>
                              <p:par>
                                <p:cTn id="118" presetID="47" presetClass="entr" presetSubtype="0" fill="hold" grpId="0" nodeType="withEffect">
                                  <p:stCondLst>
                                    <p:cond delay="800"/>
                                  </p:stCondLst>
                                  <p:childTnLst>
                                    <p:set>
                                      <p:cBhvr>
                                        <p:cTn id="119" dur="1" fill="hold">
                                          <p:stCondLst>
                                            <p:cond delay="0"/>
                                          </p:stCondLst>
                                        </p:cTn>
                                        <p:tgtEl>
                                          <p:spTgt spid="63"/>
                                        </p:tgtEl>
                                        <p:attrNameLst>
                                          <p:attrName>style.visibility</p:attrName>
                                        </p:attrNameLst>
                                      </p:cBhvr>
                                      <p:to>
                                        <p:strVal val="visible"/>
                                      </p:to>
                                    </p:set>
                                    <p:animEffect transition="in" filter="fade">
                                      <p:cBhvr>
                                        <p:cTn id="120" dur="1000"/>
                                        <p:tgtEl>
                                          <p:spTgt spid="63"/>
                                        </p:tgtEl>
                                      </p:cBhvr>
                                    </p:animEffect>
                                    <p:anim calcmode="lin" valueType="num">
                                      <p:cBhvr>
                                        <p:cTn id="121" dur="1000" fill="hold"/>
                                        <p:tgtEl>
                                          <p:spTgt spid="63"/>
                                        </p:tgtEl>
                                        <p:attrNameLst>
                                          <p:attrName>ppt_x</p:attrName>
                                        </p:attrNameLst>
                                      </p:cBhvr>
                                      <p:tavLst>
                                        <p:tav tm="0">
                                          <p:val>
                                            <p:strVal val="#ppt_x"/>
                                          </p:val>
                                        </p:tav>
                                        <p:tav tm="100000">
                                          <p:val>
                                            <p:strVal val="#ppt_x"/>
                                          </p:val>
                                        </p:tav>
                                      </p:tavLst>
                                    </p:anim>
                                    <p:anim calcmode="lin" valueType="num">
                                      <p:cBhvr>
                                        <p:cTn id="122" dur="1000" fill="hold"/>
                                        <p:tgtEl>
                                          <p:spTgt spid="63"/>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900"/>
                                  </p:stCondLst>
                                  <p:childTnLst>
                                    <p:set>
                                      <p:cBhvr>
                                        <p:cTn id="124" dur="1" fill="hold">
                                          <p:stCondLst>
                                            <p:cond delay="0"/>
                                          </p:stCondLst>
                                        </p:cTn>
                                        <p:tgtEl>
                                          <p:spTgt spid="64"/>
                                        </p:tgtEl>
                                        <p:attrNameLst>
                                          <p:attrName>style.visibility</p:attrName>
                                        </p:attrNameLst>
                                      </p:cBhvr>
                                      <p:to>
                                        <p:strVal val="visible"/>
                                      </p:to>
                                    </p:set>
                                    <p:animEffect transition="in" filter="fade">
                                      <p:cBhvr>
                                        <p:cTn id="125" dur="1000"/>
                                        <p:tgtEl>
                                          <p:spTgt spid="64"/>
                                        </p:tgtEl>
                                      </p:cBhvr>
                                    </p:animEffect>
                                    <p:anim calcmode="lin" valueType="num">
                                      <p:cBhvr>
                                        <p:cTn id="126" dur="1000" fill="hold"/>
                                        <p:tgtEl>
                                          <p:spTgt spid="64"/>
                                        </p:tgtEl>
                                        <p:attrNameLst>
                                          <p:attrName>ppt_x</p:attrName>
                                        </p:attrNameLst>
                                      </p:cBhvr>
                                      <p:tavLst>
                                        <p:tav tm="0">
                                          <p:val>
                                            <p:strVal val="#ppt_x"/>
                                          </p:val>
                                        </p:tav>
                                        <p:tav tm="100000">
                                          <p:val>
                                            <p:strVal val="#ppt_x"/>
                                          </p:val>
                                        </p:tav>
                                      </p:tavLst>
                                    </p:anim>
                                    <p:anim calcmode="lin" valueType="num">
                                      <p:cBhvr>
                                        <p:cTn id="127" dur="1000" fill="hold"/>
                                        <p:tgtEl>
                                          <p:spTgt spid="64"/>
                                        </p:tgtEl>
                                        <p:attrNameLst>
                                          <p:attrName>ppt_y</p:attrName>
                                        </p:attrNameLst>
                                      </p:cBhvr>
                                      <p:tavLst>
                                        <p:tav tm="0">
                                          <p:val>
                                            <p:strVal val="#ppt_y-.1"/>
                                          </p:val>
                                        </p:tav>
                                        <p:tav tm="100000">
                                          <p:val>
                                            <p:strVal val="#ppt_y"/>
                                          </p:val>
                                        </p:tav>
                                      </p:tavLst>
                                    </p:anim>
                                  </p:childTnLst>
                                </p:cTn>
                              </p:par>
                            </p:childTnLst>
                          </p:cTn>
                        </p:par>
                        <p:par>
                          <p:cTn id="128" fill="hold">
                            <p:stCondLst>
                              <p:cond delay="4250"/>
                            </p:stCondLst>
                            <p:childTnLst>
                              <p:par>
                                <p:cTn id="129" presetID="2" presetClass="entr" presetSubtype="4" decel="100000" fill="hold" grpId="0" nodeType="afterEffect">
                                  <p:stCondLst>
                                    <p:cond delay="0"/>
                                  </p:stCondLst>
                                  <p:childTnLst>
                                    <p:set>
                                      <p:cBhvr>
                                        <p:cTn id="130" dur="1" fill="hold">
                                          <p:stCondLst>
                                            <p:cond delay="0"/>
                                          </p:stCondLst>
                                        </p:cTn>
                                        <p:tgtEl>
                                          <p:spTgt spid="93"/>
                                        </p:tgtEl>
                                        <p:attrNameLst>
                                          <p:attrName>style.visibility</p:attrName>
                                        </p:attrNameLst>
                                      </p:cBhvr>
                                      <p:to>
                                        <p:strVal val="visible"/>
                                      </p:to>
                                    </p:set>
                                    <p:anim calcmode="lin" valueType="num">
                                      <p:cBhvr additive="base">
                                        <p:cTn id="131" dur="500" fill="hold"/>
                                        <p:tgtEl>
                                          <p:spTgt spid="93"/>
                                        </p:tgtEl>
                                        <p:attrNameLst>
                                          <p:attrName>ppt_x</p:attrName>
                                        </p:attrNameLst>
                                      </p:cBhvr>
                                      <p:tavLst>
                                        <p:tav tm="0">
                                          <p:val>
                                            <p:strVal val="#ppt_x"/>
                                          </p:val>
                                        </p:tav>
                                        <p:tav tm="100000">
                                          <p:val>
                                            <p:strVal val="#ppt_x"/>
                                          </p:val>
                                        </p:tav>
                                      </p:tavLst>
                                    </p:anim>
                                    <p:anim calcmode="lin" valueType="num">
                                      <p:cBhvr additive="base">
                                        <p:cTn id="132" dur="500" fill="hold"/>
                                        <p:tgtEl>
                                          <p:spTgt spid="93"/>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94"/>
                                        </p:tgtEl>
                                        <p:attrNameLst>
                                          <p:attrName>style.visibility</p:attrName>
                                        </p:attrNameLst>
                                      </p:cBhvr>
                                      <p:to>
                                        <p:strVal val="visible"/>
                                      </p:to>
                                    </p:set>
                                    <p:anim calcmode="lin" valueType="num">
                                      <p:cBhvr additive="base">
                                        <p:cTn id="135" dur="500" fill="hold"/>
                                        <p:tgtEl>
                                          <p:spTgt spid="94"/>
                                        </p:tgtEl>
                                        <p:attrNameLst>
                                          <p:attrName>ppt_x</p:attrName>
                                        </p:attrNameLst>
                                      </p:cBhvr>
                                      <p:tavLst>
                                        <p:tav tm="0">
                                          <p:val>
                                            <p:strVal val="#ppt_x"/>
                                          </p:val>
                                        </p:tav>
                                        <p:tav tm="100000">
                                          <p:val>
                                            <p:strVal val="#ppt_x"/>
                                          </p:val>
                                        </p:tav>
                                      </p:tavLst>
                                    </p:anim>
                                    <p:anim calcmode="lin" valueType="num">
                                      <p:cBhvr additive="base">
                                        <p:cTn id="136" dur="500" fill="hold"/>
                                        <p:tgtEl>
                                          <p:spTgt spid="94"/>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0"/>
                                  </p:stCondLst>
                                  <p:childTnLst>
                                    <p:set>
                                      <p:cBhvr>
                                        <p:cTn id="138" dur="1" fill="hold">
                                          <p:stCondLst>
                                            <p:cond delay="0"/>
                                          </p:stCondLst>
                                        </p:cTn>
                                        <p:tgtEl>
                                          <p:spTgt spid="95"/>
                                        </p:tgtEl>
                                        <p:attrNameLst>
                                          <p:attrName>style.visibility</p:attrName>
                                        </p:attrNameLst>
                                      </p:cBhvr>
                                      <p:to>
                                        <p:strVal val="visible"/>
                                      </p:to>
                                    </p:set>
                                    <p:anim calcmode="lin" valueType="num">
                                      <p:cBhvr additive="base">
                                        <p:cTn id="139" dur="500" fill="hold"/>
                                        <p:tgtEl>
                                          <p:spTgt spid="95"/>
                                        </p:tgtEl>
                                        <p:attrNameLst>
                                          <p:attrName>ppt_x</p:attrName>
                                        </p:attrNameLst>
                                      </p:cBhvr>
                                      <p:tavLst>
                                        <p:tav tm="0">
                                          <p:val>
                                            <p:strVal val="#ppt_x"/>
                                          </p:val>
                                        </p:tav>
                                        <p:tav tm="100000">
                                          <p:val>
                                            <p:strVal val="#ppt_x"/>
                                          </p:val>
                                        </p:tav>
                                      </p:tavLst>
                                    </p:anim>
                                    <p:anim calcmode="lin" valueType="num">
                                      <p:cBhvr additive="base">
                                        <p:cTn id="140" dur="500" fill="hold"/>
                                        <p:tgtEl>
                                          <p:spTgt spid="95"/>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0"/>
                                  </p:stCondLst>
                                  <p:childTnLst>
                                    <p:set>
                                      <p:cBhvr>
                                        <p:cTn id="142" dur="1" fill="hold">
                                          <p:stCondLst>
                                            <p:cond delay="0"/>
                                          </p:stCondLst>
                                        </p:cTn>
                                        <p:tgtEl>
                                          <p:spTgt spid="96"/>
                                        </p:tgtEl>
                                        <p:attrNameLst>
                                          <p:attrName>style.visibility</p:attrName>
                                        </p:attrNameLst>
                                      </p:cBhvr>
                                      <p:to>
                                        <p:strVal val="visible"/>
                                      </p:to>
                                    </p:set>
                                    <p:anim calcmode="lin" valueType="num">
                                      <p:cBhvr additive="base">
                                        <p:cTn id="143" dur="500" fill="hold"/>
                                        <p:tgtEl>
                                          <p:spTgt spid="96"/>
                                        </p:tgtEl>
                                        <p:attrNameLst>
                                          <p:attrName>ppt_x</p:attrName>
                                        </p:attrNameLst>
                                      </p:cBhvr>
                                      <p:tavLst>
                                        <p:tav tm="0">
                                          <p:val>
                                            <p:strVal val="#ppt_x"/>
                                          </p:val>
                                        </p:tav>
                                        <p:tav tm="100000">
                                          <p:val>
                                            <p:strVal val="#ppt_x"/>
                                          </p:val>
                                        </p:tav>
                                      </p:tavLst>
                                    </p:anim>
                                    <p:anim calcmode="lin" valueType="num">
                                      <p:cBhvr additive="base">
                                        <p:cTn id="144" dur="500" fill="hold"/>
                                        <p:tgtEl>
                                          <p:spTgt spid="96"/>
                                        </p:tgtEl>
                                        <p:attrNameLst>
                                          <p:attrName>ppt_y</p:attrName>
                                        </p:attrNameLst>
                                      </p:cBhvr>
                                      <p:tavLst>
                                        <p:tav tm="0">
                                          <p:val>
                                            <p:strVal val="1+#ppt_h/2"/>
                                          </p:val>
                                        </p:tav>
                                        <p:tav tm="100000">
                                          <p:val>
                                            <p:strVal val="#ppt_y"/>
                                          </p:val>
                                        </p:tav>
                                      </p:tavLst>
                                    </p:anim>
                                  </p:childTnLst>
                                </p:cTn>
                              </p:par>
                              <p:par>
                                <p:cTn id="145" presetID="2" presetClass="entr" presetSubtype="4" decel="100000" fill="hold" grpId="0" nodeType="withEffect">
                                  <p:stCondLst>
                                    <p:cond delay="0"/>
                                  </p:stCondLst>
                                  <p:childTnLst>
                                    <p:set>
                                      <p:cBhvr>
                                        <p:cTn id="146" dur="1" fill="hold">
                                          <p:stCondLst>
                                            <p:cond delay="0"/>
                                          </p:stCondLst>
                                        </p:cTn>
                                        <p:tgtEl>
                                          <p:spTgt spid="97"/>
                                        </p:tgtEl>
                                        <p:attrNameLst>
                                          <p:attrName>style.visibility</p:attrName>
                                        </p:attrNameLst>
                                      </p:cBhvr>
                                      <p:to>
                                        <p:strVal val="visible"/>
                                      </p:to>
                                    </p:set>
                                    <p:anim calcmode="lin" valueType="num">
                                      <p:cBhvr additive="base">
                                        <p:cTn id="147" dur="500" fill="hold"/>
                                        <p:tgtEl>
                                          <p:spTgt spid="97"/>
                                        </p:tgtEl>
                                        <p:attrNameLst>
                                          <p:attrName>ppt_x</p:attrName>
                                        </p:attrNameLst>
                                      </p:cBhvr>
                                      <p:tavLst>
                                        <p:tav tm="0">
                                          <p:val>
                                            <p:strVal val="#ppt_x"/>
                                          </p:val>
                                        </p:tav>
                                        <p:tav tm="100000">
                                          <p:val>
                                            <p:strVal val="#ppt_x"/>
                                          </p:val>
                                        </p:tav>
                                      </p:tavLst>
                                    </p:anim>
                                    <p:anim calcmode="lin" valueType="num">
                                      <p:cBhvr additive="base">
                                        <p:cTn id="148" dur="500" fill="hold"/>
                                        <p:tgtEl>
                                          <p:spTgt spid="97"/>
                                        </p:tgtEl>
                                        <p:attrNameLst>
                                          <p:attrName>ppt_y</p:attrName>
                                        </p:attrNameLst>
                                      </p:cBhvr>
                                      <p:tavLst>
                                        <p:tav tm="0">
                                          <p:val>
                                            <p:strVal val="1+#ppt_h/2"/>
                                          </p:val>
                                        </p:tav>
                                        <p:tav tm="100000">
                                          <p:val>
                                            <p:strVal val="#ppt_y"/>
                                          </p:val>
                                        </p:tav>
                                      </p:tavLst>
                                    </p:anim>
                                  </p:childTnLst>
                                </p:cTn>
                              </p:par>
                              <p:par>
                                <p:cTn id="149" presetID="2" presetClass="entr" presetSubtype="4" decel="100000" fill="hold" grpId="0" nodeType="withEffect">
                                  <p:stCondLst>
                                    <p:cond delay="0"/>
                                  </p:stCondLst>
                                  <p:childTnLst>
                                    <p:set>
                                      <p:cBhvr>
                                        <p:cTn id="150" dur="1" fill="hold">
                                          <p:stCondLst>
                                            <p:cond delay="0"/>
                                          </p:stCondLst>
                                        </p:cTn>
                                        <p:tgtEl>
                                          <p:spTgt spid="98"/>
                                        </p:tgtEl>
                                        <p:attrNameLst>
                                          <p:attrName>style.visibility</p:attrName>
                                        </p:attrNameLst>
                                      </p:cBhvr>
                                      <p:to>
                                        <p:strVal val="visible"/>
                                      </p:to>
                                    </p:set>
                                    <p:anim calcmode="lin" valueType="num">
                                      <p:cBhvr additive="base">
                                        <p:cTn id="151" dur="500" fill="hold"/>
                                        <p:tgtEl>
                                          <p:spTgt spid="98"/>
                                        </p:tgtEl>
                                        <p:attrNameLst>
                                          <p:attrName>ppt_x</p:attrName>
                                        </p:attrNameLst>
                                      </p:cBhvr>
                                      <p:tavLst>
                                        <p:tav tm="0">
                                          <p:val>
                                            <p:strVal val="#ppt_x"/>
                                          </p:val>
                                        </p:tav>
                                        <p:tav tm="100000">
                                          <p:val>
                                            <p:strVal val="#ppt_x"/>
                                          </p:val>
                                        </p:tav>
                                      </p:tavLst>
                                    </p:anim>
                                    <p:anim calcmode="lin" valueType="num">
                                      <p:cBhvr additive="base">
                                        <p:cTn id="152" dur="500" fill="hold"/>
                                        <p:tgtEl>
                                          <p:spTgt spid="98"/>
                                        </p:tgtEl>
                                        <p:attrNameLst>
                                          <p:attrName>ppt_y</p:attrName>
                                        </p:attrNameLst>
                                      </p:cBhvr>
                                      <p:tavLst>
                                        <p:tav tm="0">
                                          <p:val>
                                            <p:strVal val="1+#ppt_h/2"/>
                                          </p:val>
                                        </p:tav>
                                        <p:tav tm="100000">
                                          <p:val>
                                            <p:strVal val="#ppt_y"/>
                                          </p:val>
                                        </p:tav>
                                      </p:tavLst>
                                    </p:anim>
                                  </p:childTnLst>
                                </p:cTn>
                              </p:par>
                              <p:par>
                                <p:cTn id="153" presetID="2" presetClass="entr" presetSubtype="4" decel="100000" fill="hold" grpId="0" nodeType="withEffect">
                                  <p:stCondLst>
                                    <p:cond delay="0"/>
                                  </p:stCondLst>
                                  <p:childTnLst>
                                    <p:set>
                                      <p:cBhvr>
                                        <p:cTn id="154" dur="1" fill="hold">
                                          <p:stCondLst>
                                            <p:cond delay="0"/>
                                          </p:stCondLst>
                                        </p:cTn>
                                        <p:tgtEl>
                                          <p:spTgt spid="99"/>
                                        </p:tgtEl>
                                        <p:attrNameLst>
                                          <p:attrName>style.visibility</p:attrName>
                                        </p:attrNameLst>
                                      </p:cBhvr>
                                      <p:to>
                                        <p:strVal val="visible"/>
                                      </p:to>
                                    </p:set>
                                    <p:anim calcmode="lin" valueType="num">
                                      <p:cBhvr additive="base">
                                        <p:cTn id="155" dur="500" fill="hold"/>
                                        <p:tgtEl>
                                          <p:spTgt spid="99"/>
                                        </p:tgtEl>
                                        <p:attrNameLst>
                                          <p:attrName>ppt_x</p:attrName>
                                        </p:attrNameLst>
                                      </p:cBhvr>
                                      <p:tavLst>
                                        <p:tav tm="0">
                                          <p:val>
                                            <p:strVal val="#ppt_x"/>
                                          </p:val>
                                        </p:tav>
                                        <p:tav tm="100000">
                                          <p:val>
                                            <p:strVal val="#ppt_x"/>
                                          </p:val>
                                        </p:tav>
                                      </p:tavLst>
                                    </p:anim>
                                    <p:anim calcmode="lin" valueType="num">
                                      <p:cBhvr additive="base">
                                        <p:cTn id="156" dur="500" fill="hold"/>
                                        <p:tgtEl>
                                          <p:spTgt spid="99"/>
                                        </p:tgtEl>
                                        <p:attrNameLst>
                                          <p:attrName>ppt_y</p:attrName>
                                        </p:attrNameLst>
                                      </p:cBhvr>
                                      <p:tavLst>
                                        <p:tav tm="0">
                                          <p:val>
                                            <p:strVal val="1+#ppt_h/2"/>
                                          </p:val>
                                        </p:tav>
                                        <p:tav tm="100000">
                                          <p:val>
                                            <p:strVal val="#ppt_y"/>
                                          </p:val>
                                        </p:tav>
                                      </p:tavLst>
                                    </p:anim>
                                  </p:childTnLst>
                                </p:cTn>
                              </p:par>
                            </p:childTnLst>
                          </p:cTn>
                        </p:par>
                        <p:par>
                          <p:cTn id="157" fill="hold">
                            <p:stCondLst>
                              <p:cond delay="4750"/>
                            </p:stCondLst>
                            <p:childTnLst>
                              <p:par>
                                <p:cTn id="158" presetID="22" presetClass="entr" presetSubtype="8" fill="hold" grpId="0" nodeType="afterEffect">
                                  <p:stCondLst>
                                    <p:cond delay="0"/>
                                  </p:stCondLst>
                                  <p:childTnLst>
                                    <p:set>
                                      <p:cBhvr>
                                        <p:cTn id="159" dur="1" fill="hold">
                                          <p:stCondLst>
                                            <p:cond delay="0"/>
                                          </p:stCondLst>
                                        </p:cTn>
                                        <p:tgtEl>
                                          <p:spTgt spid="79"/>
                                        </p:tgtEl>
                                        <p:attrNameLst>
                                          <p:attrName>style.visibility</p:attrName>
                                        </p:attrNameLst>
                                      </p:cBhvr>
                                      <p:to>
                                        <p:strVal val="visible"/>
                                      </p:to>
                                    </p:set>
                                    <p:animEffect transition="in" filter="wipe(left)">
                                      <p:cBhvr>
                                        <p:cTn id="160" dur="500"/>
                                        <p:tgtEl>
                                          <p:spTgt spid="79"/>
                                        </p:tgtEl>
                                      </p:cBhvr>
                                    </p:animEffect>
                                  </p:childTnLst>
                                </p:cTn>
                              </p:par>
                              <p:par>
                                <p:cTn id="161" presetID="22" presetClass="entr" presetSubtype="8" fill="hold" grpId="0" nodeType="withEffect">
                                  <p:stCondLst>
                                    <p:cond delay="100"/>
                                  </p:stCondLst>
                                  <p:childTnLst>
                                    <p:set>
                                      <p:cBhvr>
                                        <p:cTn id="162" dur="1" fill="hold">
                                          <p:stCondLst>
                                            <p:cond delay="0"/>
                                          </p:stCondLst>
                                        </p:cTn>
                                        <p:tgtEl>
                                          <p:spTgt spid="80"/>
                                        </p:tgtEl>
                                        <p:attrNameLst>
                                          <p:attrName>style.visibility</p:attrName>
                                        </p:attrNameLst>
                                      </p:cBhvr>
                                      <p:to>
                                        <p:strVal val="visible"/>
                                      </p:to>
                                    </p:set>
                                    <p:animEffect transition="in" filter="wipe(left)">
                                      <p:cBhvr>
                                        <p:cTn id="163" dur="500"/>
                                        <p:tgtEl>
                                          <p:spTgt spid="80"/>
                                        </p:tgtEl>
                                      </p:cBhvr>
                                    </p:animEffect>
                                  </p:childTnLst>
                                </p:cTn>
                              </p:par>
                              <p:par>
                                <p:cTn id="164" presetID="22" presetClass="entr" presetSubtype="8" fill="hold" grpId="0" nodeType="withEffect">
                                  <p:stCondLst>
                                    <p:cond delay="200"/>
                                  </p:stCondLst>
                                  <p:childTnLst>
                                    <p:set>
                                      <p:cBhvr>
                                        <p:cTn id="165" dur="1" fill="hold">
                                          <p:stCondLst>
                                            <p:cond delay="0"/>
                                          </p:stCondLst>
                                        </p:cTn>
                                        <p:tgtEl>
                                          <p:spTgt spid="81"/>
                                        </p:tgtEl>
                                        <p:attrNameLst>
                                          <p:attrName>style.visibility</p:attrName>
                                        </p:attrNameLst>
                                      </p:cBhvr>
                                      <p:to>
                                        <p:strVal val="visible"/>
                                      </p:to>
                                    </p:set>
                                    <p:animEffect transition="in" filter="wipe(left)">
                                      <p:cBhvr>
                                        <p:cTn id="166" dur="500"/>
                                        <p:tgtEl>
                                          <p:spTgt spid="81"/>
                                        </p:tgtEl>
                                      </p:cBhvr>
                                    </p:animEffect>
                                  </p:childTnLst>
                                </p:cTn>
                              </p:par>
                              <p:par>
                                <p:cTn id="167" presetID="22" presetClass="entr" presetSubtype="8" fill="hold" grpId="0" nodeType="withEffect">
                                  <p:stCondLst>
                                    <p:cond delay="300"/>
                                  </p:stCondLst>
                                  <p:childTnLst>
                                    <p:set>
                                      <p:cBhvr>
                                        <p:cTn id="168" dur="1" fill="hold">
                                          <p:stCondLst>
                                            <p:cond delay="0"/>
                                          </p:stCondLst>
                                        </p:cTn>
                                        <p:tgtEl>
                                          <p:spTgt spid="82"/>
                                        </p:tgtEl>
                                        <p:attrNameLst>
                                          <p:attrName>style.visibility</p:attrName>
                                        </p:attrNameLst>
                                      </p:cBhvr>
                                      <p:to>
                                        <p:strVal val="visible"/>
                                      </p:to>
                                    </p:set>
                                    <p:animEffect transition="in" filter="wipe(left)">
                                      <p:cBhvr>
                                        <p:cTn id="169" dur="500"/>
                                        <p:tgtEl>
                                          <p:spTgt spid="82"/>
                                        </p:tgtEl>
                                      </p:cBhvr>
                                    </p:animEffect>
                                  </p:childTnLst>
                                </p:cTn>
                              </p:par>
                              <p:par>
                                <p:cTn id="170" presetID="22" presetClass="entr" presetSubtype="8" fill="hold" grpId="0" nodeType="withEffect">
                                  <p:stCondLst>
                                    <p:cond delay="400"/>
                                  </p:stCondLst>
                                  <p:childTnLst>
                                    <p:set>
                                      <p:cBhvr>
                                        <p:cTn id="171" dur="1" fill="hold">
                                          <p:stCondLst>
                                            <p:cond delay="0"/>
                                          </p:stCondLst>
                                        </p:cTn>
                                        <p:tgtEl>
                                          <p:spTgt spid="83"/>
                                        </p:tgtEl>
                                        <p:attrNameLst>
                                          <p:attrName>style.visibility</p:attrName>
                                        </p:attrNameLst>
                                      </p:cBhvr>
                                      <p:to>
                                        <p:strVal val="visible"/>
                                      </p:to>
                                    </p:set>
                                    <p:animEffect transition="in" filter="wipe(left)">
                                      <p:cBhvr>
                                        <p:cTn id="172" dur="500"/>
                                        <p:tgtEl>
                                          <p:spTgt spid="83"/>
                                        </p:tgtEl>
                                      </p:cBhvr>
                                    </p:animEffect>
                                  </p:childTnLst>
                                </p:cTn>
                              </p:par>
                              <p:par>
                                <p:cTn id="173" presetID="22" presetClass="entr" presetSubtype="8" fill="hold" grpId="0" nodeType="withEffect">
                                  <p:stCondLst>
                                    <p:cond delay="500"/>
                                  </p:stCondLst>
                                  <p:childTnLst>
                                    <p:set>
                                      <p:cBhvr>
                                        <p:cTn id="174" dur="1" fill="hold">
                                          <p:stCondLst>
                                            <p:cond delay="0"/>
                                          </p:stCondLst>
                                        </p:cTn>
                                        <p:tgtEl>
                                          <p:spTgt spid="84"/>
                                        </p:tgtEl>
                                        <p:attrNameLst>
                                          <p:attrName>style.visibility</p:attrName>
                                        </p:attrNameLst>
                                      </p:cBhvr>
                                      <p:to>
                                        <p:strVal val="visible"/>
                                      </p:to>
                                    </p:set>
                                    <p:animEffect transition="in" filter="wipe(left)">
                                      <p:cBhvr>
                                        <p:cTn id="175" dur="500"/>
                                        <p:tgtEl>
                                          <p:spTgt spid="84"/>
                                        </p:tgtEl>
                                      </p:cBhvr>
                                    </p:animEffect>
                                  </p:childTnLst>
                                </p:cTn>
                              </p:par>
                              <p:par>
                                <p:cTn id="176" presetID="22" presetClass="entr" presetSubtype="8" fill="hold" grpId="0" nodeType="withEffect">
                                  <p:stCondLst>
                                    <p:cond delay="600"/>
                                  </p:stCondLst>
                                  <p:childTnLst>
                                    <p:set>
                                      <p:cBhvr>
                                        <p:cTn id="177" dur="1" fill="hold">
                                          <p:stCondLst>
                                            <p:cond delay="0"/>
                                          </p:stCondLst>
                                        </p:cTn>
                                        <p:tgtEl>
                                          <p:spTgt spid="85"/>
                                        </p:tgtEl>
                                        <p:attrNameLst>
                                          <p:attrName>style.visibility</p:attrName>
                                        </p:attrNameLst>
                                      </p:cBhvr>
                                      <p:to>
                                        <p:strVal val="visible"/>
                                      </p:to>
                                    </p:set>
                                    <p:animEffect transition="in" filter="wipe(left)">
                                      <p:cBhvr>
                                        <p:cTn id="178" dur="500"/>
                                        <p:tgtEl>
                                          <p:spTgt spid="85"/>
                                        </p:tgtEl>
                                      </p:cBhvr>
                                    </p:animEffect>
                                  </p:childTnLst>
                                </p:cTn>
                              </p:par>
                              <p:par>
                                <p:cTn id="179" presetID="22" presetClass="entr" presetSubtype="2" fill="hold" grpId="0" nodeType="withEffect">
                                  <p:stCondLst>
                                    <p:cond delay="0"/>
                                  </p:stCondLst>
                                  <p:childTnLst>
                                    <p:set>
                                      <p:cBhvr>
                                        <p:cTn id="180" dur="1" fill="hold">
                                          <p:stCondLst>
                                            <p:cond delay="0"/>
                                          </p:stCondLst>
                                        </p:cTn>
                                        <p:tgtEl>
                                          <p:spTgt spid="65"/>
                                        </p:tgtEl>
                                        <p:attrNameLst>
                                          <p:attrName>style.visibility</p:attrName>
                                        </p:attrNameLst>
                                      </p:cBhvr>
                                      <p:to>
                                        <p:strVal val="visible"/>
                                      </p:to>
                                    </p:set>
                                    <p:animEffect transition="in" filter="wipe(right)">
                                      <p:cBhvr>
                                        <p:cTn id="181" dur="500"/>
                                        <p:tgtEl>
                                          <p:spTgt spid="65"/>
                                        </p:tgtEl>
                                      </p:cBhvr>
                                    </p:animEffect>
                                  </p:childTnLst>
                                </p:cTn>
                              </p:par>
                              <p:par>
                                <p:cTn id="182" presetID="22" presetClass="entr" presetSubtype="2" fill="hold" grpId="0" nodeType="withEffect">
                                  <p:stCondLst>
                                    <p:cond delay="100"/>
                                  </p:stCondLst>
                                  <p:childTnLst>
                                    <p:set>
                                      <p:cBhvr>
                                        <p:cTn id="183" dur="1" fill="hold">
                                          <p:stCondLst>
                                            <p:cond delay="0"/>
                                          </p:stCondLst>
                                        </p:cTn>
                                        <p:tgtEl>
                                          <p:spTgt spid="66"/>
                                        </p:tgtEl>
                                        <p:attrNameLst>
                                          <p:attrName>style.visibility</p:attrName>
                                        </p:attrNameLst>
                                      </p:cBhvr>
                                      <p:to>
                                        <p:strVal val="visible"/>
                                      </p:to>
                                    </p:set>
                                    <p:animEffect transition="in" filter="wipe(right)">
                                      <p:cBhvr>
                                        <p:cTn id="184" dur="500"/>
                                        <p:tgtEl>
                                          <p:spTgt spid="66"/>
                                        </p:tgtEl>
                                      </p:cBhvr>
                                    </p:animEffect>
                                  </p:childTnLst>
                                </p:cTn>
                              </p:par>
                              <p:par>
                                <p:cTn id="185" presetID="22" presetClass="entr" presetSubtype="2" fill="hold" grpId="0" nodeType="withEffect">
                                  <p:stCondLst>
                                    <p:cond delay="200"/>
                                  </p:stCondLst>
                                  <p:childTnLst>
                                    <p:set>
                                      <p:cBhvr>
                                        <p:cTn id="186" dur="1" fill="hold">
                                          <p:stCondLst>
                                            <p:cond delay="0"/>
                                          </p:stCondLst>
                                        </p:cTn>
                                        <p:tgtEl>
                                          <p:spTgt spid="67"/>
                                        </p:tgtEl>
                                        <p:attrNameLst>
                                          <p:attrName>style.visibility</p:attrName>
                                        </p:attrNameLst>
                                      </p:cBhvr>
                                      <p:to>
                                        <p:strVal val="visible"/>
                                      </p:to>
                                    </p:set>
                                    <p:animEffect transition="in" filter="wipe(right)">
                                      <p:cBhvr>
                                        <p:cTn id="187" dur="500"/>
                                        <p:tgtEl>
                                          <p:spTgt spid="67"/>
                                        </p:tgtEl>
                                      </p:cBhvr>
                                    </p:animEffect>
                                  </p:childTnLst>
                                </p:cTn>
                              </p:par>
                              <p:par>
                                <p:cTn id="188" presetID="22" presetClass="entr" presetSubtype="2" fill="hold" grpId="0" nodeType="withEffect">
                                  <p:stCondLst>
                                    <p:cond delay="300"/>
                                  </p:stCondLst>
                                  <p:childTnLst>
                                    <p:set>
                                      <p:cBhvr>
                                        <p:cTn id="189" dur="1" fill="hold">
                                          <p:stCondLst>
                                            <p:cond delay="0"/>
                                          </p:stCondLst>
                                        </p:cTn>
                                        <p:tgtEl>
                                          <p:spTgt spid="68"/>
                                        </p:tgtEl>
                                        <p:attrNameLst>
                                          <p:attrName>style.visibility</p:attrName>
                                        </p:attrNameLst>
                                      </p:cBhvr>
                                      <p:to>
                                        <p:strVal val="visible"/>
                                      </p:to>
                                    </p:set>
                                    <p:animEffect transition="in" filter="wipe(right)">
                                      <p:cBhvr>
                                        <p:cTn id="190" dur="500"/>
                                        <p:tgtEl>
                                          <p:spTgt spid="68"/>
                                        </p:tgtEl>
                                      </p:cBhvr>
                                    </p:animEffect>
                                  </p:childTnLst>
                                </p:cTn>
                              </p:par>
                              <p:par>
                                <p:cTn id="191" presetID="22" presetClass="entr" presetSubtype="2" fill="hold" grpId="0" nodeType="withEffect">
                                  <p:stCondLst>
                                    <p:cond delay="400"/>
                                  </p:stCondLst>
                                  <p:childTnLst>
                                    <p:set>
                                      <p:cBhvr>
                                        <p:cTn id="192" dur="1" fill="hold">
                                          <p:stCondLst>
                                            <p:cond delay="0"/>
                                          </p:stCondLst>
                                        </p:cTn>
                                        <p:tgtEl>
                                          <p:spTgt spid="69"/>
                                        </p:tgtEl>
                                        <p:attrNameLst>
                                          <p:attrName>style.visibility</p:attrName>
                                        </p:attrNameLst>
                                      </p:cBhvr>
                                      <p:to>
                                        <p:strVal val="visible"/>
                                      </p:to>
                                    </p:set>
                                    <p:animEffect transition="in" filter="wipe(right)">
                                      <p:cBhvr>
                                        <p:cTn id="193" dur="500"/>
                                        <p:tgtEl>
                                          <p:spTgt spid="69"/>
                                        </p:tgtEl>
                                      </p:cBhvr>
                                    </p:animEffect>
                                  </p:childTnLst>
                                </p:cTn>
                              </p:par>
                              <p:par>
                                <p:cTn id="194" presetID="22" presetClass="entr" presetSubtype="2" fill="hold" grpId="0" nodeType="withEffect">
                                  <p:stCondLst>
                                    <p:cond delay="500"/>
                                  </p:stCondLst>
                                  <p:childTnLst>
                                    <p:set>
                                      <p:cBhvr>
                                        <p:cTn id="195" dur="1" fill="hold">
                                          <p:stCondLst>
                                            <p:cond delay="0"/>
                                          </p:stCondLst>
                                        </p:cTn>
                                        <p:tgtEl>
                                          <p:spTgt spid="70"/>
                                        </p:tgtEl>
                                        <p:attrNameLst>
                                          <p:attrName>style.visibility</p:attrName>
                                        </p:attrNameLst>
                                      </p:cBhvr>
                                      <p:to>
                                        <p:strVal val="visible"/>
                                      </p:to>
                                    </p:set>
                                    <p:animEffect transition="in" filter="wipe(right)">
                                      <p:cBhvr>
                                        <p:cTn id="196" dur="500"/>
                                        <p:tgtEl>
                                          <p:spTgt spid="70"/>
                                        </p:tgtEl>
                                      </p:cBhvr>
                                    </p:animEffect>
                                  </p:childTnLst>
                                </p:cTn>
                              </p:par>
                              <p:par>
                                <p:cTn id="197" presetID="22" presetClass="entr" presetSubtype="2" fill="hold" grpId="0" nodeType="withEffect">
                                  <p:stCondLst>
                                    <p:cond delay="600"/>
                                  </p:stCondLst>
                                  <p:childTnLst>
                                    <p:set>
                                      <p:cBhvr>
                                        <p:cTn id="198" dur="1" fill="hold">
                                          <p:stCondLst>
                                            <p:cond delay="0"/>
                                          </p:stCondLst>
                                        </p:cTn>
                                        <p:tgtEl>
                                          <p:spTgt spid="71"/>
                                        </p:tgtEl>
                                        <p:attrNameLst>
                                          <p:attrName>style.visibility</p:attrName>
                                        </p:attrNameLst>
                                      </p:cBhvr>
                                      <p:to>
                                        <p:strVal val="visible"/>
                                      </p:to>
                                    </p:set>
                                    <p:animEffect transition="in" filter="wipe(right)">
                                      <p:cBhvr>
                                        <p:cTn id="199" dur="500"/>
                                        <p:tgtEl>
                                          <p:spTgt spid="71"/>
                                        </p:tgtEl>
                                      </p:cBhvr>
                                    </p:animEffect>
                                  </p:childTnLst>
                                </p:cTn>
                              </p:par>
                            </p:childTnLst>
                          </p:cTn>
                        </p:par>
                        <p:par>
                          <p:cTn id="200" fill="hold">
                            <p:stCondLst>
                              <p:cond delay="5850"/>
                            </p:stCondLst>
                            <p:childTnLst>
                              <p:par>
                                <p:cTn id="201" presetID="22" presetClass="entr" presetSubtype="8" fill="hold" grpId="0" nodeType="afterEffect">
                                  <p:stCondLst>
                                    <p:cond delay="0"/>
                                  </p:stCondLst>
                                  <p:childTnLst>
                                    <p:set>
                                      <p:cBhvr>
                                        <p:cTn id="202" dur="1" fill="hold">
                                          <p:stCondLst>
                                            <p:cond delay="0"/>
                                          </p:stCondLst>
                                        </p:cTn>
                                        <p:tgtEl>
                                          <p:spTgt spid="86"/>
                                        </p:tgtEl>
                                        <p:attrNameLst>
                                          <p:attrName>style.visibility</p:attrName>
                                        </p:attrNameLst>
                                      </p:cBhvr>
                                      <p:to>
                                        <p:strVal val="visible"/>
                                      </p:to>
                                    </p:set>
                                    <p:animEffect transition="in" filter="wipe(left)">
                                      <p:cBhvr>
                                        <p:cTn id="203" dur="500"/>
                                        <p:tgtEl>
                                          <p:spTgt spid="86"/>
                                        </p:tgtEl>
                                      </p:cBhvr>
                                    </p:animEffect>
                                  </p:childTnLst>
                                </p:cTn>
                              </p:par>
                              <p:par>
                                <p:cTn id="204" presetID="22" presetClass="entr" presetSubtype="8" fill="hold" grpId="0" nodeType="withEffect">
                                  <p:stCondLst>
                                    <p:cond delay="0"/>
                                  </p:stCondLst>
                                  <p:childTnLst>
                                    <p:set>
                                      <p:cBhvr>
                                        <p:cTn id="205" dur="1" fill="hold">
                                          <p:stCondLst>
                                            <p:cond delay="0"/>
                                          </p:stCondLst>
                                        </p:cTn>
                                        <p:tgtEl>
                                          <p:spTgt spid="87"/>
                                        </p:tgtEl>
                                        <p:attrNameLst>
                                          <p:attrName>style.visibility</p:attrName>
                                        </p:attrNameLst>
                                      </p:cBhvr>
                                      <p:to>
                                        <p:strVal val="visible"/>
                                      </p:to>
                                    </p:set>
                                    <p:animEffect transition="in" filter="wipe(left)">
                                      <p:cBhvr>
                                        <p:cTn id="206" dur="500"/>
                                        <p:tgtEl>
                                          <p:spTgt spid="87"/>
                                        </p:tgtEl>
                                      </p:cBhvr>
                                    </p:animEffect>
                                  </p:childTnLst>
                                </p:cTn>
                              </p:par>
                              <p:par>
                                <p:cTn id="207" presetID="22" presetClass="entr" presetSubtype="8" fill="hold" grpId="0" nodeType="withEffect">
                                  <p:stCondLst>
                                    <p:cond delay="0"/>
                                  </p:stCondLst>
                                  <p:childTnLst>
                                    <p:set>
                                      <p:cBhvr>
                                        <p:cTn id="208" dur="1" fill="hold">
                                          <p:stCondLst>
                                            <p:cond delay="0"/>
                                          </p:stCondLst>
                                        </p:cTn>
                                        <p:tgtEl>
                                          <p:spTgt spid="88"/>
                                        </p:tgtEl>
                                        <p:attrNameLst>
                                          <p:attrName>style.visibility</p:attrName>
                                        </p:attrNameLst>
                                      </p:cBhvr>
                                      <p:to>
                                        <p:strVal val="visible"/>
                                      </p:to>
                                    </p:set>
                                    <p:animEffect transition="in" filter="wipe(left)">
                                      <p:cBhvr>
                                        <p:cTn id="209" dur="500"/>
                                        <p:tgtEl>
                                          <p:spTgt spid="88"/>
                                        </p:tgtEl>
                                      </p:cBhvr>
                                    </p:animEffect>
                                  </p:childTnLst>
                                </p:cTn>
                              </p:par>
                              <p:par>
                                <p:cTn id="210" presetID="22" presetClass="entr" presetSubtype="8" fill="hold" grpId="0" nodeType="withEffect">
                                  <p:stCondLst>
                                    <p:cond delay="0"/>
                                  </p:stCondLst>
                                  <p:childTnLst>
                                    <p:set>
                                      <p:cBhvr>
                                        <p:cTn id="211" dur="1" fill="hold">
                                          <p:stCondLst>
                                            <p:cond delay="0"/>
                                          </p:stCondLst>
                                        </p:cTn>
                                        <p:tgtEl>
                                          <p:spTgt spid="89"/>
                                        </p:tgtEl>
                                        <p:attrNameLst>
                                          <p:attrName>style.visibility</p:attrName>
                                        </p:attrNameLst>
                                      </p:cBhvr>
                                      <p:to>
                                        <p:strVal val="visible"/>
                                      </p:to>
                                    </p:set>
                                    <p:animEffect transition="in" filter="wipe(left)">
                                      <p:cBhvr>
                                        <p:cTn id="212" dur="500"/>
                                        <p:tgtEl>
                                          <p:spTgt spid="89"/>
                                        </p:tgtEl>
                                      </p:cBhvr>
                                    </p:animEffect>
                                  </p:childTnLst>
                                </p:cTn>
                              </p:par>
                              <p:par>
                                <p:cTn id="213" presetID="22" presetClass="entr" presetSubtype="8" fill="hold" grpId="0" nodeType="withEffect">
                                  <p:stCondLst>
                                    <p:cond delay="0"/>
                                  </p:stCondLst>
                                  <p:childTnLst>
                                    <p:set>
                                      <p:cBhvr>
                                        <p:cTn id="214" dur="1" fill="hold">
                                          <p:stCondLst>
                                            <p:cond delay="0"/>
                                          </p:stCondLst>
                                        </p:cTn>
                                        <p:tgtEl>
                                          <p:spTgt spid="90"/>
                                        </p:tgtEl>
                                        <p:attrNameLst>
                                          <p:attrName>style.visibility</p:attrName>
                                        </p:attrNameLst>
                                      </p:cBhvr>
                                      <p:to>
                                        <p:strVal val="visible"/>
                                      </p:to>
                                    </p:set>
                                    <p:animEffect transition="in" filter="wipe(left)">
                                      <p:cBhvr>
                                        <p:cTn id="215" dur="500"/>
                                        <p:tgtEl>
                                          <p:spTgt spid="90"/>
                                        </p:tgtEl>
                                      </p:cBhvr>
                                    </p:animEffect>
                                  </p:childTnLst>
                                </p:cTn>
                              </p:par>
                              <p:par>
                                <p:cTn id="216" presetID="22" presetClass="entr" presetSubtype="8" fill="hold" grpId="0" nodeType="withEffect">
                                  <p:stCondLst>
                                    <p:cond delay="0"/>
                                  </p:stCondLst>
                                  <p:childTnLst>
                                    <p:set>
                                      <p:cBhvr>
                                        <p:cTn id="217" dur="1" fill="hold">
                                          <p:stCondLst>
                                            <p:cond delay="0"/>
                                          </p:stCondLst>
                                        </p:cTn>
                                        <p:tgtEl>
                                          <p:spTgt spid="91"/>
                                        </p:tgtEl>
                                        <p:attrNameLst>
                                          <p:attrName>style.visibility</p:attrName>
                                        </p:attrNameLst>
                                      </p:cBhvr>
                                      <p:to>
                                        <p:strVal val="visible"/>
                                      </p:to>
                                    </p:set>
                                    <p:animEffect transition="in" filter="wipe(left)">
                                      <p:cBhvr>
                                        <p:cTn id="218" dur="500"/>
                                        <p:tgtEl>
                                          <p:spTgt spid="91"/>
                                        </p:tgtEl>
                                      </p:cBhvr>
                                    </p:animEffect>
                                  </p:childTnLst>
                                </p:cTn>
                              </p:par>
                              <p:par>
                                <p:cTn id="219" presetID="22" presetClass="entr" presetSubtype="8" fill="hold" grpId="0" nodeType="withEffect">
                                  <p:stCondLst>
                                    <p:cond delay="0"/>
                                  </p:stCondLst>
                                  <p:childTnLst>
                                    <p:set>
                                      <p:cBhvr>
                                        <p:cTn id="220" dur="1" fill="hold">
                                          <p:stCondLst>
                                            <p:cond delay="0"/>
                                          </p:stCondLst>
                                        </p:cTn>
                                        <p:tgtEl>
                                          <p:spTgt spid="92"/>
                                        </p:tgtEl>
                                        <p:attrNameLst>
                                          <p:attrName>style.visibility</p:attrName>
                                        </p:attrNameLst>
                                      </p:cBhvr>
                                      <p:to>
                                        <p:strVal val="visible"/>
                                      </p:to>
                                    </p:set>
                                    <p:animEffect transition="in" filter="wipe(left)">
                                      <p:cBhvr>
                                        <p:cTn id="221" dur="500"/>
                                        <p:tgtEl>
                                          <p:spTgt spid="92"/>
                                        </p:tgtEl>
                                      </p:cBhvr>
                                    </p:animEffect>
                                  </p:childTnLst>
                                </p:cTn>
                              </p:par>
                              <p:par>
                                <p:cTn id="222" presetID="22" presetClass="entr" presetSubtype="2" fill="hold" grpId="0" nodeType="withEffect">
                                  <p:stCondLst>
                                    <p:cond delay="0"/>
                                  </p:stCondLst>
                                  <p:childTnLst>
                                    <p:set>
                                      <p:cBhvr>
                                        <p:cTn id="223" dur="1" fill="hold">
                                          <p:stCondLst>
                                            <p:cond delay="0"/>
                                          </p:stCondLst>
                                        </p:cTn>
                                        <p:tgtEl>
                                          <p:spTgt spid="72"/>
                                        </p:tgtEl>
                                        <p:attrNameLst>
                                          <p:attrName>style.visibility</p:attrName>
                                        </p:attrNameLst>
                                      </p:cBhvr>
                                      <p:to>
                                        <p:strVal val="visible"/>
                                      </p:to>
                                    </p:set>
                                    <p:animEffect transition="in" filter="wipe(right)">
                                      <p:cBhvr>
                                        <p:cTn id="224" dur="500"/>
                                        <p:tgtEl>
                                          <p:spTgt spid="72"/>
                                        </p:tgtEl>
                                      </p:cBhvr>
                                    </p:animEffect>
                                  </p:childTnLst>
                                </p:cTn>
                              </p:par>
                              <p:par>
                                <p:cTn id="225" presetID="22" presetClass="entr" presetSubtype="2" fill="hold" grpId="0" nodeType="withEffect">
                                  <p:stCondLst>
                                    <p:cond delay="0"/>
                                  </p:stCondLst>
                                  <p:childTnLst>
                                    <p:set>
                                      <p:cBhvr>
                                        <p:cTn id="226" dur="1" fill="hold">
                                          <p:stCondLst>
                                            <p:cond delay="0"/>
                                          </p:stCondLst>
                                        </p:cTn>
                                        <p:tgtEl>
                                          <p:spTgt spid="73"/>
                                        </p:tgtEl>
                                        <p:attrNameLst>
                                          <p:attrName>style.visibility</p:attrName>
                                        </p:attrNameLst>
                                      </p:cBhvr>
                                      <p:to>
                                        <p:strVal val="visible"/>
                                      </p:to>
                                    </p:set>
                                    <p:animEffect transition="in" filter="wipe(right)">
                                      <p:cBhvr>
                                        <p:cTn id="227" dur="500"/>
                                        <p:tgtEl>
                                          <p:spTgt spid="73"/>
                                        </p:tgtEl>
                                      </p:cBhvr>
                                    </p:animEffect>
                                  </p:childTnLst>
                                </p:cTn>
                              </p:par>
                              <p:par>
                                <p:cTn id="228" presetID="22" presetClass="entr" presetSubtype="2" fill="hold" grpId="0" nodeType="withEffect">
                                  <p:stCondLst>
                                    <p:cond delay="0"/>
                                  </p:stCondLst>
                                  <p:childTnLst>
                                    <p:set>
                                      <p:cBhvr>
                                        <p:cTn id="229" dur="1" fill="hold">
                                          <p:stCondLst>
                                            <p:cond delay="0"/>
                                          </p:stCondLst>
                                        </p:cTn>
                                        <p:tgtEl>
                                          <p:spTgt spid="74"/>
                                        </p:tgtEl>
                                        <p:attrNameLst>
                                          <p:attrName>style.visibility</p:attrName>
                                        </p:attrNameLst>
                                      </p:cBhvr>
                                      <p:to>
                                        <p:strVal val="visible"/>
                                      </p:to>
                                    </p:set>
                                    <p:animEffect transition="in" filter="wipe(right)">
                                      <p:cBhvr>
                                        <p:cTn id="230" dur="500"/>
                                        <p:tgtEl>
                                          <p:spTgt spid="74"/>
                                        </p:tgtEl>
                                      </p:cBhvr>
                                    </p:animEffect>
                                  </p:childTnLst>
                                </p:cTn>
                              </p:par>
                              <p:par>
                                <p:cTn id="231" presetID="22" presetClass="entr" presetSubtype="2" fill="hold" grpId="0" nodeType="withEffect">
                                  <p:stCondLst>
                                    <p:cond delay="0"/>
                                  </p:stCondLst>
                                  <p:childTnLst>
                                    <p:set>
                                      <p:cBhvr>
                                        <p:cTn id="232" dur="1" fill="hold">
                                          <p:stCondLst>
                                            <p:cond delay="0"/>
                                          </p:stCondLst>
                                        </p:cTn>
                                        <p:tgtEl>
                                          <p:spTgt spid="75"/>
                                        </p:tgtEl>
                                        <p:attrNameLst>
                                          <p:attrName>style.visibility</p:attrName>
                                        </p:attrNameLst>
                                      </p:cBhvr>
                                      <p:to>
                                        <p:strVal val="visible"/>
                                      </p:to>
                                    </p:set>
                                    <p:animEffect transition="in" filter="wipe(right)">
                                      <p:cBhvr>
                                        <p:cTn id="233" dur="500"/>
                                        <p:tgtEl>
                                          <p:spTgt spid="75"/>
                                        </p:tgtEl>
                                      </p:cBhvr>
                                    </p:animEffect>
                                  </p:childTnLst>
                                </p:cTn>
                              </p:par>
                              <p:par>
                                <p:cTn id="234" presetID="22" presetClass="entr" presetSubtype="2" fill="hold" grpId="0" nodeType="withEffect">
                                  <p:stCondLst>
                                    <p:cond delay="0"/>
                                  </p:stCondLst>
                                  <p:childTnLst>
                                    <p:set>
                                      <p:cBhvr>
                                        <p:cTn id="235" dur="1" fill="hold">
                                          <p:stCondLst>
                                            <p:cond delay="0"/>
                                          </p:stCondLst>
                                        </p:cTn>
                                        <p:tgtEl>
                                          <p:spTgt spid="76"/>
                                        </p:tgtEl>
                                        <p:attrNameLst>
                                          <p:attrName>style.visibility</p:attrName>
                                        </p:attrNameLst>
                                      </p:cBhvr>
                                      <p:to>
                                        <p:strVal val="visible"/>
                                      </p:to>
                                    </p:set>
                                    <p:animEffect transition="in" filter="wipe(right)">
                                      <p:cBhvr>
                                        <p:cTn id="236" dur="500"/>
                                        <p:tgtEl>
                                          <p:spTgt spid="76"/>
                                        </p:tgtEl>
                                      </p:cBhvr>
                                    </p:animEffect>
                                  </p:childTnLst>
                                </p:cTn>
                              </p:par>
                              <p:par>
                                <p:cTn id="237" presetID="22" presetClass="entr" presetSubtype="2" fill="hold" grpId="0" nodeType="withEffect">
                                  <p:stCondLst>
                                    <p:cond delay="0"/>
                                  </p:stCondLst>
                                  <p:childTnLst>
                                    <p:set>
                                      <p:cBhvr>
                                        <p:cTn id="238" dur="1" fill="hold">
                                          <p:stCondLst>
                                            <p:cond delay="0"/>
                                          </p:stCondLst>
                                        </p:cTn>
                                        <p:tgtEl>
                                          <p:spTgt spid="77"/>
                                        </p:tgtEl>
                                        <p:attrNameLst>
                                          <p:attrName>style.visibility</p:attrName>
                                        </p:attrNameLst>
                                      </p:cBhvr>
                                      <p:to>
                                        <p:strVal val="visible"/>
                                      </p:to>
                                    </p:set>
                                    <p:animEffect transition="in" filter="wipe(right)">
                                      <p:cBhvr>
                                        <p:cTn id="239" dur="500"/>
                                        <p:tgtEl>
                                          <p:spTgt spid="77"/>
                                        </p:tgtEl>
                                      </p:cBhvr>
                                    </p:animEffect>
                                  </p:childTnLst>
                                </p:cTn>
                              </p:par>
                              <p:par>
                                <p:cTn id="240" presetID="22" presetClass="entr" presetSubtype="2" fill="hold" grpId="0" nodeType="withEffect">
                                  <p:stCondLst>
                                    <p:cond delay="0"/>
                                  </p:stCondLst>
                                  <p:childTnLst>
                                    <p:set>
                                      <p:cBhvr>
                                        <p:cTn id="241" dur="1" fill="hold">
                                          <p:stCondLst>
                                            <p:cond delay="0"/>
                                          </p:stCondLst>
                                        </p:cTn>
                                        <p:tgtEl>
                                          <p:spTgt spid="78"/>
                                        </p:tgtEl>
                                        <p:attrNameLst>
                                          <p:attrName>style.visibility</p:attrName>
                                        </p:attrNameLst>
                                      </p:cBhvr>
                                      <p:to>
                                        <p:strVal val="visible"/>
                                      </p:to>
                                    </p:set>
                                    <p:animEffect transition="in" filter="wipe(right)">
                                      <p:cBhvr>
                                        <p:cTn id="242"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3" grpId="0"/>
      <p:bldP spid="64" grpId="0"/>
      <p:bldP spid="65" grpId="0" animBg="1"/>
      <p:bldP spid="66" grpId="0" animBg="1"/>
      <p:bldP spid="67" grpId="0" animBg="1"/>
      <p:bldP spid="68" grpId="0" animBg="1"/>
      <p:bldP spid="69" grpId="0" animBg="1"/>
      <p:bldP spid="70" grpId="0" animBg="1"/>
      <p:bldP spid="71" grpId="0" animBg="1"/>
      <p:bldP spid="72" grpId="0"/>
      <p:bldP spid="73" grpId="0"/>
      <p:bldP spid="74" grpId="0"/>
      <p:bldP spid="75" grpId="0"/>
      <p:bldP spid="76" grpId="0"/>
      <p:bldP spid="77" grpId="0"/>
      <p:bldP spid="78" grpId="0"/>
      <p:bldP spid="79" grpId="0" animBg="1"/>
      <p:bldP spid="80" grpId="0" animBg="1"/>
      <p:bldP spid="81" grpId="0" animBg="1"/>
      <p:bldP spid="82" grpId="0" animBg="1"/>
      <p:bldP spid="83" grpId="0" animBg="1"/>
      <p:bldP spid="84" grpId="0" animBg="1"/>
      <p:bldP spid="85" grpId="0" animBg="1"/>
      <p:bldP spid="86" grpId="0"/>
      <p:bldP spid="87" grpId="0"/>
      <p:bldP spid="88" grpId="0"/>
      <p:bldP spid="89" grpId="0"/>
      <p:bldP spid="90" grpId="0"/>
      <p:bldP spid="91" grpId="0"/>
      <p:bldP spid="92" grpId="0"/>
      <p:bldP spid="93" grpId="0"/>
      <p:bldP spid="94" grpId="0"/>
      <p:bldP spid="95" grpId="0"/>
      <p:bldP spid="96" grpId="0"/>
      <p:bldP spid="97" grpId="0"/>
      <p:bldP spid="98" grpId="0"/>
      <p:bldP spid="99" grpId="0"/>
      <p:bldP spid="100" grpId="0" animBg="1"/>
      <p:bldP spid="10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原创设计师QQ598969553            _1"/>
          <p:cNvSpPr/>
          <p:nvPr/>
        </p:nvSpPr>
        <p:spPr bwMode="auto">
          <a:xfrm rot="351052">
            <a:off x="1300932" y="5480042"/>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原创设计师QQ598969553            _2"/>
          <p:cNvSpPr/>
          <p:nvPr/>
        </p:nvSpPr>
        <p:spPr bwMode="auto">
          <a:xfrm rot="285728">
            <a:off x="2099162" y="4754032"/>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原创设计师QQ598969553            _3"/>
          <p:cNvSpPr/>
          <p:nvPr/>
        </p:nvSpPr>
        <p:spPr bwMode="auto">
          <a:xfrm rot="20925770">
            <a:off x="3155569" y="4072680"/>
            <a:ext cx="287338"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原创设计师QQ598969553            _4"/>
          <p:cNvSpPr/>
          <p:nvPr/>
        </p:nvSpPr>
        <p:spPr bwMode="auto">
          <a:xfrm rot="21146216">
            <a:off x="3957140" y="4849587"/>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 name="原创设计师QQ598969553            _5"/>
          <p:cNvSpPr/>
          <p:nvPr/>
        </p:nvSpPr>
        <p:spPr bwMode="auto">
          <a:xfrm rot="372077">
            <a:off x="5872420" y="4355137"/>
            <a:ext cx="287338"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原创设计师QQ598969553            _6"/>
          <p:cNvSpPr/>
          <p:nvPr/>
        </p:nvSpPr>
        <p:spPr bwMode="auto">
          <a:xfrm rot="444650">
            <a:off x="6792701" y="3778324"/>
            <a:ext cx="287338" cy="2936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原创设计师QQ598969553            _7"/>
          <p:cNvSpPr/>
          <p:nvPr/>
        </p:nvSpPr>
        <p:spPr bwMode="auto">
          <a:xfrm rot="411978">
            <a:off x="7495891" y="3065558"/>
            <a:ext cx="288926" cy="2936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原创设计师QQ598969553            _8"/>
          <p:cNvSpPr/>
          <p:nvPr/>
        </p:nvSpPr>
        <p:spPr bwMode="auto">
          <a:xfrm rot="705091">
            <a:off x="8982081" y="2146979"/>
            <a:ext cx="288926" cy="2936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原创设计师QQ598969553            _9"/>
          <p:cNvSpPr/>
          <p:nvPr/>
        </p:nvSpPr>
        <p:spPr bwMode="auto">
          <a:xfrm rot="1654378">
            <a:off x="10113039" y="1552762"/>
            <a:ext cx="287338"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1" name="原创设计师QQ598969553            _10"/>
          <p:cNvSpPr txBox="1">
            <a:spLocks noChangeArrowheads="1"/>
          </p:cNvSpPr>
          <p:nvPr/>
        </p:nvSpPr>
        <p:spPr bwMode="auto">
          <a:xfrm>
            <a:off x="1096582"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3</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2" name="原创设计师QQ598969553            _11"/>
          <p:cNvSpPr txBox="1">
            <a:spLocks noChangeArrowheads="1"/>
          </p:cNvSpPr>
          <p:nvPr/>
        </p:nvSpPr>
        <p:spPr bwMode="auto">
          <a:xfrm>
            <a:off x="1914373"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4</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3" name="原创设计师QQ598969553            _12"/>
          <p:cNvSpPr txBox="1">
            <a:spLocks noChangeArrowheads="1"/>
          </p:cNvSpPr>
          <p:nvPr/>
        </p:nvSpPr>
        <p:spPr bwMode="auto">
          <a:xfrm>
            <a:off x="2944432"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5</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4" name="原创设计师QQ598969553            _13"/>
          <p:cNvSpPr txBox="1">
            <a:spLocks noChangeArrowheads="1"/>
          </p:cNvSpPr>
          <p:nvPr/>
        </p:nvSpPr>
        <p:spPr bwMode="auto">
          <a:xfrm>
            <a:off x="3714369"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6</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5" name="原创设计师QQ598969553            _14"/>
          <p:cNvSpPr txBox="1">
            <a:spLocks noChangeArrowheads="1"/>
          </p:cNvSpPr>
          <p:nvPr/>
        </p:nvSpPr>
        <p:spPr bwMode="auto">
          <a:xfrm>
            <a:off x="5713032"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8</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6" name="原创设计师QQ598969553            _15"/>
          <p:cNvSpPr txBox="1">
            <a:spLocks noChangeArrowheads="1"/>
          </p:cNvSpPr>
          <p:nvPr/>
        </p:nvSpPr>
        <p:spPr bwMode="auto">
          <a:xfrm>
            <a:off x="6672792"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9</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7" name="原创设计师QQ598969553            _16"/>
          <p:cNvSpPr txBox="1">
            <a:spLocks noChangeArrowheads="1"/>
          </p:cNvSpPr>
          <p:nvPr/>
        </p:nvSpPr>
        <p:spPr bwMode="auto">
          <a:xfrm>
            <a:off x="7469943" y="6131039"/>
            <a:ext cx="915635"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10</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8" name="原创设计师QQ598969553            _17"/>
          <p:cNvSpPr txBox="1">
            <a:spLocks noChangeArrowheads="1"/>
          </p:cNvSpPr>
          <p:nvPr/>
        </p:nvSpPr>
        <p:spPr bwMode="auto">
          <a:xfrm>
            <a:off x="8836101" y="6131039"/>
            <a:ext cx="915635"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11</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9" name="原创设计师QQ598969553            _18"/>
          <p:cNvSpPr txBox="1">
            <a:spLocks noChangeArrowheads="1"/>
          </p:cNvSpPr>
          <p:nvPr/>
        </p:nvSpPr>
        <p:spPr bwMode="auto">
          <a:xfrm>
            <a:off x="9966630" y="6131039"/>
            <a:ext cx="915635"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12</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40" name="原创设计师QQ598969553            _19"/>
          <p:cNvSpPr txBox="1">
            <a:spLocks noChangeArrowheads="1"/>
          </p:cNvSpPr>
          <p:nvPr/>
        </p:nvSpPr>
        <p:spPr bwMode="auto">
          <a:xfrm>
            <a:off x="1747505" y="5414665"/>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1" name="原创设计师QQ598969553            _20"/>
          <p:cNvSpPr txBox="1">
            <a:spLocks noChangeArrowheads="1"/>
          </p:cNvSpPr>
          <p:nvPr/>
        </p:nvSpPr>
        <p:spPr bwMode="auto">
          <a:xfrm>
            <a:off x="482551" y="4680060"/>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2" name="原创设计师QQ598969553            _21"/>
          <p:cNvSpPr txBox="1">
            <a:spLocks noChangeArrowheads="1"/>
          </p:cNvSpPr>
          <p:nvPr/>
        </p:nvSpPr>
        <p:spPr bwMode="auto">
          <a:xfrm>
            <a:off x="2680110" y="3642736"/>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3" name="原创设计师QQ598969553            _22"/>
          <p:cNvSpPr txBox="1">
            <a:spLocks noChangeArrowheads="1"/>
          </p:cNvSpPr>
          <p:nvPr/>
        </p:nvSpPr>
        <p:spPr bwMode="auto">
          <a:xfrm>
            <a:off x="3875465" y="4436783"/>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4" name="原创设计师QQ598969553            _23"/>
          <p:cNvSpPr txBox="1">
            <a:spLocks noChangeArrowheads="1"/>
          </p:cNvSpPr>
          <p:nvPr/>
        </p:nvSpPr>
        <p:spPr bwMode="auto">
          <a:xfrm>
            <a:off x="6217371" y="4350159"/>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5" name="原创设计师QQ598969553            _24"/>
          <p:cNvSpPr txBox="1">
            <a:spLocks noChangeArrowheads="1"/>
          </p:cNvSpPr>
          <p:nvPr/>
        </p:nvSpPr>
        <p:spPr bwMode="auto">
          <a:xfrm>
            <a:off x="7140738" y="3791221"/>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6" name="原创设计师QQ598969553            _25"/>
          <p:cNvSpPr txBox="1">
            <a:spLocks noChangeArrowheads="1"/>
          </p:cNvSpPr>
          <p:nvPr/>
        </p:nvSpPr>
        <p:spPr bwMode="auto">
          <a:xfrm>
            <a:off x="7913307" y="3048216"/>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7" name="原创设计师QQ598969553            _26"/>
          <p:cNvSpPr txBox="1">
            <a:spLocks noChangeArrowheads="1"/>
          </p:cNvSpPr>
          <p:nvPr/>
        </p:nvSpPr>
        <p:spPr bwMode="auto">
          <a:xfrm>
            <a:off x="9403096" y="2137103"/>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cxnSp>
        <p:nvCxnSpPr>
          <p:cNvPr id="48" name="原创设计师QQ598969553            _27"/>
          <p:cNvCxnSpPr>
            <a:stCxn id="13" idx="7"/>
            <a:endCxn id="14" idx="3"/>
          </p:cNvCxnSpPr>
          <p:nvPr/>
        </p:nvCxnSpPr>
        <p:spPr>
          <a:xfrm flipV="1">
            <a:off x="1557656" y="4997224"/>
            <a:ext cx="575504" cy="53701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9" name="原创设计师QQ598969553            _28"/>
          <p:cNvCxnSpPr>
            <a:stCxn id="14" idx="7"/>
            <a:endCxn id="15" idx="2"/>
          </p:cNvCxnSpPr>
          <p:nvPr/>
        </p:nvCxnSpPr>
        <p:spPr>
          <a:xfrm flipV="1">
            <a:off x="2354090" y="4248315"/>
            <a:ext cx="804233" cy="55780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0" name="原创设计师QQ598969553            _29"/>
          <p:cNvCxnSpPr>
            <a:stCxn id="15" idx="5"/>
            <a:endCxn id="25" idx="1"/>
          </p:cNvCxnSpPr>
          <p:nvPr/>
        </p:nvCxnSpPr>
        <p:spPr>
          <a:xfrm>
            <a:off x="3419223" y="4302915"/>
            <a:ext cx="567377" cy="60426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1" name="原创设计师QQ598969553            _30"/>
          <p:cNvSpPr/>
          <p:nvPr/>
        </p:nvSpPr>
        <p:spPr bwMode="auto">
          <a:xfrm rot="827460">
            <a:off x="4794322" y="5352884"/>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52" name="原创设计师QQ598969553            _31"/>
          <p:cNvCxnSpPr>
            <a:stCxn id="25" idx="5"/>
            <a:endCxn id="51" idx="2"/>
          </p:cNvCxnSpPr>
          <p:nvPr/>
        </p:nvCxnSpPr>
        <p:spPr>
          <a:xfrm>
            <a:off x="4216606" y="5087267"/>
            <a:ext cx="581880" cy="378818"/>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3" name="原创设计师QQ598969553            _32"/>
          <p:cNvCxnSpPr>
            <a:stCxn id="51" idx="7"/>
            <a:endCxn id="26" idx="3"/>
          </p:cNvCxnSpPr>
          <p:nvPr/>
        </p:nvCxnSpPr>
        <p:spPr>
          <a:xfrm flipV="1">
            <a:off x="5062877" y="4595585"/>
            <a:ext cx="840940" cy="82790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4" name="原创设计师QQ598969553            _33"/>
          <p:cNvCxnSpPr>
            <a:stCxn id="26" idx="7"/>
            <a:endCxn id="27" idx="3"/>
          </p:cNvCxnSpPr>
          <p:nvPr/>
        </p:nvCxnSpPr>
        <p:spPr>
          <a:xfrm flipV="1">
            <a:off x="6128361" y="4015031"/>
            <a:ext cx="693876" cy="394933"/>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5" name="原创设计师QQ598969553            _34"/>
          <p:cNvCxnSpPr>
            <a:stCxn id="27" idx="7"/>
            <a:endCxn id="28" idx="3"/>
          </p:cNvCxnSpPr>
          <p:nvPr/>
        </p:nvCxnSpPr>
        <p:spPr>
          <a:xfrm flipV="1">
            <a:off x="7050503" y="3303279"/>
            <a:ext cx="476019" cy="53202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6" name="原创设计师QQ598969553            _35"/>
          <p:cNvCxnSpPr>
            <a:stCxn id="28" idx="7"/>
            <a:endCxn id="29" idx="3"/>
          </p:cNvCxnSpPr>
          <p:nvPr/>
        </p:nvCxnSpPr>
        <p:spPr>
          <a:xfrm flipV="1">
            <a:off x="7754186" y="2374676"/>
            <a:ext cx="1251200" cy="746849"/>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7" name="原创设计师QQ598969553            _36"/>
          <p:cNvCxnSpPr>
            <a:stCxn id="29" idx="7"/>
            <a:endCxn id="30" idx="3"/>
          </p:cNvCxnSpPr>
          <p:nvPr/>
        </p:nvCxnSpPr>
        <p:spPr>
          <a:xfrm flipV="1">
            <a:off x="9247702" y="1745915"/>
            <a:ext cx="870633" cy="467054"/>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8" name="原创设计师QQ598969553            _37"/>
          <p:cNvSpPr txBox="1">
            <a:spLocks noChangeArrowheads="1"/>
          </p:cNvSpPr>
          <p:nvPr/>
        </p:nvSpPr>
        <p:spPr bwMode="auto">
          <a:xfrm>
            <a:off x="5158025" y="5338463"/>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59" name="原创设计师QQ598969553            _38"/>
          <p:cNvSpPr txBox="1">
            <a:spLocks noChangeArrowheads="1"/>
          </p:cNvSpPr>
          <p:nvPr/>
        </p:nvSpPr>
        <p:spPr bwMode="auto">
          <a:xfrm>
            <a:off x="4599212"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7</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60" name="原创设计师QQ598969553            _39"/>
          <p:cNvSpPr txBox="1">
            <a:spLocks noChangeArrowheads="1"/>
          </p:cNvSpPr>
          <p:nvPr/>
        </p:nvSpPr>
        <p:spPr bwMode="auto">
          <a:xfrm>
            <a:off x="9546001" y="1125538"/>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grpSp>
        <p:nvGrpSpPr>
          <p:cNvPr id="61" name="原创设计师QQ598969553            _40"/>
          <p:cNvGrpSpPr/>
          <p:nvPr/>
        </p:nvGrpSpPr>
        <p:grpSpPr>
          <a:xfrm>
            <a:off x="545040" y="5952187"/>
            <a:ext cx="10744200" cy="102248"/>
            <a:chOff x="738746" y="5964849"/>
            <a:chExt cx="10744200" cy="102248"/>
          </a:xfrm>
        </p:grpSpPr>
        <p:cxnSp>
          <p:nvCxnSpPr>
            <p:cNvPr id="62" name="直接连接符 61"/>
            <p:cNvCxnSpPr/>
            <p:nvPr/>
          </p:nvCxnSpPr>
          <p:spPr bwMode="auto">
            <a:xfrm>
              <a:off x="738746" y="6052254"/>
              <a:ext cx="1074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1639101" y="5971032"/>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2456892"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3510148"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4295309"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5141731"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6255551"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7243964"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7951332"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9320250" y="596484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10524537" y="5985875"/>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73" name="原创设计师QQ598969553            _41"/>
          <p:cNvSpPr/>
          <p:nvPr/>
        </p:nvSpPr>
        <p:spPr>
          <a:xfrm>
            <a:off x="1302825" y="1197546"/>
            <a:ext cx="4220286" cy="1692771"/>
          </a:xfrm>
          <a:prstGeom prst="rect">
            <a:avLst/>
          </a:prstGeom>
        </p:spPr>
        <p:txBody>
          <a:bodyPr wrap="square">
            <a:spAutoFit/>
          </a:bodyPr>
          <a:lstStyle/>
          <a:p>
            <a:pPr>
              <a:lnSpc>
                <a:spcPct val="200000"/>
              </a:lnSpc>
            </a:pPr>
            <a:r>
              <a:rPr lang="zh-CN" altLang="en-US" sz="2000" b="1" dirty="0">
                <a:solidFill>
                  <a:schemeClr val="accent1"/>
                </a:solidFill>
                <a:latin typeface="微软雅黑" pitchFamily="34" charset="-122"/>
                <a:ea typeface="微软雅黑" pitchFamily="34" charset="-122"/>
              </a:rPr>
              <a:t>点击添加小标题</a:t>
            </a:r>
            <a:endParaRPr lang="en-US" altLang="zh-CN" sz="2000" b="1" dirty="0">
              <a:solidFill>
                <a:schemeClr val="accent1"/>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74" name="原创设计师QQ598969553            _42"/>
          <p:cNvSpPr txBox="1"/>
          <p:nvPr/>
        </p:nvSpPr>
        <p:spPr>
          <a:xfrm>
            <a:off x="1730103"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75"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84305690"/>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4"/>
                                        </p:tgtEl>
                                        <p:attrNameLst>
                                          <p:attrName>style.visibility</p:attrName>
                                        </p:attrNameLst>
                                      </p:cBhvr>
                                      <p:to>
                                        <p:strVal val="visible"/>
                                      </p:to>
                                    </p:set>
                                    <p:anim calcmode="lin" valueType="num">
                                      <p:cBhvr>
                                        <p:cTn id="7" dur="500" fill="hold"/>
                                        <p:tgtEl>
                                          <p:spTgt spid="7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4"/>
                                        </p:tgtEl>
                                        <p:attrNameLst>
                                          <p:attrName>ppt_y</p:attrName>
                                        </p:attrNameLst>
                                      </p:cBhvr>
                                      <p:tavLst>
                                        <p:tav tm="0">
                                          <p:val>
                                            <p:strVal val="#ppt_y"/>
                                          </p:val>
                                        </p:tav>
                                        <p:tav tm="100000">
                                          <p:val>
                                            <p:strVal val="#ppt_y"/>
                                          </p:val>
                                        </p:tav>
                                      </p:tavLst>
                                    </p:anim>
                                    <p:anim calcmode="lin" valueType="num">
                                      <p:cBhvr>
                                        <p:cTn id="9" dur="500" fill="hold"/>
                                        <p:tgtEl>
                                          <p:spTgt spid="7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4"/>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wipe(left)">
                                      <p:cBhvr>
                                        <p:cTn id="15" dur="500"/>
                                        <p:tgtEl>
                                          <p:spTgt spid="73"/>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left)">
                                      <p:cBhvr>
                                        <p:cTn id="19" dur="500"/>
                                        <p:tgtEl>
                                          <p:spTgt spid="61"/>
                                        </p:tgtEl>
                                      </p:cBhvr>
                                    </p:animEffect>
                                  </p:childTnLst>
                                </p:cTn>
                              </p:par>
                            </p:childTnLst>
                          </p:cTn>
                        </p:par>
                        <p:par>
                          <p:cTn id="20" fill="hold">
                            <p:stCondLst>
                              <p:cond delay="1850"/>
                            </p:stCondLst>
                            <p:childTnLst>
                              <p:par>
                                <p:cTn id="21" presetID="22" presetClass="entr" presetSubtype="1"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up)">
                                      <p:cBhvr>
                                        <p:cTn id="23" dur="500"/>
                                        <p:tgtEl>
                                          <p:spTgt spid="31"/>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up)">
                                      <p:cBhvr>
                                        <p:cTn id="26" dur="500"/>
                                        <p:tgtEl>
                                          <p:spTgt spid="32"/>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up)">
                                      <p:cBhvr>
                                        <p:cTn id="29" dur="500"/>
                                        <p:tgtEl>
                                          <p:spTgt spid="33"/>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up)">
                                      <p:cBhvr>
                                        <p:cTn id="32" dur="500"/>
                                        <p:tgtEl>
                                          <p:spTgt spid="34"/>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wipe(up)">
                                      <p:cBhvr>
                                        <p:cTn id="35" dur="500"/>
                                        <p:tgtEl>
                                          <p:spTgt spid="59"/>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up)">
                                      <p:cBhvr>
                                        <p:cTn id="38" dur="500"/>
                                        <p:tgtEl>
                                          <p:spTgt spid="35"/>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wipe(up)">
                                      <p:cBhvr>
                                        <p:cTn id="41" dur="500"/>
                                        <p:tgtEl>
                                          <p:spTgt spid="36"/>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up)">
                                      <p:cBhvr>
                                        <p:cTn id="44" dur="500"/>
                                        <p:tgtEl>
                                          <p:spTgt spid="37"/>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up)">
                                      <p:cBhvr>
                                        <p:cTn id="47" dur="500"/>
                                        <p:tgtEl>
                                          <p:spTgt spid="38"/>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wipe(up)">
                                      <p:cBhvr>
                                        <p:cTn id="50" dur="500"/>
                                        <p:tgtEl>
                                          <p:spTgt spid="39"/>
                                        </p:tgtEl>
                                      </p:cBhvr>
                                    </p:animEffect>
                                  </p:childTnLst>
                                </p:cTn>
                              </p:par>
                            </p:childTnLst>
                          </p:cTn>
                        </p:par>
                        <p:par>
                          <p:cTn id="51" fill="hold">
                            <p:stCondLst>
                              <p:cond delay="2350"/>
                            </p:stCondLst>
                            <p:childTnLst>
                              <p:par>
                                <p:cTn id="52" presetID="10"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down)">
                                      <p:cBhvr>
                                        <p:cTn id="57" dur="500"/>
                                        <p:tgtEl>
                                          <p:spTgt spid="40"/>
                                        </p:tgtEl>
                                      </p:cBhvr>
                                    </p:animEffect>
                                  </p:childTnLst>
                                </p:cTn>
                              </p:par>
                            </p:childTnLst>
                          </p:cTn>
                        </p:par>
                        <p:par>
                          <p:cTn id="58" fill="hold">
                            <p:stCondLst>
                              <p:cond delay="2850"/>
                            </p:stCondLst>
                            <p:childTnLst>
                              <p:par>
                                <p:cTn id="59" presetID="22" presetClass="entr" presetSubtype="4" fill="hold" nodeType="after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wipe(down)">
                                      <p:cBhvr>
                                        <p:cTn id="61" dur="500"/>
                                        <p:tgtEl>
                                          <p:spTgt spid="48"/>
                                        </p:tgtEl>
                                      </p:cBhvr>
                                    </p:animEffect>
                                  </p:childTnLst>
                                </p:cTn>
                              </p:par>
                            </p:childTnLst>
                          </p:cTn>
                        </p:par>
                        <p:par>
                          <p:cTn id="62" fill="hold">
                            <p:stCondLst>
                              <p:cond delay="3350"/>
                            </p:stCondLst>
                            <p:childTnLst>
                              <p:par>
                                <p:cTn id="63" presetID="10" presetClass="entr" presetSubtype="0"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fade">
                                      <p:cBhvr>
                                        <p:cTn id="65" dur="500"/>
                                        <p:tgtEl>
                                          <p:spTgt spid="14"/>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wipe(down)">
                                      <p:cBhvr>
                                        <p:cTn id="68" dur="500"/>
                                        <p:tgtEl>
                                          <p:spTgt spid="41"/>
                                        </p:tgtEl>
                                      </p:cBhvr>
                                    </p:animEffect>
                                  </p:childTnLst>
                                </p:cTn>
                              </p:par>
                            </p:childTnLst>
                          </p:cTn>
                        </p:par>
                        <p:par>
                          <p:cTn id="69" fill="hold">
                            <p:stCondLst>
                              <p:cond delay="3850"/>
                            </p:stCondLst>
                            <p:childTnLst>
                              <p:par>
                                <p:cTn id="70" presetID="22" presetClass="entr" presetSubtype="4" fill="hold" nodeType="after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wipe(down)">
                                      <p:cBhvr>
                                        <p:cTn id="72" dur="500"/>
                                        <p:tgtEl>
                                          <p:spTgt spid="49"/>
                                        </p:tgtEl>
                                      </p:cBhvr>
                                    </p:animEffect>
                                  </p:childTnLst>
                                </p:cTn>
                              </p:par>
                            </p:childTnLst>
                          </p:cTn>
                        </p:par>
                        <p:par>
                          <p:cTn id="73" fill="hold">
                            <p:stCondLst>
                              <p:cond delay="4350"/>
                            </p:stCondLst>
                            <p:childTnLst>
                              <p:par>
                                <p:cTn id="74" presetID="10" presetClass="entr" presetSubtype="0"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500"/>
                                        <p:tgtEl>
                                          <p:spTgt spid="15"/>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wipe(down)">
                                      <p:cBhvr>
                                        <p:cTn id="79" dur="500"/>
                                        <p:tgtEl>
                                          <p:spTgt spid="42"/>
                                        </p:tgtEl>
                                      </p:cBhvr>
                                    </p:animEffect>
                                  </p:childTnLst>
                                </p:cTn>
                              </p:par>
                            </p:childTnLst>
                          </p:cTn>
                        </p:par>
                        <p:par>
                          <p:cTn id="80" fill="hold">
                            <p:stCondLst>
                              <p:cond delay="4850"/>
                            </p:stCondLst>
                            <p:childTnLst>
                              <p:par>
                                <p:cTn id="81" presetID="22" presetClass="entr" presetSubtype="1" fill="hold" nodeType="after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wipe(up)">
                                      <p:cBhvr>
                                        <p:cTn id="83" dur="500"/>
                                        <p:tgtEl>
                                          <p:spTgt spid="50"/>
                                        </p:tgtEl>
                                      </p:cBhvr>
                                    </p:animEffect>
                                  </p:childTnLst>
                                </p:cTn>
                              </p:par>
                            </p:childTnLst>
                          </p:cTn>
                        </p:par>
                        <p:par>
                          <p:cTn id="84" fill="hold">
                            <p:stCondLst>
                              <p:cond delay="5350"/>
                            </p:stCondLst>
                            <p:childTnLst>
                              <p:par>
                                <p:cTn id="85" presetID="10" presetClass="entr" presetSubtype="0"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fade">
                                      <p:cBhvr>
                                        <p:cTn id="87" dur="500"/>
                                        <p:tgtEl>
                                          <p:spTgt spid="25"/>
                                        </p:tgtEl>
                                      </p:cBhvr>
                                    </p:animEffect>
                                  </p:childTnLst>
                                </p:cTn>
                              </p:par>
                              <p:par>
                                <p:cTn id="88" presetID="22" presetClass="entr" presetSubtype="4" fill="hold" grpId="0" nodeType="withEffect">
                                  <p:stCondLst>
                                    <p:cond delay="0"/>
                                  </p:stCondLst>
                                  <p:childTnLst>
                                    <p:set>
                                      <p:cBhvr>
                                        <p:cTn id="89" dur="1" fill="hold">
                                          <p:stCondLst>
                                            <p:cond delay="0"/>
                                          </p:stCondLst>
                                        </p:cTn>
                                        <p:tgtEl>
                                          <p:spTgt spid="43"/>
                                        </p:tgtEl>
                                        <p:attrNameLst>
                                          <p:attrName>style.visibility</p:attrName>
                                        </p:attrNameLst>
                                      </p:cBhvr>
                                      <p:to>
                                        <p:strVal val="visible"/>
                                      </p:to>
                                    </p:set>
                                    <p:animEffect transition="in" filter="wipe(down)">
                                      <p:cBhvr>
                                        <p:cTn id="90" dur="500"/>
                                        <p:tgtEl>
                                          <p:spTgt spid="43"/>
                                        </p:tgtEl>
                                      </p:cBhvr>
                                    </p:animEffect>
                                  </p:childTnLst>
                                </p:cTn>
                              </p:par>
                            </p:childTnLst>
                          </p:cTn>
                        </p:par>
                        <p:par>
                          <p:cTn id="91" fill="hold">
                            <p:stCondLst>
                              <p:cond delay="5850"/>
                            </p:stCondLst>
                            <p:childTnLst>
                              <p:par>
                                <p:cTn id="92" presetID="22" presetClass="entr" presetSubtype="1" fill="hold" nodeType="afterEffect">
                                  <p:stCondLst>
                                    <p:cond delay="0"/>
                                  </p:stCondLst>
                                  <p:childTnLst>
                                    <p:set>
                                      <p:cBhvr>
                                        <p:cTn id="93" dur="1" fill="hold">
                                          <p:stCondLst>
                                            <p:cond delay="0"/>
                                          </p:stCondLst>
                                        </p:cTn>
                                        <p:tgtEl>
                                          <p:spTgt spid="52"/>
                                        </p:tgtEl>
                                        <p:attrNameLst>
                                          <p:attrName>style.visibility</p:attrName>
                                        </p:attrNameLst>
                                      </p:cBhvr>
                                      <p:to>
                                        <p:strVal val="visible"/>
                                      </p:to>
                                    </p:set>
                                    <p:animEffect transition="in" filter="wipe(up)">
                                      <p:cBhvr>
                                        <p:cTn id="94" dur="500"/>
                                        <p:tgtEl>
                                          <p:spTgt spid="52"/>
                                        </p:tgtEl>
                                      </p:cBhvr>
                                    </p:animEffect>
                                  </p:childTnLst>
                                </p:cTn>
                              </p:par>
                            </p:childTnLst>
                          </p:cTn>
                        </p:par>
                        <p:par>
                          <p:cTn id="95" fill="hold">
                            <p:stCondLst>
                              <p:cond delay="6350"/>
                            </p:stCondLst>
                            <p:childTnLst>
                              <p:par>
                                <p:cTn id="96" presetID="10" presetClass="entr" presetSubtype="0" fill="hold" grpId="0" nodeType="afterEffect">
                                  <p:stCondLst>
                                    <p:cond delay="0"/>
                                  </p:stCondLst>
                                  <p:childTnLst>
                                    <p:set>
                                      <p:cBhvr>
                                        <p:cTn id="97" dur="1" fill="hold">
                                          <p:stCondLst>
                                            <p:cond delay="0"/>
                                          </p:stCondLst>
                                        </p:cTn>
                                        <p:tgtEl>
                                          <p:spTgt spid="51"/>
                                        </p:tgtEl>
                                        <p:attrNameLst>
                                          <p:attrName>style.visibility</p:attrName>
                                        </p:attrNameLst>
                                      </p:cBhvr>
                                      <p:to>
                                        <p:strVal val="visible"/>
                                      </p:to>
                                    </p:set>
                                    <p:animEffect transition="in" filter="fade">
                                      <p:cBhvr>
                                        <p:cTn id="98" dur="500"/>
                                        <p:tgtEl>
                                          <p:spTgt spid="51"/>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58"/>
                                        </p:tgtEl>
                                        <p:attrNameLst>
                                          <p:attrName>style.visibility</p:attrName>
                                        </p:attrNameLst>
                                      </p:cBhvr>
                                      <p:to>
                                        <p:strVal val="visible"/>
                                      </p:to>
                                    </p:set>
                                    <p:animEffect transition="in" filter="wipe(down)">
                                      <p:cBhvr>
                                        <p:cTn id="101" dur="500"/>
                                        <p:tgtEl>
                                          <p:spTgt spid="58"/>
                                        </p:tgtEl>
                                      </p:cBhvr>
                                    </p:animEffect>
                                  </p:childTnLst>
                                </p:cTn>
                              </p:par>
                            </p:childTnLst>
                          </p:cTn>
                        </p:par>
                        <p:par>
                          <p:cTn id="102" fill="hold">
                            <p:stCondLst>
                              <p:cond delay="6850"/>
                            </p:stCondLst>
                            <p:childTnLst>
                              <p:par>
                                <p:cTn id="103" presetID="22" presetClass="entr" presetSubtype="4" fill="hold" nodeType="afterEffect">
                                  <p:stCondLst>
                                    <p:cond delay="0"/>
                                  </p:stCondLst>
                                  <p:childTnLst>
                                    <p:set>
                                      <p:cBhvr>
                                        <p:cTn id="104" dur="1" fill="hold">
                                          <p:stCondLst>
                                            <p:cond delay="0"/>
                                          </p:stCondLst>
                                        </p:cTn>
                                        <p:tgtEl>
                                          <p:spTgt spid="53"/>
                                        </p:tgtEl>
                                        <p:attrNameLst>
                                          <p:attrName>style.visibility</p:attrName>
                                        </p:attrNameLst>
                                      </p:cBhvr>
                                      <p:to>
                                        <p:strVal val="visible"/>
                                      </p:to>
                                    </p:set>
                                    <p:animEffect transition="in" filter="wipe(down)">
                                      <p:cBhvr>
                                        <p:cTn id="105" dur="500"/>
                                        <p:tgtEl>
                                          <p:spTgt spid="53"/>
                                        </p:tgtEl>
                                      </p:cBhvr>
                                    </p:animEffect>
                                  </p:childTnLst>
                                </p:cTn>
                              </p:par>
                            </p:childTnLst>
                          </p:cTn>
                        </p:par>
                        <p:par>
                          <p:cTn id="106" fill="hold">
                            <p:stCondLst>
                              <p:cond delay="7350"/>
                            </p:stCondLst>
                            <p:childTnLst>
                              <p:par>
                                <p:cTn id="107" presetID="10" presetClass="entr" presetSubtype="0" fill="hold" grpId="0" nodeType="afterEffect">
                                  <p:stCondLst>
                                    <p:cond delay="0"/>
                                  </p:stCondLst>
                                  <p:childTnLst>
                                    <p:set>
                                      <p:cBhvr>
                                        <p:cTn id="108" dur="1" fill="hold">
                                          <p:stCondLst>
                                            <p:cond delay="0"/>
                                          </p:stCondLst>
                                        </p:cTn>
                                        <p:tgtEl>
                                          <p:spTgt spid="26"/>
                                        </p:tgtEl>
                                        <p:attrNameLst>
                                          <p:attrName>style.visibility</p:attrName>
                                        </p:attrNameLst>
                                      </p:cBhvr>
                                      <p:to>
                                        <p:strVal val="visible"/>
                                      </p:to>
                                    </p:set>
                                    <p:animEffect transition="in" filter="fade">
                                      <p:cBhvr>
                                        <p:cTn id="109" dur="500"/>
                                        <p:tgtEl>
                                          <p:spTgt spid="26"/>
                                        </p:tgtEl>
                                      </p:cBhvr>
                                    </p:animEffect>
                                  </p:childTnLst>
                                </p:cTn>
                              </p:par>
                              <p:par>
                                <p:cTn id="110" presetID="22" presetClass="entr" presetSubtype="4" fill="hold" grpId="0" nodeType="withEffect">
                                  <p:stCondLst>
                                    <p:cond delay="0"/>
                                  </p:stCondLst>
                                  <p:childTnLst>
                                    <p:set>
                                      <p:cBhvr>
                                        <p:cTn id="111" dur="1" fill="hold">
                                          <p:stCondLst>
                                            <p:cond delay="0"/>
                                          </p:stCondLst>
                                        </p:cTn>
                                        <p:tgtEl>
                                          <p:spTgt spid="44"/>
                                        </p:tgtEl>
                                        <p:attrNameLst>
                                          <p:attrName>style.visibility</p:attrName>
                                        </p:attrNameLst>
                                      </p:cBhvr>
                                      <p:to>
                                        <p:strVal val="visible"/>
                                      </p:to>
                                    </p:set>
                                    <p:animEffect transition="in" filter="wipe(down)">
                                      <p:cBhvr>
                                        <p:cTn id="112" dur="500"/>
                                        <p:tgtEl>
                                          <p:spTgt spid="44"/>
                                        </p:tgtEl>
                                      </p:cBhvr>
                                    </p:animEffect>
                                  </p:childTnLst>
                                </p:cTn>
                              </p:par>
                            </p:childTnLst>
                          </p:cTn>
                        </p:par>
                        <p:par>
                          <p:cTn id="113" fill="hold">
                            <p:stCondLst>
                              <p:cond delay="7850"/>
                            </p:stCondLst>
                            <p:childTnLst>
                              <p:par>
                                <p:cTn id="114" presetID="22" presetClass="entr" presetSubtype="4" fill="hold" nodeType="afterEffect">
                                  <p:stCondLst>
                                    <p:cond delay="0"/>
                                  </p:stCondLst>
                                  <p:childTnLst>
                                    <p:set>
                                      <p:cBhvr>
                                        <p:cTn id="115" dur="1" fill="hold">
                                          <p:stCondLst>
                                            <p:cond delay="0"/>
                                          </p:stCondLst>
                                        </p:cTn>
                                        <p:tgtEl>
                                          <p:spTgt spid="54"/>
                                        </p:tgtEl>
                                        <p:attrNameLst>
                                          <p:attrName>style.visibility</p:attrName>
                                        </p:attrNameLst>
                                      </p:cBhvr>
                                      <p:to>
                                        <p:strVal val="visible"/>
                                      </p:to>
                                    </p:set>
                                    <p:animEffect transition="in" filter="wipe(down)">
                                      <p:cBhvr>
                                        <p:cTn id="116" dur="500"/>
                                        <p:tgtEl>
                                          <p:spTgt spid="54"/>
                                        </p:tgtEl>
                                      </p:cBhvr>
                                    </p:animEffect>
                                  </p:childTnLst>
                                </p:cTn>
                              </p:par>
                            </p:childTnLst>
                          </p:cTn>
                        </p:par>
                        <p:par>
                          <p:cTn id="117" fill="hold">
                            <p:stCondLst>
                              <p:cond delay="8350"/>
                            </p:stCondLst>
                            <p:childTnLst>
                              <p:par>
                                <p:cTn id="118" presetID="10" presetClass="entr" presetSubtype="0" fill="hold" grpId="0" nodeType="afterEffect">
                                  <p:stCondLst>
                                    <p:cond delay="0"/>
                                  </p:stCondLst>
                                  <p:childTnLst>
                                    <p:set>
                                      <p:cBhvr>
                                        <p:cTn id="119" dur="1" fill="hold">
                                          <p:stCondLst>
                                            <p:cond delay="0"/>
                                          </p:stCondLst>
                                        </p:cTn>
                                        <p:tgtEl>
                                          <p:spTgt spid="27"/>
                                        </p:tgtEl>
                                        <p:attrNameLst>
                                          <p:attrName>style.visibility</p:attrName>
                                        </p:attrNameLst>
                                      </p:cBhvr>
                                      <p:to>
                                        <p:strVal val="visible"/>
                                      </p:to>
                                    </p:set>
                                    <p:animEffect transition="in" filter="fade">
                                      <p:cBhvr>
                                        <p:cTn id="120" dur="500"/>
                                        <p:tgtEl>
                                          <p:spTgt spid="27"/>
                                        </p:tgtEl>
                                      </p:cBhvr>
                                    </p:animEffect>
                                  </p:childTnLst>
                                </p:cTn>
                              </p:par>
                              <p:par>
                                <p:cTn id="121" presetID="22" presetClass="entr" presetSubtype="4" fill="hold" grpId="0" nodeType="withEffect">
                                  <p:stCondLst>
                                    <p:cond delay="0"/>
                                  </p:stCondLst>
                                  <p:childTnLst>
                                    <p:set>
                                      <p:cBhvr>
                                        <p:cTn id="122" dur="1" fill="hold">
                                          <p:stCondLst>
                                            <p:cond delay="0"/>
                                          </p:stCondLst>
                                        </p:cTn>
                                        <p:tgtEl>
                                          <p:spTgt spid="45"/>
                                        </p:tgtEl>
                                        <p:attrNameLst>
                                          <p:attrName>style.visibility</p:attrName>
                                        </p:attrNameLst>
                                      </p:cBhvr>
                                      <p:to>
                                        <p:strVal val="visible"/>
                                      </p:to>
                                    </p:set>
                                    <p:animEffect transition="in" filter="wipe(down)">
                                      <p:cBhvr>
                                        <p:cTn id="123" dur="500"/>
                                        <p:tgtEl>
                                          <p:spTgt spid="45"/>
                                        </p:tgtEl>
                                      </p:cBhvr>
                                    </p:animEffect>
                                  </p:childTnLst>
                                </p:cTn>
                              </p:par>
                            </p:childTnLst>
                          </p:cTn>
                        </p:par>
                        <p:par>
                          <p:cTn id="124" fill="hold">
                            <p:stCondLst>
                              <p:cond delay="8850"/>
                            </p:stCondLst>
                            <p:childTnLst>
                              <p:par>
                                <p:cTn id="125" presetID="22" presetClass="entr" presetSubtype="4" fill="hold" nodeType="afterEffect">
                                  <p:stCondLst>
                                    <p:cond delay="0"/>
                                  </p:stCondLst>
                                  <p:childTnLst>
                                    <p:set>
                                      <p:cBhvr>
                                        <p:cTn id="126" dur="1" fill="hold">
                                          <p:stCondLst>
                                            <p:cond delay="0"/>
                                          </p:stCondLst>
                                        </p:cTn>
                                        <p:tgtEl>
                                          <p:spTgt spid="55"/>
                                        </p:tgtEl>
                                        <p:attrNameLst>
                                          <p:attrName>style.visibility</p:attrName>
                                        </p:attrNameLst>
                                      </p:cBhvr>
                                      <p:to>
                                        <p:strVal val="visible"/>
                                      </p:to>
                                    </p:set>
                                    <p:animEffect transition="in" filter="wipe(down)">
                                      <p:cBhvr>
                                        <p:cTn id="127" dur="500"/>
                                        <p:tgtEl>
                                          <p:spTgt spid="55"/>
                                        </p:tgtEl>
                                      </p:cBhvr>
                                    </p:animEffect>
                                  </p:childTnLst>
                                </p:cTn>
                              </p:par>
                            </p:childTnLst>
                          </p:cTn>
                        </p:par>
                        <p:par>
                          <p:cTn id="128" fill="hold">
                            <p:stCondLst>
                              <p:cond delay="9350"/>
                            </p:stCondLst>
                            <p:childTnLst>
                              <p:par>
                                <p:cTn id="129" presetID="10" presetClass="entr" presetSubtype="0" fill="hold" grpId="0" nodeType="afterEffect">
                                  <p:stCondLst>
                                    <p:cond delay="0"/>
                                  </p:stCondLst>
                                  <p:childTnLst>
                                    <p:set>
                                      <p:cBhvr>
                                        <p:cTn id="130" dur="1" fill="hold">
                                          <p:stCondLst>
                                            <p:cond delay="0"/>
                                          </p:stCondLst>
                                        </p:cTn>
                                        <p:tgtEl>
                                          <p:spTgt spid="28"/>
                                        </p:tgtEl>
                                        <p:attrNameLst>
                                          <p:attrName>style.visibility</p:attrName>
                                        </p:attrNameLst>
                                      </p:cBhvr>
                                      <p:to>
                                        <p:strVal val="visible"/>
                                      </p:to>
                                    </p:set>
                                    <p:animEffect transition="in" filter="fade">
                                      <p:cBhvr>
                                        <p:cTn id="131" dur="500"/>
                                        <p:tgtEl>
                                          <p:spTgt spid="28"/>
                                        </p:tgtEl>
                                      </p:cBhvr>
                                    </p:animEffect>
                                  </p:childTnLst>
                                </p:cTn>
                              </p:par>
                              <p:par>
                                <p:cTn id="132" presetID="22" presetClass="entr" presetSubtype="4" fill="hold" grpId="0" nodeType="withEffect">
                                  <p:stCondLst>
                                    <p:cond delay="0"/>
                                  </p:stCondLst>
                                  <p:childTnLst>
                                    <p:set>
                                      <p:cBhvr>
                                        <p:cTn id="133" dur="1" fill="hold">
                                          <p:stCondLst>
                                            <p:cond delay="0"/>
                                          </p:stCondLst>
                                        </p:cTn>
                                        <p:tgtEl>
                                          <p:spTgt spid="46"/>
                                        </p:tgtEl>
                                        <p:attrNameLst>
                                          <p:attrName>style.visibility</p:attrName>
                                        </p:attrNameLst>
                                      </p:cBhvr>
                                      <p:to>
                                        <p:strVal val="visible"/>
                                      </p:to>
                                    </p:set>
                                    <p:animEffect transition="in" filter="wipe(down)">
                                      <p:cBhvr>
                                        <p:cTn id="134" dur="500"/>
                                        <p:tgtEl>
                                          <p:spTgt spid="46"/>
                                        </p:tgtEl>
                                      </p:cBhvr>
                                    </p:animEffect>
                                  </p:childTnLst>
                                </p:cTn>
                              </p:par>
                            </p:childTnLst>
                          </p:cTn>
                        </p:par>
                        <p:par>
                          <p:cTn id="135" fill="hold">
                            <p:stCondLst>
                              <p:cond delay="9850"/>
                            </p:stCondLst>
                            <p:childTnLst>
                              <p:par>
                                <p:cTn id="136" presetID="22" presetClass="entr" presetSubtype="4" fill="hold" nodeType="afterEffect">
                                  <p:stCondLst>
                                    <p:cond delay="0"/>
                                  </p:stCondLst>
                                  <p:childTnLst>
                                    <p:set>
                                      <p:cBhvr>
                                        <p:cTn id="137" dur="1" fill="hold">
                                          <p:stCondLst>
                                            <p:cond delay="0"/>
                                          </p:stCondLst>
                                        </p:cTn>
                                        <p:tgtEl>
                                          <p:spTgt spid="56"/>
                                        </p:tgtEl>
                                        <p:attrNameLst>
                                          <p:attrName>style.visibility</p:attrName>
                                        </p:attrNameLst>
                                      </p:cBhvr>
                                      <p:to>
                                        <p:strVal val="visible"/>
                                      </p:to>
                                    </p:set>
                                    <p:animEffect transition="in" filter="wipe(down)">
                                      <p:cBhvr>
                                        <p:cTn id="138" dur="500"/>
                                        <p:tgtEl>
                                          <p:spTgt spid="56"/>
                                        </p:tgtEl>
                                      </p:cBhvr>
                                    </p:animEffect>
                                  </p:childTnLst>
                                </p:cTn>
                              </p:par>
                            </p:childTnLst>
                          </p:cTn>
                        </p:par>
                        <p:par>
                          <p:cTn id="139" fill="hold">
                            <p:stCondLst>
                              <p:cond delay="10350"/>
                            </p:stCondLst>
                            <p:childTnLst>
                              <p:par>
                                <p:cTn id="140" presetID="10" presetClass="entr" presetSubtype="0" fill="hold" grpId="0" nodeType="afterEffect">
                                  <p:stCondLst>
                                    <p:cond delay="0"/>
                                  </p:stCondLst>
                                  <p:childTnLst>
                                    <p:set>
                                      <p:cBhvr>
                                        <p:cTn id="141" dur="1" fill="hold">
                                          <p:stCondLst>
                                            <p:cond delay="0"/>
                                          </p:stCondLst>
                                        </p:cTn>
                                        <p:tgtEl>
                                          <p:spTgt spid="29"/>
                                        </p:tgtEl>
                                        <p:attrNameLst>
                                          <p:attrName>style.visibility</p:attrName>
                                        </p:attrNameLst>
                                      </p:cBhvr>
                                      <p:to>
                                        <p:strVal val="visible"/>
                                      </p:to>
                                    </p:set>
                                    <p:animEffect transition="in" filter="fade">
                                      <p:cBhvr>
                                        <p:cTn id="142" dur="500"/>
                                        <p:tgtEl>
                                          <p:spTgt spid="29"/>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47"/>
                                        </p:tgtEl>
                                        <p:attrNameLst>
                                          <p:attrName>style.visibility</p:attrName>
                                        </p:attrNameLst>
                                      </p:cBhvr>
                                      <p:to>
                                        <p:strVal val="visible"/>
                                      </p:to>
                                    </p:set>
                                    <p:animEffect transition="in" filter="wipe(down)">
                                      <p:cBhvr>
                                        <p:cTn id="145" dur="500"/>
                                        <p:tgtEl>
                                          <p:spTgt spid="47"/>
                                        </p:tgtEl>
                                      </p:cBhvr>
                                    </p:animEffect>
                                  </p:childTnLst>
                                </p:cTn>
                              </p:par>
                            </p:childTnLst>
                          </p:cTn>
                        </p:par>
                        <p:par>
                          <p:cTn id="146" fill="hold">
                            <p:stCondLst>
                              <p:cond delay="10850"/>
                            </p:stCondLst>
                            <p:childTnLst>
                              <p:par>
                                <p:cTn id="147" presetID="22" presetClass="entr" presetSubtype="4" fill="hold" nodeType="afterEffect">
                                  <p:stCondLst>
                                    <p:cond delay="0"/>
                                  </p:stCondLst>
                                  <p:childTnLst>
                                    <p:set>
                                      <p:cBhvr>
                                        <p:cTn id="148" dur="1" fill="hold">
                                          <p:stCondLst>
                                            <p:cond delay="0"/>
                                          </p:stCondLst>
                                        </p:cTn>
                                        <p:tgtEl>
                                          <p:spTgt spid="57"/>
                                        </p:tgtEl>
                                        <p:attrNameLst>
                                          <p:attrName>style.visibility</p:attrName>
                                        </p:attrNameLst>
                                      </p:cBhvr>
                                      <p:to>
                                        <p:strVal val="visible"/>
                                      </p:to>
                                    </p:set>
                                    <p:animEffect transition="in" filter="wipe(down)">
                                      <p:cBhvr>
                                        <p:cTn id="149" dur="500"/>
                                        <p:tgtEl>
                                          <p:spTgt spid="57"/>
                                        </p:tgtEl>
                                      </p:cBhvr>
                                    </p:animEffect>
                                  </p:childTnLst>
                                </p:cTn>
                              </p:par>
                            </p:childTnLst>
                          </p:cTn>
                        </p:par>
                        <p:par>
                          <p:cTn id="150" fill="hold">
                            <p:stCondLst>
                              <p:cond delay="11350"/>
                            </p:stCondLst>
                            <p:childTnLst>
                              <p:par>
                                <p:cTn id="151" presetID="10" presetClass="entr" presetSubtype="0" fill="hold" grpId="0" nodeType="afterEffect">
                                  <p:stCondLst>
                                    <p:cond delay="0"/>
                                  </p:stCondLst>
                                  <p:childTnLst>
                                    <p:set>
                                      <p:cBhvr>
                                        <p:cTn id="152" dur="1" fill="hold">
                                          <p:stCondLst>
                                            <p:cond delay="0"/>
                                          </p:stCondLst>
                                        </p:cTn>
                                        <p:tgtEl>
                                          <p:spTgt spid="30"/>
                                        </p:tgtEl>
                                        <p:attrNameLst>
                                          <p:attrName>style.visibility</p:attrName>
                                        </p:attrNameLst>
                                      </p:cBhvr>
                                      <p:to>
                                        <p:strVal val="visible"/>
                                      </p:to>
                                    </p:set>
                                    <p:animEffect transition="in" filter="fade">
                                      <p:cBhvr>
                                        <p:cTn id="153" dur="500"/>
                                        <p:tgtEl>
                                          <p:spTgt spid="30"/>
                                        </p:tgtEl>
                                      </p:cBhvr>
                                    </p:animEffect>
                                  </p:childTnLst>
                                </p:cTn>
                              </p:par>
                              <p:par>
                                <p:cTn id="154" presetID="22" presetClass="entr" presetSubtype="4" fill="hold" grpId="0" nodeType="withEffect">
                                  <p:stCondLst>
                                    <p:cond delay="0"/>
                                  </p:stCondLst>
                                  <p:childTnLst>
                                    <p:set>
                                      <p:cBhvr>
                                        <p:cTn id="155" dur="1" fill="hold">
                                          <p:stCondLst>
                                            <p:cond delay="0"/>
                                          </p:stCondLst>
                                        </p:cTn>
                                        <p:tgtEl>
                                          <p:spTgt spid="60"/>
                                        </p:tgtEl>
                                        <p:attrNameLst>
                                          <p:attrName>style.visibility</p:attrName>
                                        </p:attrNameLst>
                                      </p:cBhvr>
                                      <p:to>
                                        <p:strVal val="visible"/>
                                      </p:to>
                                    </p:set>
                                    <p:animEffect transition="in" filter="wipe(down)">
                                      <p:cBhvr>
                                        <p:cTn id="156"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51" grpId="0" animBg="1"/>
      <p:bldP spid="58" grpId="0"/>
      <p:bldP spid="59" grpId="0"/>
      <p:bldP spid="60" grpId="0"/>
      <p:bldP spid="73" grpId="0"/>
      <p:bldP spid="7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原创设计师QQ598969553            _1"/>
          <p:cNvSpPr>
            <a:spLocks noGrp="1" noSelect="1" noRot="1" noChangeAspect="1" noMove="1" noResize="1" noChangeShapeType="1" noTextEdit="1"/>
          </p:cNvSpPr>
          <p:nvPr/>
        </p:nvSpPr>
        <p:spPr bwMode="auto">
          <a:xfrm>
            <a:off x="0" y="5054600"/>
            <a:ext cx="12215320" cy="1804988"/>
          </a:xfrm>
          <a:custGeom>
            <a:avLst/>
            <a:gdLst>
              <a:gd name="T0" fmla="*/ 1 w 1950"/>
              <a:gd name="T1" fmla="*/ 286 h 286"/>
              <a:gd name="T2" fmla="*/ 0 w 1950"/>
              <a:gd name="T3" fmla="*/ 86 h 286"/>
              <a:gd name="T4" fmla="*/ 17 w 1950"/>
              <a:gd name="T5" fmla="*/ 66 h 286"/>
              <a:gd name="T6" fmla="*/ 70 w 1950"/>
              <a:gd name="T7" fmla="*/ 40 h 286"/>
              <a:gd name="T8" fmla="*/ 208 w 1950"/>
              <a:gd name="T9" fmla="*/ 40 h 286"/>
              <a:gd name="T10" fmla="*/ 297 w 1950"/>
              <a:gd name="T11" fmla="*/ 66 h 286"/>
              <a:gd name="T12" fmla="*/ 342 w 1950"/>
              <a:gd name="T13" fmla="*/ 42 h 286"/>
              <a:gd name="T14" fmla="*/ 438 w 1950"/>
              <a:gd name="T15" fmla="*/ 13 h 286"/>
              <a:gd name="T16" fmla="*/ 499 w 1950"/>
              <a:gd name="T17" fmla="*/ 45 h 286"/>
              <a:gd name="T18" fmla="*/ 581 w 1950"/>
              <a:gd name="T19" fmla="*/ 66 h 286"/>
              <a:gd name="T20" fmla="*/ 628 w 1950"/>
              <a:gd name="T21" fmla="*/ 40 h 286"/>
              <a:gd name="T22" fmla="*/ 765 w 1950"/>
              <a:gd name="T23" fmla="*/ 39 h 286"/>
              <a:gd name="T24" fmla="*/ 855 w 1950"/>
              <a:gd name="T25" fmla="*/ 66 h 286"/>
              <a:gd name="T26" fmla="*/ 901 w 1950"/>
              <a:gd name="T27" fmla="*/ 41 h 286"/>
              <a:gd name="T28" fmla="*/ 1017 w 1950"/>
              <a:gd name="T29" fmla="*/ 20 h 286"/>
              <a:gd name="T30" fmla="*/ 1056 w 1950"/>
              <a:gd name="T31" fmla="*/ 45 h 286"/>
              <a:gd name="T32" fmla="*/ 1184 w 1950"/>
              <a:gd name="T33" fmla="*/ 43 h 286"/>
              <a:gd name="T34" fmla="*/ 1236 w 1950"/>
              <a:gd name="T35" fmla="*/ 14 h 286"/>
              <a:gd name="T36" fmla="*/ 1314 w 1950"/>
              <a:gd name="T37" fmla="*/ 32 h 286"/>
              <a:gd name="T38" fmla="*/ 1347 w 1950"/>
              <a:gd name="T39" fmla="*/ 56 h 286"/>
              <a:gd name="T40" fmla="*/ 1448 w 1950"/>
              <a:gd name="T41" fmla="*/ 50 h 286"/>
              <a:gd name="T42" fmla="*/ 1475 w 1950"/>
              <a:gd name="T43" fmla="*/ 30 h 286"/>
              <a:gd name="T44" fmla="*/ 1595 w 1950"/>
              <a:gd name="T45" fmla="*/ 31 h 286"/>
              <a:gd name="T46" fmla="*/ 1619 w 1950"/>
              <a:gd name="T47" fmla="*/ 49 h 286"/>
              <a:gd name="T48" fmla="*/ 1731 w 1950"/>
              <a:gd name="T49" fmla="*/ 50 h 286"/>
              <a:gd name="T50" fmla="*/ 1752 w 1950"/>
              <a:gd name="T51" fmla="*/ 33 h 286"/>
              <a:gd name="T52" fmla="*/ 1876 w 1950"/>
              <a:gd name="T53" fmla="*/ 36 h 286"/>
              <a:gd name="T54" fmla="*/ 1950 w 1950"/>
              <a:gd name="T55" fmla="*/ 70 h 286"/>
              <a:gd name="T56" fmla="*/ 1950 w 1950"/>
              <a:gd name="T57" fmla="*/ 286 h 286"/>
              <a:gd name="T58" fmla="*/ 1 w 1950"/>
              <a:gd name="T59"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50" h="286">
                <a:moveTo>
                  <a:pt x="1" y="286"/>
                </a:moveTo>
                <a:cubicBezTo>
                  <a:pt x="1" y="219"/>
                  <a:pt x="1" y="153"/>
                  <a:pt x="0" y="86"/>
                </a:cubicBezTo>
                <a:cubicBezTo>
                  <a:pt x="0" y="74"/>
                  <a:pt x="4" y="70"/>
                  <a:pt x="17" y="66"/>
                </a:cubicBezTo>
                <a:cubicBezTo>
                  <a:pt x="35" y="61"/>
                  <a:pt x="54" y="52"/>
                  <a:pt x="70" y="40"/>
                </a:cubicBezTo>
                <a:cubicBezTo>
                  <a:pt x="119" y="1"/>
                  <a:pt x="160" y="0"/>
                  <a:pt x="208" y="40"/>
                </a:cubicBezTo>
                <a:cubicBezTo>
                  <a:pt x="234" y="61"/>
                  <a:pt x="263" y="75"/>
                  <a:pt x="297" y="66"/>
                </a:cubicBezTo>
                <a:cubicBezTo>
                  <a:pt x="313" y="62"/>
                  <a:pt x="328" y="52"/>
                  <a:pt x="342" y="42"/>
                </a:cubicBezTo>
                <a:cubicBezTo>
                  <a:pt x="370" y="19"/>
                  <a:pt x="401" y="6"/>
                  <a:pt x="438" y="13"/>
                </a:cubicBezTo>
                <a:cubicBezTo>
                  <a:pt x="462" y="17"/>
                  <a:pt x="481" y="30"/>
                  <a:pt x="499" y="45"/>
                </a:cubicBezTo>
                <a:cubicBezTo>
                  <a:pt x="523" y="66"/>
                  <a:pt x="550" y="75"/>
                  <a:pt x="581" y="66"/>
                </a:cubicBezTo>
                <a:cubicBezTo>
                  <a:pt x="598" y="60"/>
                  <a:pt x="614" y="51"/>
                  <a:pt x="628" y="40"/>
                </a:cubicBezTo>
                <a:cubicBezTo>
                  <a:pt x="676" y="1"/>
                  <a:pt x="717" y="0"/>
                  <a:pt x="765" y="39"/>
                </a:cubicBezTo>
                <a:cubicBezTo>
                  <a:pt x="792" y="61"/>
                  <a:pt x="820" y="76"/>
                  <a:pt x="855" y="66"/>
                </a:cubicBezTo>
                <a:cubicBezTo>
                  <a:pt x="871" y="62"/>
                  <a:pt x="887" y="51"/>
                  <a:pt x="901" y="41"/>
                </a:cubicBezTo>
                <a:cubicBezTo>
                  <a:pt x="936" y="13"/>
                  <a:pt x="975" y="2"/>
                  <a:pt x="1017" y="20"/>
                </a:cubicBezTo>
                <a:cubicBezTo>
                  <a:pt x="1031" y="26"/>
                  <a:pt x="1044" y="35"/>
                  <a:pt x="1056" y="45"/>
                </a:cubicBezTo>
                <a:cubicBezTo>
                  <a:pt x="1098" y="83"/>
                  <a:pt x="1150" y="71"/>
                  <a:pt x="1184" y="43"/>
                </a:cubicBezTo>
                <a:cubicBezTo>
                  <a:pt x="1199" y="31"/>
                  <a:pt x="1217" y="20"/>
                  <a:pt x="1236" y="14"/>
                </a:cubicBezTo>
                <a:cubicBezTo>
                  <a:pt x="1264" y="5"/>
                  <a:pt x="1291" y="14"/>
                  <a:pt x="1314" y="32"/>
                </a:cubicBezTo>
                <a:cubicBezTo>
                  <a:pt x="1325" y="40"/>
                  <a:pt x="1335" y="50"/>
                  <a:pt x="1347" y="56"/>
                </a:cubicBezTo>
                <a:cubicBezTo>
                  <a:pt x="1381" y="75"/>
                  <a:pt x="1415" y="75"/>
                  <a:pt x="1448" y="50"/>
                </a:cubicBezTo>
                <a:cubicBezTo>
                  <a:pt x="1457" y="43"/>
                  <a:pt x="1466" y="36"/>
                  <a:pt x="1475" y="30"/>
                </a:cubicBezTo>
                <a:cubicBezTo>
                  <a:pt x="1512" y="5"/>
                  <a:pt x="1559" y="6"/>
                  <a:pt x="1595" y="31"/>
                </a:cubicBezTo>
                <a:cubicBezTo>
                  <a:pt x="1603" y="37"/>
                  <a:pt x="1611" y="43"/>
                  <a:pt x="1619" y="49"/>
                </a:cubicBezTo>
                <a:cubicBezTo>
                  <a:pt x="1654" y="76"/>
                  <a:pt x="1695" y="76"/>
                  <a:pt x="1731" y="50"/>
                </a:cubicBezTo>
                <a:cubicBezTo>
                  <a:pt x="1739" y="45"/>
                  <a:pt x="1745" y="39"/>
                  <a:pt x="1752" y="33"/>
                </a:cubicBezTo>
                <a:cubicBezTo>
                  <a:pt x="1791" y="3"/>
                  <a:pt x="1838" y="3"/>
                  <a:pt x="1876" y="36"/>
                </a:cubicBezTo>
                <a:cubicBezTo>
                  <a:pt x="1897" y="54"/>
                  <a:pt x="1921" y="68"/>
                  <a:pt x="1950" y="70"/>
                </a:cubicBezTo>
                <a:cubicBezTo>
                  <a:pt x="1950" y="142"/>
                  <a:pt x="1950" y="214"/>
                  <a:pt x="1950" y="286"/>
                </a:cubicBezTo>
                <a:cubicBezTo>
                  <a:pt x="1301" y="286"/>
                  <a:pt x="651" y="286"/>
                  <a:pt x="1" y="286"/>
                </a:cubicBezTo>
                <a:close/>
              </a:path>
            </a:pathLst>
          </a:custGeom>
          <a:gradFill>
            <a:gsLst>
              <a:gs pos="0">
                <a:schemeClr val="accent1"/>
              </a:gs>
              <a:gs pos="100000">
                <a:schemeClr val="accent1">
                  <a:lumMod val="75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3" name="原创设计师QQ598969553            _2"/>
          <p:cNvGrpSpPr/>
          <p:nvPr/>
        </p:nvGrpSpPr>
        <p:grpSpPr>
          <a:xfrm>
            <a:off x="4551668" y="5957094"/>
            <a:ext cx="3279023" cy="276999"/>
            <a:chOff x="4551668" y="4236939"/>
            <a:chExt cx="3279023" cy="276999"/>
          </a:xfrm>
        </p:grpSpPr>
        <p:sp>
          <p:nvSpPr>
            <p:cNvPr id="34" name="Oval 15"/>
            <p:cNvSpPr>
              <a:spLocks noChangeArrowheads="1"/>
            </p:cNvSpPr>
            <p:nvPr/>
          </p:nvSpPr>
          <p:spPr bwMode="auto">
            <a:xfrm>
              <a:off x="6256548" y="4265764"/>
              <a:ext cx="219347" cy="219347"/>
            </a:xfrm>
            <a:prstGeom prst="ellipse">
              <a:avLst/>
            </a:prstGeom>
            <a:solidFill>
              <a:schemeClr val="bg1"/>
            </a:solidFill>
            <a:ln>
              <a:noFill/>
            </a:ln>
            <a:effectLst/>
            <a:extLst/>
          </p:spPr>
          <p:txBody>
            <a:bodyPr wrap="none" anchor="ctr"/>
            <a:lstStyle/>
            <a:p>
              <a:pPr algn="ctr" fontAlgn="base">
                <a:spcBef>
                  <a:spcPct val="0"/>
                </a:spcBef>
                <a:spcAft>
                  <a:spcPct val="0"/>
                </a:spcAft>
              </a:pPr>
              <a:endParaRPr lang="zh-CN" altLang="en-US" sz="800">
                <a:solidFill>
                  <a:srgbClr val="FFFDEF"/>
                </a:solidFill>
                <a:latin typeface="微软雅黑" pitchFamily="34" charset="-122"/>
                <a:ea typeface="微软雅黑" pitchFamily="34" charset="-122"/>
              </a:endParaRPr>
            </a:p>
          </p:txBody>
        </p:sp>
        <p:grpSp>
          <p:nvGrpSpPr>
            <p:cNvPr id="35" name="Group 16"/>
            <p:cNvGrpSpPr>
              <a:grpSpLocks/>
            </p:cNvGrpSpPr>
            <p:nvPr/>
          </p:nvGrpSpPr>
          <p:grpSpPr bwMode="auto">
            <a:xfrm>
              <a:off x="6327105" y="4309707"/>
              <a:ext cx="78599" cy="126335"/>
              <a:chOff x="4441" y="3144"/>
              <a:chExt cx="215" cy="345"/>
            </a:xfrm>
            <a:solidFill>
              <a:schemeClr val="accent1"/>
            </a:solidFill>
          </p:grpSpPr>
          <p:sp>
            <p:nvSpPr>
              <p:cNvPr id="36" name="Freeform 17"/>
              <p:cNvSpPr>
                <a:spLocks noEditPoints="1"/>
              </p:cNvSpPr>
              <p:nvPr/>
            </p:nvSpPr>
            <p:spPr bwMode="auto">
              <a:xfrm>
                <a:off x="4474" y="3144"/>
                <a:ext cx="149" cy="253"/>
              </a:xfrm>
              <a:custGeom>
                <a:avLst/>
                <a:gdLst>
                  <a:gd name="T0" fmla="*/ 31 w 63"/>
                  <a:gd name="T1" fmla="*/ 107 h 107"/>
                  <a:gd name="T2" fmla="*/ 63 w 63"/>
                  <a:gd name="T3" fmla="*/ 78 h 107"/>
                  <a:gd name="T4" fmla="*/ 63 w 63"/>
                  <a:gd name="T5" fmla="*/ 29 h 107"/>
                  <a:gd name="T6" fmla="*/ 31 w 63"/>
                  <a:gd name="T7" fmla="*/ 0 h 107"/>
                  <a:gd name="T8" fmla="*/ 0 w 63"/>
                  <a:gd name="T9" fmla="*/ 29 h 107"/>
                  <a:gd name="T10" fmla="*/ 0 w 63"/>
                  <a:gd name="T11" fmla="*/ 78 h 107"/>
                  <a:gd name="T12" fmla="*/ 31 w 63"/>
                  <a:gd name="T13" fmla="*/ 107 h 107"/>
                  <a:gd name="T14" fmla="*/ 10 w 63"/>
                  <a:gd name="T15" fmla="*/ 29 h 107"/>
                  <a:gd name="T16" fmla="*/ 31 w 63"/>
                  <a:gd name="T17" fmla="*/ 10 h 107"/>
                  <a:gd name="T18" fmla="*/ 53 w 63"/>
                  <a:gd name="T19" fmla="*/ 29 h 107"/>
                  <a:gd name="T20" fmla="*/ 53 w 63"/>
                  <a:gd name="T21" fmla="*/ 78 h 107"/>
                  <a:gd name="T22" fmla="*/ 31 w 63"/>
                  <a:gd name="T23" fmla="*/ 97 h 107"/>
                  <a:gd name="T24" fmla="*/ 10 w 63"/>
                  <a:gd name="T25" fmla="*/ 78 h 107"/>
                  <a:gd name="T26" fmla="*/ 10 w 63"/>
                  <a:gd name="T27" fmla="*/ 2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107">
                    <a:moveTo>
                      <a:pt x="31" y="107"/>
                    </a:moveTo>
                    <a:cubicBezTo>
                      <a:pt x="49" y="107"/>
                      <a:pt x="63" y="94"/>
                      <a:pt x="63" y="78"/>
                    </a:cubicBezTo>
                    <a:cubicBezTo>
                      <a:pt x="63" y="29"/>
                      <a:pt x="63" y="29"/>
                      <a:pt x="63" y="29"/>
                    </a:cubicBezTo>
                    <a:cubicBezTo>
                      <a:pt x="63" y="13"/>
                      <a:pt x="49" y="0"/>
                      <a:pt x="31" y="0"/>
                    </a:cubicBezTo>
                    <a:cubicBezTo>
                      <a:pt x="14" y="0"/>
                      <a:pt x="0" y="13"/>
                      <a:pt x="0" y="29"/>
                    </a:cubicBezTo>
                    <a:cubicBezTo>
                      <a:pt x="0" y="78"/>
                      <a:pt x="0" y="78"/>
                      <a:pt x="0" y="78"/>
                    </a:cubicBezTo>
                    <a:cubicBezTo>
                      <a:pt x="0" y="94"/>
                      <a:pt x="14" y="107"/>
                      <a:pt x="31" y="107"/>
                    </a:cubicBezTo>
                    <a:close/>
                    <a:moveTo>
                      <a:pt x="10" y="29"/>
                    </a:moveTo>
                    <a:cubicBezTo>
                      <a:pt x="10" y="18"/>
                      <a:pt x="19" y="10"/>
                      <a:pt x="31" y="10"/>
                    </a:cubicBezTo>
                    <a:cubicBezTo>
                      <a:pt x="43" y="10"/>
                      <a:pt x="53" y="18"/>
                      <a:pt x="53" y="29"/>
                    </a:cubicBezTo>
                    <a:cubicBezTo>
                      <a:pt x="53" y="78"/>
                      <a:pt x="53" y="78"/>
                      <a:pt x="53" y="78"/>
                    </a:cubicBezTo>
                    <a:cubicBezTo>
                      <a:pt x="53" y="88"/>
                      <a:pt x="43" y="97"/>
                      <a:pt x="31" y="97"/>
                    </a:cubicBezTo>
                    <a:cubicBezTo>
                      <a:pt x="19" y="97"/>
                      <a:pt x="10" y="88"/>
                      <a:pt x="10" y="78"/>
                    </a:cubicBezTo>
                    <a:lnTo>
                      <a:pt x="10" y="29"/>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dist"/>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7" name="Freeform 18"/>
              <p:cNvSpPr>
                <a:spLocks/>
              </p:cNvSpPr>
              <p:nvPr/>
            </p:nvSpPr>
            <p:spPr bwMode="auto">
              <a:xfrm>
                <a:off x="4441" y="3267"/>
                <a:ext cx="215" cy="222"/>
              </a:xfrm>
              <a:custGeom>
                <a:avLst/>
                <a:gdLst>
                  <a:gd name="T0" fmla="*/ 86 w 91"/>
                  <a:gd name="T1" fmla="*/ 0 h 94"/>
                  <a:gd name="T2" fmla="*/ 81 w 91"/>
                  <a:gd name="T3" fmla="*/ 5 h 94"/>
                  <a:gd name="T4" fmla="*/ 81 w 91"/>
                  <a:gd name="T5" fmla="*/ 28 h 94"/>
                  <a:gd name="T6" fmla="*/ 45 w 91"/>
                  <a:gd name="T7" fmla="*/ 59 h 94"/>
                  <a:gd name="T8" fmla="*/ 10 w 91"/>
                  <a:gd name="T9" fmla="*/ 28 h 94"/>
                  <a:gd name="T10" fmla="*/ 10 w 91"/>
                  <a:gd name="T11" fmla="*/ 5 h 94"/>
                  <a:gd name="T12" fmla="*/ 5 w 91"/>
                  <a:gd name="T13" fmla="*/ 0 h 94"/>
                  <a:gd name="T14" fmla="*/ 0 w 91"/>
                  <a:gd name="T15" fmla="*/ 5 h 94"/>
                  <a:gd name="T16" fmla="*/ 0 w 91"/>
                  <a:gd name="T17" fmla="*/ 28 h 94"/>
                  <a:gd name="T18" fmla="*/ 40 w 91"/>
                  <a:gd name="T19" fmla="*/ 69 h 94"/>
                  <a:gd name="T20" fmla="*/ 40 w 91"/>
                  <a:gd name="T21" fmla="*/ 84 h 94"/>
                  <a:gd name="T22" fmla="*/ 20 w 91"/>
                  <a:gd name="T23" fmla="*/ 84 h 94"/>
                  <a:gd name="T24" fmla="*/ 15 w 91"/>
                  <a:gd name="T25" fmla="*/ 89 h 94"/>
                  <a:gd name="T26" fmla="*/ 20 w 91"/>
                  <a:gd name="T27" fmla="*/ 94 h 94"/>
                  <a:gd name="T28" fmla="*/ 70 w 91"/>
                  <a:gd name="T29" fmla="*/ 94 h 94"/>
                  <a:gd name="T30" fmla="*/ 75 w 91"/>
                  <a:gd name="T31" fmla="*/ 89 h 94"/>
                  <a:gd name="T32" fmla="*/ 70 w 91"/>
                  <a:gd name="T33" fmla="*/ 84 h 94"/>
                  <a:gd name="T34" fmla="*/ 50 w 91"/>
                  <a:gd name="T35" fmla="*/ 84 h 94"/>
                  <a:gd name="T36" fmla="*/ 50 w 91"/>
                  <a:gd name="T37" fmla="*/ 69 h 94"/>
                  <a:gd name="T38" fmla="*/ 91 w 91"/>
                  <a:gd name="T39" fmla="*/ 28 h 94"/>
                  <a:gd name="T40" fmla="*/ 91 w 91"/>
                  <a:gd name="T41" fmla="*/ 5 h 94"/>
                  <a:gd name="T42" fmla="*/ 86 w 91"/>
                  <a:gd name="T4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1" h="94">
                    <a:moveTo>
                      <a:pt x="86" y="0"/>
                    </a:moveTo>
                    <a:cubicBezTo>
                      <a:pt x="83" y="0"/>
                      <a:pt x="81" y="3"/>
                      <a:pt x="81" y="5"/>
                    </a:cubicBezTo>
                    <a:cubicBezTo>
                      <a:pt x="81" y="28"/>
                      <a:pt x="81" y="28"/>
                      <a:pt x="81" y="28"/>
                    </a:cubicBezTo>
                    <a:cubicBezTo>
                      <a:pt x="81" y="45"/>
                      <a:pt x="65" y="59"/>
                      <a:pt x="45" y="59"/>
                    </a:cubicBezTo>
                    <a:cubicBezTo>
                      <a:pt x="26" y="59"/>
                      <a:pt x="10" y="45"/>
                      <a:pt x="10" y="28"/>
                    </a:cubicBezTo>
                    <a:cubicBezTo>
                      <a:pt x="10" y="5"/>
                      <a:pt x="10" y="5"/>
                      <a:pt x="10" y="5"/>
                    </a:cubicBezTo>
                    <a:cubicBezTo>
                      <a:pt x="10" y="2"/>
                      <a:pt x="8" y="0"/>
                      <a:pt x="5" y="0"/>
                    </a:cubicBezTo>
                    <a:cubicBezTo>
                      <a:pt x="2" y="0"/>
                      <a:pt x="0" y="2"/>
                      <a:pt x="0" y="5"/>
                    </a:cubicBezTo>
                    <a:cubicBezTo>
                      <a:pt x="0" y="28"/>
                      <a:pt x="0" y="28"/>
                      <a:pt x="0" y="28"/>
                    </a:cubicBezTo>
                    <a:cubicBezTo>
                      <a:pt x="0" y="49"/>
                      <a:pt x="18" y="67"/>
                      <a:pt x="40" y="69"/>
                    </a:cubicBezTo>
                    <a:cubicBezTo>
                      <a:pt x="40" y="84"/>
                      <a:pt x="40" y="84"/>
                      <a:pt x="40" y="84"/>
                    </a:cubicBezTo>
                    <a:cubicBezTo>
                      <a:pt x="20" y="84"/>
                      <a:pt x="20" y="84"/>
                      <a:pt x="20" y="84"/>
                    </a:cubicBezTo>
                    <a:cubicBezTo>
                      <a:pt x="18" y="84"/>
                      <a:pt x="15" y="86"/>
                      <a:pt x="15" y="89"/>
                    </a:cubicBezTo>
                    <a:cubicBezTo>
                      <a:pt x="15" y="92"/>
                      <a:pt x="18" y="94"/>
                      <a:pt x="20" y="94"/>
                    </a:cubicBezTo>
                    <a:cubicBezTo>
                      <a:pt x="70" y="94"/>
                      <a:pt x="70" y="94"/>
                      <a:pt x="70" y="94"/>
                    </a:cubicBezTo>
                    <a:cubicBezTo>
                      <a:pt x="73" y="94"/>
                      <a:pt x="75" y="92"/>
                      <a:pt x="75" y="89"/>
                    </a:cubicBezTo>
                    <a:cubicBezTo>
                      <a:pt x="75" y="86"/>
                      <a:pt x="73" y="84"/>
                      <a:pt x="70" y="84"/>
                    </a:cubicBezTo>
                    <a:cubicBezTo>
                      <a:pt x="50" y="84"/>
                      <a:pt x="50" y="84"/>
                      <a:pt x="50" y="84"/>
                    </a:cubicBezTo>
                    <a:cubicBezTo>
                      <a:pt x="50" y="69"/>
                      <a:pt x="50" y="69"/>
                      <a:pt x="50" y="69"/>
                    </a:cubicBezTo>
                    <a:cubicBezTo>
                      <a:pt x="73" y="67"/>
                      <a:pt x="91" y="49"/>
                      <a:pt x="91" y="28"/>
                    </a:cubicBezTo>
                    <a:cubicBezTo>
                      <a:pt x="91" y="5"/>
                      <a:pt x="91" y="5"/>
                      <a:pt x="91" y="5"/>
                    </a:cubicBezTo>
                    <a:cubicBezTo>
                      <a:pt x="91" y="3"/>
                      <a:pt x="88" y="0"/>
                      <a:pt x="86" y="0"/>
                    </a:cubicBez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dist"/>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3" name="Text Box 20"/>
            <p:cNvSpPr txBox="1">
              <a:spLocks noChangeArrowheads="1"/>
            </p:cNvSpPr>
            <p:nvPr/>
          </p:nvSpPr>
          <p:spPr bwMode="auto">
            <a:xfrm>
              <a:off x="6482245" y="4236939"/>
              <a:ext cx="134844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dirty="0">
                  <a:solidFill>
                    <a:schemeClr val="bg1"/>
                  </a:solidFill>
                  <a:latin typeface="微软雅黑" pitchFamily="34" charset="-122"/>
                  <a:ea typeface="微软雅黑" pitchFamily="34" charset="-122"/>
                </a:rPr>
                <a:t>日期：</a:t>
              </a:r>
              <a:r>
                <a:rPr lang="en-US" altLang="zh-CN" sz="1200">
                  <a:solidFill>
                    <a:schemeClr val="bg1"/>
                  </a:solidFill>
                  <a:latin typeface="微软雅黑" pitchFamily="34" charset="-122"/>
                  <a:ea typeface="微软雅黑" pitchFamily="34" charset="-122"/>
                </a:rPr>
                <a:t>2018.1.30</a:t>
              </a:r>
              <a:endParaRPr lang="en-US" altLang="zh-CN" sz="1200" dirty="0">
                <a:solidFill>
                  <a:schemeClr val="bg1"/>
                </a:solidFill>
                <a:latin typeface="微软雅黑" pitchFamily="34" charset="-122"/>
                <a:ea typeface="微软雅黑" pitchFamily="34" charset="-122"/>
              </a:endParaRPr>
            </a:p>
          </p:txBody>
        </p:sp>
        <p:sp>
          <p:nvSpPr>
            <p:cNvPr id="47" name="Oval 10"/>
            <p:cNvSpPr>
              <a:spLocks noChangeArrowheads="1"/>
            </p:cNvSpPr>
            <p:nvPr/>
          </p:nvSpPr>
          <p:spPr bwMode="auto">
            <a:xfrm>
              <a:off x="4551668" y="4259514"/>
              <a:ext cx="219347" cy="219347"/>
            </a:xfrm>
            <a:prstGeom prst="ellipse">
              <a:avLst/>
            </a:prstGeom>
            <a:solidFill>
              <a:schemeClr val="bg1"/>
            </a:solidFill>
            <a:ln>
              <a:noFill/>
            </a:ln>
            <a:effectLst/>
            <a:extLst/>
          </p:spPr>
          <p:txBody>
            <a:bodyPr wrap="none" anchor="ctr"/>
            <a:lstStyle/>
            <a:p>
              <a:pPr algn="ctr" fontAlgn="base">
                <a:spcBef>
                  <a:spcPct val="0"/>
                </a:spcBef>
                <a:spcAft>
                  <a:spcPct val="0"/>
                </a:spcAft>
              </a:pPr>
              <a:endParaRPr lang="zh-CN" altLang="en-US" sz="800">
                <a:solidFill>
                  <a:srgbClr val="FFFDEF"/>
                </a:solidFill>
                <a:latin typeface="微软雅黑" pitchFamily="34" charset="-122"/>
                <a:ea typeface="微软雅黑" pitchFamily="34" charset="-122"/>
              </a:endParaRPr>
            </a:p>
          </p:txBody>
        </p:sp>
        <p:grpSp>
          <p:nvGrpSpPr>
            <p:cNvPr id="48" name="组合 47"/>
            <p:cNvGrpSpPr/>
            <p:nvPr/>
          </p:nvGrpSpPr>
          <p:grpSpPr>
            <a:xfrm>
              <a:off x="4611357" y="4307395"/>
              <a:ext cx="100336" cy="114060"/>
              <a:chOff x="860980" y="3583766"/>
              <a:chExt cx="100336" cy="114060"/>
            </a:xfrm>
            <a:solidFill>
              <a:schemeClr val="accent1"/>
            </a:solidFill>
          </p:grpSpPr>
          <p:sp>
            <p:nvSpPr>
              <p:cNvPr id="49" name="Freeform 12"/>
              <p:cNvSpPr>
                <a:spLocks noEditPoints="1"/>
              </p:cNvSpPr>
              <p:nvPr/>
            </p:nvSpPr>
            <p:spPr bwMode="auto">
              <a:xfrm>
                <a:off x="884050" y="3583766"/>
                <a:ext cx="53830" cy="53740"/>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31 w 62"/>
                  <a:gd name="T11" fmla="*/ 11 h 62"/>
                  <a:gd name="T12" fmla="*/ 11 w 62"/>
                  <a:gd name="T13" fmla="*/ 31 h 62"/>
                  <a:gd name="T14" fmla="*/ 31 w 62"/>
                  <a:gd name="T15" fmla="*/ 51 h 62"/>
                  <a:gd name="T16" fmla="*/ 51 w 62"/>
                  <a:gd name="T17" fmla="*/ 31 h 62"/>
                  <a:gd name="T18" fmla="*/ 31 w 62"/>
                  <a:gd name="T19" fmla="*/ 1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31" y="11"/>
                    </a:moveTo>
                    <a:cubicBezTo>
                      <a:pt x="20" y="11"/>
                      <a:pt x="11" y="20"/>
                      <a:pt x="11" y="31"/>
                    </a:cubicBezTo>
                    <a:cubicBezTo>
                      <a:pt x="11" y="42"/>
                      <a:pt x="20" y="51"/>
                      <a:pt x="31" y="51"/>
                    </a:cubicBezTo>
                    <a:cubicBezTo>
                      <a:pt x="42" y="51"/>
                      <a:pt x="51" y="42"/>
                      <a:pt x="51" y="31"/>
                    </a:cubicBezTo>
                    <a:cubicBezTo>
                      <a:pt x="51" y="20"/>
                      <a:pt x="42" y="11"/>
                      <a:pt x="31" y="11"/>
                    </a:cubicBez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dist"/>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0" name="Freeform 13"/>
              <p:cNvSpPr>
                <a:spLocks/>
              </p:cNvSpPr>
              <p:nvPr/>
            </p:nvSpPr>
            <p:spPr bwMode="auto">
              <a:xfrm>
                <a:off x="860980" y="3643355"/>
                <a:ext cx="100336" cy="54471"/>
              </a:xfrm>
              <a:custGeom>
                <a:avLst/>
                <a:gdLst>
                  <a:gd name="T0" fmla="*/ 111 w 116"/>
                  <a:gd name="T1" fmla="*/ 63 h 63"/>
                  <a:gd name="T2" fmla="*/ 105 w 116"/>
                  <a:gd name="T3" fmla="*/ 58 h 63"/>
                  <a:gd name="T4" fmla="*/ 58 w 116"/>
                  <a:gd name="T5" fmla="*/ 11 h 63"/>
                  <a:gd name="T6" fmla="*/ 11 w 116"/>
                  <a:gd name="T7" fmla="*/ 58 h 63"/>
                  <a:gd name="T8" fmla="*/ 6 w 116"/>
                  <a:gd name="T9" fmla="*/ 63 h 63"/>
                  <a:gd name="T10" fmla="*/ 0 w 116"/>
                  <a:gd name="T11" fmla="*/ 58 h 63"/>
                  <a:gd name="T12" fmla="*/ 58 w 116"/>
                  <a:gd name="T13" fmla="*/ 0 h 63"/>
                  <a:gd name="T14" fmla="*/ 116 w 116"/>
                  <a:gd name="T15" fmla="*/ 58 h 63"/>
                  <a:gd name="T16" fmla="*/ 111 w 116"/>
                  <a:gd name="T17"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63">
                    <a:moveTo>
                      <a:pt x="111" y="63"/>
                    </a:moveTo>
                    <a:cubicBezTo>
                      <a:pt x="108" y="63"/>
                      <a:pt x="105" y="61"/>
                      <a:pt x="105" y="58"/>
                    </a:cubicBezTo>
                    <a:cubicBezTo>
                      <a:pt x="105" y="32"/>
                      <a:pt x="84" y="11"/>
                      <a:pt x="58" y="11"/>
                    </a:cubicBezTo>
                    <a:cubicBezTo>
                      <a:pt x="32" y="11"/>
                      <a:pt x="11" y="32"/>
                      <a:pt x="11" y="58"/>
                    </a:cubicBezTo>
                    <a:cubicBezTo>
                      <a:pt x="11" y="61"/>
                      <a:pt x="9" y="63"/>
                      <a:pt x="6" y="63"/>
                    </a:cubicBezTo>
                    <a:cubicBezTo>
                      <a:pt x="3" y="63"/>
                      <a:pt x="0" y="61"/>
                      <a:pt x="0" y="58"/>
                    </a:cubicBezTo>
                    <a:cubicBezTo>
                      <a:pt x="0" y="26"/>
                      <a:pt x="26" y="0"/>
                      <a:pt x="58" y="0"/>
                    </a:cubicBezTo>
                    <a:cubicBezTo>
                      <a:pt x="90" y="0"/>
                      <a:pt x="116" y="26"/>
                      <a:pt x="116" y="58"/>
                    </a:cubicBezTo>
                    <a:cubicBezTo>
                      <a:pt x="116" y="61"/>
                      <a:pt x="114" y="63"/>
                      <a:pt x="111" y="63"/>
                    </a:cubicBez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dist"/>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46" name="矩形 45"/>
            <p:cNvSpPr/>
            <p:nvPr/>
          </p:nvSpPr>
          <p:spPr>
            <a:xfrm>
              <a:off x="4770878" y="4236939"/>
              <a:ext cx="126188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dirty="0">
                  <a:solidFill>
                    <a:schemeClr val="bg1"/>
                  </a:solidFill>
                  <a:latin typeface="微软雅黑" pitchFamily="34" charset="-122"/>
                  <a:ea typeface="微软雅黑" pitchFamily="34" charset="-122"/>
                </a:rPr>
                <a:t>汇报人：博龙图</a:t>
              </a:r>
            </a:p>
          </p:txBody>
        </p:sp>
      </p:grpSp>
      <p:sp>
        <p:nvSpPr>
          <p:cNvPr id="51" name="原创设计师QQ598969553            _3"/>
          <p:cNvSpPr txBox="1">
            <a:spLocks/>
          </p:cNvSpPr>
          <p:nvPr/>
        </p:nvSpPr>
        <p:spPr>
          <a:xfrm>
            <a:off x="3705425" y="4013992"/>
            <a:ext cx="4971509" cy="672172"/>
          </a:xfrm>
          <a:prstGeom prst="rect">
            <a:avLst/>
          </a:prstGeom>
          <a:noFill/>
        </p:spPr>
        <p:txBody>
          <a:bodyPr vert="horz" wrap="square" lIns="91440" tIns="45720" rIns="91440" bIns="45720" rtlCol="0" anchor="ctr">
            <a:spAutoFit/>
          </a:bodyPr>
          <a:lstStyle>
            <a:lvl1pPr marL="228600" indent="-228600" algn="ctr" defTabSz="914400" rtl="0" eaLnBrk="1" latinLnBrk="0" hangingPunct="1">
              <a:lnSpc>
                <a:spcPct val="90000"/>
              </a:lnSpc>
              <a:spcBef>
                <a:spcPts val="1000"/>
              </a:spcBef>
              <a:buFont typeface="Arial" panose="020B0604020202020204" pitchFamily="34" charset="0"/>
              <a:buChar char="•"/>
              <a:defRPr lang="zh-CN" altLang="en-US" sz="1800" b="1" i="0" kern="1200">
                <a:solidFill>
                  <a:schemeClr val="bg1"/>
                </a:solidFill>
                <a:effectLst>
                  <a:outerShdw blurRad="38100" dist="38100" dir="2700000" algn="tl">
                    <a:srgbClr val="000000">
                      <a:alpha val="43137"/>
                    </a:srgbClr>
                  </a:outerShdw>
                </a:effectLst>
                <a:latin typeface="+mn-lt"/>
                <a:ea typeface="+mn-ea"/>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Font typeface="Arial" panose="020B0604020202020204" pitchFamily="34" charset="0"/>
              <a:buNone/>
            </a:pPr>
            <a:r>
              <a:rPr lang="en-US" sz="1000" b="0" dirty="0" err="1">
                <a:solidFill>
                  <a:schemeClr val="tx1">
                    <a:lumMod val="75000"/>
                    <a:lumOff val="25000"/>
                  </a:schemeClr>
                </a:solidFill>
                <a:effectLst/>
                <a:latin typeface="华文细黑" panose="02010600040101010101" pitchFamily="2" charset="-122"/>
                <a:ea typeface="华文细黑" panose="02010600040101010101" pitchFamily="2" charset="-122"/>
                <a:sym typeface="+mn-lt"/>
              </a:rPr>
              <a:t>CSASAADAstudio</a:t>
            </a:r>
            <a:r>
              <a:rPr lang="en-US" sz="1000" b="0" dirty="0">
                <a:solidFill>
                  <a:schemeClr val="tx1">
                    <a:lumMod val="75000"/>
                    <a:lumOff val="25000"/>
                  </a:schemeClr>
                </a:solidFill>
                <a:effectLst/>
                <a:latin typeface="华文细黑" panose="02010600040101010101" pitchFamily="2" charset="-122"/>
                <a:ea typeface="华文细黑" panose="02010600040101010101" pitchFamily="2" charset="-122"/>
                <a:sym typeface="+mn-lt"/>
              </a:rPr>
              <a:t> sales template, a more beautiful template please magic </a:t>
            </a:r>
            <a:r>
              <a:rPr lang="en-US" sz="1000" b="0" dirty="0" err="1">
                <a:solidFill>
                  <a:schemeClr val="tx1">
                    <a:lumMod val="75000"/>
                    <a:lumOff val="25000"/>
                  </a:schemeClr>
                </a:solidFill>
                <a:effectLst/>
                <a:latin typeface="华文细黑" panose="02010600040101010101" pitchFamily="2" charset="-122"/>
                <a:ea typeface="华文细黑" panose="02010600040101010101" pitchFamily="2" charset="-122"/>
                <a:sym typeface="+mn-lt"/>
              </a:rPr>
              <a:t>rainMagic</a:t>
            </a:r>
            <a:r>
              <a:rPr lang="en-US" sz="1000" b="0" dirty="0">
                <a:solidFill>
                  <a:schemeClr val="tx1">
                    <a:lumMod val="75000"/>
                    <a:lumOff val="25000"/>
                  </a:schemeClr>
                </a:solidFill>
                <a:effectLst/>
                <a:latin typeface="华文细黑" panose="02010600040101010101" pitchFamily="2" charset="-122"/>
                <a:ea typeface="华文细黑" panose="02010600040101010101" pitchFamily="2" charset="-122"/>
                <a:sym typeface="+mn-lt"/>
              </a:rPr>
              <a:t> rain studio sales template, a </a:t>
            </a:r>
            <a:r>
              <a:rPr lang="en-US" sz="1000" b="0" dirty="0" err="1">
                <a:solidFill>
                  <a:schemeClr val="tx1">
                    <a:lumMod val="75000"/>
                    <a:lumOff val="25000"/>
                  </a:schemeClr>
                </a:solidFill>
                <a:effectLst/>
                <a:latin typeface="华文细黑" panose="02010600040101010101" pitchFamily="2" charset="-122"/>
                <a:ea typeface="华文细黑" panose="02010600040101010101" pitchFamily="2" charset="-122"/>
                <a:sym typeface="+mn-lt"/>
              </a:rPr>
              <a:t>moreMagic</a:t>
            </a:r>
            <a:r>
              <a:rPr lang="en-US" sz="1000" b="0" dirty="0">
                <a:solidFill>
                  <a:schemeClr val="tx1">
                    <a:lumMod val="75000"/>
                    <a:lumOff val="25000"/>
                  </a:schemeClr>
                </a:solidFill>
                <a:effectLst/>
                <a:latin typeface="华文细黑" panose="02010600040101010101" pitchFamily="2" charset="-122"/>
                <a:ea typeface="华文细黑" panose="02010600040101010101" pitchFamily="2" charset="-122"/>
                <a:sym typeface="+mn-lt"/>
              </a:rPr>
              <a:t> rain studio sales template, a more beautiful template please magic</a:t>
            </a:r>
          </a:p>
        </p:txBody>
      </p:sp>
      <p:sp>
        <p:nvSpPr>
          <p:cNvPr id="52" name="原创设计师QQ598969553            _4"/>
          <p:cNvSpPr/>
          <p:nvPr/>
        </p:nvSpPr>
        <p:spPr>
          <a:xfrm>
            <a:off x="3323246" y="3164609"/>
            <a:ext cx="5735866" cy="707886"/>
          </a:xfrm>
          <a:prstGeom prst="rect">
            <a:avLst/>
          </a:prstGeom>
          <a:noFill/>
        </p:spPr>
        <p:txBody>
          <a:bodyPr wrap="square" rtlCol="0">
            <a:spAutoFit/>
          </a:bodyPr>
          <a:lstStyle/>
          <a:p>
            <a:pPr algn="ctr"/>
            <a:r>
              <a:rPr lang="zh-CN" altLang="en-US" sz="4000" dirty="0">
                <a:ln w="6350">
                  <a:noFill/>
                </a:ln>
                <a:solidFill>
                  <a:schemeClr val="accent1"/>
                </a:solidFill>
                <a:latin typeface="Impact" panose="020B0806030902050204" pitchFamily="34" charset="0"/>
                <a:ea typeface="微软雅黑" panose="020B0503020204020204" pitchFamily="34" charset="-122"/>
              </a:rPr>
              <a:t>谢谢大家</a:t>
            </a:r>
            <a:r>
              <a:rPr lang="zh-CN" altLang="en-US" sz="4000" dirty="0">
                <a:ln w="6350">
                  <a:noFill/>
                </a:ln>
                <a:solidFill>
                  <a:schemeClr val="tx1">
                    <a:lumMod val="75000"/>
                    <a:lumOff val="25000"/>
                  </a:schemeClr>
                </a:solidFill>
                <a:latin typeface="Impact" panose="020B0806030902050204" pitchFamily="34" charset="0"/>
                <a:ea typeface="微软雅黑" panose="020B0503020204020204" pitchFamily="34" charset="-122"/>
              </a:rPr>
              <a:t>的观看</a:t>
            </a:r>
          </a:p>
        </p:txBody>
      </p:sp>
      <p:grpSp>
        <p:nvGrpSpPr>
          <p:cNvPr id="19" name="原创设计师QQ598969553            _5"/>
          <p:cNvGrpSpPr>
            <a:grpSpLocks noGrp="1" noSelect="1" noRot="1" noChangeAspect="1" noMove="1" noResize="1"/>
          </p:cNvGrpSpPr>
          <p:nvPr/>
        </p:nvGrpSpPr>
        <p:grpSpPr>
          <a:xfrm>
            <a:off x="2657327" y="946019"/>
            <a:ext cx="1761196" cy="1818088"/>
            <a:chOff x="304799" y="673100"/>
            <a:chExt cx="4000500" cy="4000500"/>
          </a:xfrm>
          <a:effectLst>
            <a:outerShdw blurRad="381000" dist="508000" dir="8100000" algn="tr" rotWithShape="0">
              <a:prstClr val="black">
                <a:alpha val="25000"/>
              </a:prstClr>
            </a:outerShdw>
          </a:effectLst>
        </p:grpSpPr>
        <p:sp>
          <p:nvSpPr>
            <p:cNvPr id="20" name="同心圆 4"/>
            <p:cNvSpPr/>
            <p:nvPr/>
          </p:nvSpPr>
          <p:spPr>
            <a:xfrm>
              <a:off x="304799"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latin typeface="华文细黑" panose="02010600040101010101" pitchFamily="2" charset="-122"/>
                <a:ea typeface="华文细黑" panose="02010600040101010101" pitchFamily="2" charset="-122"/>
              </a:endParaRPr>
            </a:p>
          </p:txBody>
        </p:sp>
        <p:sp>
          <p:nvSpPr>
            <p:cNvPr id="24" name="椭圆 23"/>
            <p:cNvSpPr/>
            <p:nvPr/>
          </p:nvSpPr>
          <p:spPr>
            <a:xfrm>
              <a:off x="376663" y="744959"/>
              <a:ext cx="3856776" cy="3856775"/>
            </a:xfrm>
            <a:prstGeom prst="ellipse">
              <a:avLst/>
            </a:prstGeom>
            <a:gradFill>
              <a:gsLst>
                <a:gs pos="0">
                  <a:schemeClr val="bg1"/>
                </a:gs>
                <a:gs pos="53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latin typeface="华文细黑" panose="02010600040101010101" pitchFamily="2" charset="-122"/>
                <a:ea typeface="华文细黑" panose="02010600040101010101" pitchFamily="2" charset="-122"/>
              </a:endParaRPr>
            </a:p>
          </p:txBody>
        </p:sp>
      </p:grpSp>
      <p:sp>
        <p:nvSpPr>
          <p:cNvPr id="25" name="原创设计师QQ598969553            _6"/>
          <p:cNvSpPr txBox="1"/>
          <p:nvPr/>
        </p:nvSpPr>
        <p:spPr>
          <a:xfrm>
            <a:off x="3094815" y="1070231"/>
            <a:ext cx="865943" cy="1569660"/>
          </a:xfrm>
          <a:prstGeom prst="rect">
            <a:avLst/>
          </a:prstGeom>
          <a:noFill/>
        </p:spPr>
        <p:txBody>
          <a:bodyPr wrap="none" rtlCol="0">
            <a:spAutoFit/>
          </a:bodyPr>
          <a:lstStyle/>
          <a:p>
            <a:pPr algn="ctr"/>
            <a:r>
              <a:rPr lang="en-US" altLang="zh-CN" sz="9600" dirty="0">
                <a:solidFill>
                  <a:schemeClr val="accent1"/>
                </a:solidFill>
                <a:latin typeface="华文细黑" panose="02010600040101010101" pitchFamily="2" charset="-122"/>
                <a:ea typeface="华文细黑" panose="02010600040101010101" pitchFamily="2" charset="-122"/>
              </a:rPr>
              <a:t>2</a:t>
            </a:r>
            <a:endParaRPr lang="zh-CN" altLang="en-US" sz="9600" dirty="0">
              <a:solidFill>
                <a:schemeClr val="accent1"/>
              </a:solidFill>
              <a:latin typeface="华文细黑" panose="02010600040101010101" pitchFamily="2" charset="-122"/>
              <a:ea typeface="华文细黑" panose="02010600040101010101" pitchFamily="2" charset="-122"/>
            </a:endParaRPr>
          </a:p>
        </p:txBody>
      </p:sp>
      <p:grpSp>
        <p:nvGrpSpPr>
          <p:cNvPr id="26" name="原创设计师QQ598969553            _7"/>
          <p:cNvGrpSpPr>
            <a:grpSpLocks noGrp="1" noSelect="1" noRot="1" noChangeAspect="1" noMove="1" noResize="1"/>
          </p:cNvGrpSpPr>
          <p:nvPr/>
        </p:nvGrpSpPr>
        <p:grpSpPr>
          <a:xfrm>
            <a:off x="4418523" y="946019"/>
            <a:ext cx="1761196" cy="1818088"/>
            <a:chOff x="304799" y="673100"/>
            <a:chExt cx="4000500" cy="4000500"/>
          </a:xfrm>
          <a:effectLst>
            <a:outerShdw blurRad="381000" dist="508000" dir="8100000" algn="tr" rotWithShape="0">
              <a:prstClr val="black">
                <a:alpha val="25000"/>
              </a:prstClr>
            </a:outerShdw>
          </a:effectLst>
        </p:grpSpPr>
        <p:sp>
          <p:nvSpPr>
            <p:cNvPr id="27" name="同心圆 10"/>
            <p:cNvSpPr/>
            <p:nvPr/>
          </p:nvSpPr>
          <p:spPr>
            <a:xfrm>
              <a:off x="304799"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华文细黑" panose="02010600040101010101" pitchFamily="2" charset="-122"/>
                <a:ea typeface="华文细黑" panose="02010600040101010101" pitchFamily="2" charset="-122"/>
              </a:endParaRPr>
            </a:p>
          </p:txBody>
        </p:sp>
        <p:sp>
          <p:nvSpPr>
            <p:cNvPr id="28" name="椭圆 27"/>
            <p:cNvSpPr/>
            <p:nvPr/>
          </p:nvSpPr>
          <p:spPr>
            <a:xfrm>
              <a:off x="376663" y="744959"/>
              <a:ext cx="3856776" cy="3856775"/>
            </a:xfrm>
            <a:prstGeom prst="ellipse">
              <a:avLst/>
            </a:prstGeom>
            <a:gradFill>
              <a:gsLst>
                <a:gs pos="0">
                  <a:schemeClr val="bg1"/>
                </a:gs>
                <a:gs pos="53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华文细黑" panose="02010600040101010101" pitchFamily="2" charset="-122"/>
                <a:ea typeface="华文细黑" panose="02010600040101010101" pitchFamily="2" charset="-122"/>
              </a:endParaRPr>
            </a:p>
          </p:txBody>
        </p:sp>
      </p:grpSp>
      <p:grpSp>
        <p:nvGrpSpPr>
          <p:cNvPr id="29" name="原创设计师QQ598969553            _8"/>
          <p:cNvGrpSpPr>
            <a:grpSpLocks noGrp="1" noSelect="1" noRot="1" noChangeAspect="1" noMove="1" noResize="1"/>
          </p:cNvGrpSpPr>
          <p:nvPr/>
        </p:nvGrpSpPr>
        <p:grpSpPr>
          <a:xfrm>
            <a:off x="6179719" y="946019"/>
            <a:ext cx="1761196" cy="1818088"/>
            <a:chOff x="304799" y="673100"/>
            <a:chExt cx="4000500" cy="4000500"/>
          </a:xfrm>
          <a:effectLst>
            <a:outerShdw blurRad="381000" dist="508000" dir="8100000" algn="tr" rotWithShape="0">
              <a:prstClr val="black">
                <a:alpha val="25000"/>
              </a:prstClr>
            </a:outerShdw>
          </a:effectLst>
        </p:grpSpPr>
        <p:sp>
          <p:nvSpPr>
            <p:cNvPr id="30" name="同心圆 13"/>
            <p:cNvSpPr/>
            <p:nvPr/>
          </p:nvSpPr>
          <p:spPr>
            <a:xfrm>
              <a:off x="304799"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2"/>
                </a:solidFill>
                <a:latin typeface="华文细黑" panose="02010600040101010101" pitchFamily="2" charset="-122"/>
                <a:ea typeface="华文细黑" panose="02010600040101010101" pitchFamily="2" charset="-122"/>
              </a:endParaRPr>
            </a:p>
          </p:txBody>
        </p:sp>
        <p:sp>
          <p:nvSpPr>
            <p:cNvPr id="31" name="椭圆 30"/>
            <p:cNvSpPr/>
            <p:nvPr/>
          </p:nvSpPr>
          <p:spPr>
            <a:xfrm>
              <a:off x="376663" y="744959"/>
              <a:ext cx="3856776" cy="3856775"/>
            </a:xfrm>
            <a:prstGeom prst="ellipse">
              <a:avLst/>
            </a:prstGeom>
            <a:gradFill>
              <a:gsLst>
                <a:gs pos="0">
                  <a:schemeClr val="bg1"/>
                </a:gs>
                <a:gs pos="53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2"/>
                </a:solidFill>
                <a:latin typeface="华文细黑" panose="02010600040101010101" pitchFamily="2" charset="-122"/>
                <a:ea typeface="华文细黑" panose="02010600040101010101" pitchFamily="2" charset="-122"/>
              </a:endParaRPr>
            </a:p>
          </p:txBody>
        </p:sp>
      </p:grpSp>
      <p:sp>
        <p:nvSpPr>
          <p:cNvPr id="32" name="原创设计师QQ598969553            _9"/>
          <p:cNvSpPr txBox="1"/>
          <p:nvPr/>
        </p:nvSpPr>
        <p:spPr>
          <a:xfrm>
            <a:off x="6627345" y="1070231"/>
            <a:ext cx="865943" cy="1569660"/>
          </a:xfrm>
          <a:prstGeom prst="rect">
            <a:avLst/>
          </a:prstGeom>
          <a:noFill/>
        </p:spPr>
        <p:txBody>
          <a:bodyPr wrap="none" rtlCol="0">
            <a:spAutoFit/>
          </a:bodyPr>
          <a:lstStyle/>
          <a:p>
            <a:pPr algn="ctr"/>
            <a:r>
              <a:rPr lang="en-US" altLang="zh-CN" sz="9600" dirty="0">
                <a:solidFill>
                  <a:schemeClr val="accent2"/>
                </a:solidFill>
                <a:latin typeface="华文细黑" panose="02010600040101010101" pitchFamily="2" charset="-122"/>
                <a:ea typeface="华文细黑" panose="02010600040101010101" pitchFamily="2" charset="-122"/>
              </a:rPr>
              <a:t>1</a:t>
            </a:r>
            <a:endParaRPr lang="zh-CN" altLang="en-US" sz="9600" dirty="0">
              <a:solidFill>
                <a:schemeClr val="accent2"/>
              </a:solidFill>
              <a:latin typeface="华文细黑" panose="02010600040101010101" pitchFamily="2" charset="-122"/>
              <a:ea typeface="华文细黑" panose="02010600040101010101" pitchFamily="2" charset="-122"/>
            </a:endParaRPr>
          </a:p>
        </p:txBody>
      </p:sp>
      <p:grpSp>
        <p:nvGrpSpPr>
          <p:cNvPr id="38" name="原创设计师QQ598969553            _10"/>
          <p:cNvGrpSpPr>
            <a:grpSpLocks noGrp="1" noSelect="1" noRot="1" noChangeAspect="1" noMove="1" noResize="1"/>
          </p:cNvGrpSpPr>
          <p:nvPr/>
        </p:nvGrpSpPr>
        <p:grpSpPr>
          <a:xfrm>
            <a:off x="7940915" y="946019"/>
            <a:ext cx="1761196" cy="1818088"/>
            <a:chOff x="304799" y="673100"/>
            <a:chExt cx="4000500" cy="4000500"/>
          </a:xfrm>
          <a:effectLst>
            <a:outerShdw blurRad="381000" dist="508000" dir="8100000" algn="tr" rotWithShape="0">
              <a:prstClr val="black">
                <a:alpha val="25000"/>
              </a:prstClr>
            </a:outerShdw>
          </a:effectLst>
        </p:grpSpPr>
        <p:sp>
          <p:nvSpPr>
            <p:cNvPr id="39" name="同心圆 16"/>
            <p:cNvSpPr/>
            <p:nvPr/>
          </p:nvSpPr>
          <p:spPr>
            <a:xfrm>
              <a:off x="304799"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3"/>
                </a:solidFill>
                <a:latin typeface="华文细黑" panose="02010600040101010101" pitchFamily="2" charset="-122"/>
                <a:ea typeface="华文细黑" panose="02010600040101010101" pitchFamily="2" charset="-122"/>
              </a:endParaRPr>
            </a:p>
          </p:txBody>
        </p:sp>
        <p:sp>
          <p:nvSpPr>
            <p:cNvPr id="40" name="椭圆 39"/>
            <p:cNvSpPr/>
            <p:nvPr/>
          </p:nvSpPr>
          <p:spPr>
            <a:xfrm>
              <a:off x="376663" y="744959"/>
              <a:ext cx="3856776" cy="3856775"/>
            </a:xfrm>
            <a:prstGeom prst="ellipse">
              <a:avLst/>
            </a:prstGeom>
            <a:gradFill>
              <a:gsLst>
                <a:gs pos="0">
                  <a:schemeClr val="bg1"/>
                </a:gs>
                <a:gs pos="53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3"/>
                </a:solidFill>
                <a:latin typeface="华文细黑" panose="02010600040101010101" pitchFamily="2" charset="-122"/>
                <a:ea typeface="华文细黑" panose="02010600040101010101" pitchFamily="2" charset="-122"/>
              </a:endParaRPr>
            </a:p>
          </p:txBody>
        </p:sp>
      </p:grpSp>
      <p:sp>
        <p:nvSpPr>
          <p:cNvPr id="41" name="原创设计师QQ598969553            _11"/>
          <p:cNvSpPr txBox="1"/>
          <p:nvPr/>
        </p:nvSpPr>
        <p:spPr>
          <a:xfrm>
            <a:off x="8389350" y="1040199"/>
            <a:ext cx="865943" cy="1569660"/>
          </a:xfrm>
          <a:prstGeom prst="rect">
            <a:avLst/>
          </a:prstGeom>
          <a:noFill/>
        </p:spPr>
        <p:txBody>
          <a:bodyPr wrap="none" rtlCol="0">
            <a:spAutoFit/>
          </a:bodyPr>
          <a:lstStyle/>
          <a:p>
            <a:pPr algn="ctr"/>
            <a:r>
              <a:rPr lang="en-US" altLang="zh-CN" sz="9600" dirty="0">
                <a:solidFill>
                  <a:schemeClr val="accent3"/>
                </a:solidFill>
                <a:latin typeface="华文细黑" panose="02010600040101010101" pitchFamily="2" charset="-122"/>
                <a:ea typeface="华文细黑" panose="02010600040101010101" pitchFamily="2" charset="-122"/>
              </a:rPr>
              <a:t>8</a:t>
            </a:r>
            <a:endParaRPr lang="zh-CN" altLang="en-US" sz="9600" dirty="0">
              <a:solidFill>
                <a:schemeClr val="accent3"/>
              </a:solidFill>
              <a:latin typeface="华文细黑" panose="02010600040101010101" pitchFamily="2" charset="-122"/>
              <a:ea typeface="华文细黑" panose="02010600040101010101" pitchFamily="2" charset="-122"/>
            </a:endParaRPr>
          </a:p>
        </p:txBody>
      </p:sp>
      <p:grpSp>
        <p:nvGrpSpPr>
          <p:cNvPr id="42" name="原创设计师QQ598969553            _12"/>
          <p:cNvGrpSpPr>
            <a:grpSpLocks noGrp="1" noSelect="1" noRot="1" noChangeAspect="1" noMove="1" noResize="1"/>
          </p:cNvGrpSpPr>
          <p:nvPr/>
        </p:nvGrpSpPr>
        <p:grpSpPr bwMode="auto">
          <a:xfrm>
            <a:off x="4708719" y="1263297"/>
            <a:ext cx="1180804" cy="1183528"/>
            <a:chOff x="183" y="1395"/>
            <a:chExt cx="867" cy="869"/>
          </a:xfrm>
          <a:solidFill>
            <a:schemeClr val="bg1">
              <a:lumMod val="50000"/>
            </a:schemeClr>
          </a:solidFill>
        </p:grpSpPr>
        <p:sp>
          <p:nvSpPr>
            <p:cNvPr id="43" name="Freeform 5"/>
            <p:cNvSpPr>
              <a:spLocks noEditPoints="1"/>
            </p:cNvSpPr>
            <p:nvPr/>
          </p:nvSpPr>
          <p:spPr bwMode="auto">
            <a:xfrm>
              <a:off x="183" y="1395"/>
              <a:ext cx="867" cy="869"/>
            </a:xfrm>
            <a:custGeom>
              <a:avLst/>
              <a:gdLst>
                <a:gd name="T0" fmla="*/ 0 w 478"/>
                <a:gd name="T1" fmla="*/ 239 h 478"/>
                <a:gd name="T2" fmla="*/ 239 w 478"/>
                <a:gd name="T3" fmla="*/ 478 h 478"/>
                <a:gd name="T4" fmla="*/ 478 w 478"/>
                <a:gd name="T5" fmla="*/ 239 h 478"/>
                <a:gd name="T6" fmla="*/ 239 w 478"/>
                <a:gd name="T7" fmla="*/ 0 h 478"/>
                <a:gd name="T8" fmla="*/ 0 w 478"/>
                <a:gd name="T9" fmla="*/ 239 h 478"/>
                <a:gd name="T10" fmla="*/ 17 w 478"/>
                <a:gd name="T11" fmla="*/ 239 h 478"/>
                <a:gd name="T12" fmla="*/ 239 w 478"/>
                <a:gd name="T13" fmla="*/ 17 h 478"/>
                <a:gd name="T14" fmla="*/ 461 w 478"/>
                <a:gd name="T15" fmla="*/ 239 h 478"/>
                <a:gd name="T16" fmla="*/ 239 w 478"/>
                <a:gd name="T17" fmla="*/ 461 h 478"/>
                <a:gd name="T18" fmla="*/ 17 w 478"/>
                <a:gd name="T19" fmla="*/ 239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8" h="478">
                  <a:moveTo>
                    <a:pt x="0" y="239"/>
                  </a:moveTo>
                  <a:cubicBezTo>
                    <a:pt x="0" y="371"/>
                    <a:pt x="107" y="478"/>
                    <a:pt x="239" y="478"/>
                  </a:cubicBezTo>
                  <a:cubicBezTo>
                    <a:pt x="371" y="478"/>
                    <a:pt x="478" y="371"/>
                    <a:pt x="478" y="239"/>
                  </a:cubicBezTo>
                  <a:cubicBezTo>
                    <a:pt x="478" y="107"/>
                    <a:pt x="371" y="0"/>
                    <a:pt x="239" y="0"/>
                  </a:cubicBezTo>
                  <a:cubicBezTo>
                    <a:pt x="107" y="0"/>
                    <a:pt x="0" y="107"/>
                    <a:pt x="0" y="239"/>
                  </a:cubicBezTo>
                  <a:close/>
                  <a:moveTo>
                    <a:pt x="17" y="239"/>
                  </a:moveTo>
                  <a:cubicBezTo>
                    <a:pt x="17" y="116"/>
                    <a:pt x="117" y="17"/>
                    <a:pt x="239" y="17"/>
                  </a:cubicBezTo>
                  <a:cubicBezTo>
                    <a:pt x="362" y="17"/>
                    <a:pt x="461" y="116"/>
                    <a:pt x="461" y="239"/>
                  </a:cubicBezTo>
                  <a:cubicBezTo>
                    <a:pt x="461" y="361"/>
                    <a:pt x="362" y="461"/>
                    <a:pt x="239" y="461"/>
                  </a:cubicBezTo>
                  <a:cubicBezTo>
                    <a:pt x="117" y="461"/>
                    <a:pt x="17" y="361"/>
                    <a:pt x="17"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华文细黑" panose="02010600040101010101" pitchFamily="2" charset="-122"/>
                <a:ea typeface="华文细黑" panose="02010600040101010101" pitchFamily="2" charset="-122"/>
              </a:endParaRPr>
            </a:p>
          </p:txBody>
        </p:sp>
        <p:sp>
          <p:nvSpPr>
            <p:cNvPr id="44" name="Rectangle 6"/>
            <p:cNvSpPr>
              <a:spLocks noChangeArrowheads="1"/>
            </p:cNvSpPr>
            <p:nvPr/>
          </p:nvSpPr>
          <p:spPr bwMode="auto">
            <a:xfrm>
              <a:off x="593" y="1475"/>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华文细黑" panose="02010600040101010101" pitchFamily="2" charset="-122"/>
                <a:ea typeface="华文细黑" panose="02010600040101010101" pitchFamily="2" charset="-122"/>
              </a:endParaRPr>
            </a:p>
          </p:txBody>
        </p:sp>
        <p:sp>
          <p:nvSpPr>
            <p:cNvPr id="45" name="Freeform 7"/>
            <p:cNvSpPr>
              <a:spLocks/>
            </p:cNvSpPr>
            <p:nvPr/>
          </p:nvSpPr>
          <p:spPr bwMode="auto">
            <a:xfrm>
              <a:off x="435" y="1519"/>
              <a:ext cx="36" cy="51"/>
            </a:xfrm>
            <a:custGeom>
              <a:avLst/>
              <a:gdLst>
                <a:gd name="T0" fmla="*/ 0 w 36"/>
                <a:gd name="T1" fmla="*/ 5 h 51"/>
                <a:gd name="T2" fmla="*/ 26 w 36"/>
                <a:gd name="T3" fmla="*/ 51 h 51"/>
                <a:gd name="T4" fmla="*/ 36 w 36"/>
                <a:gd name="T5" fmla="*/ 45 h 51"/>
                <a:gd name="T6" fmla="*/ 9 w 36"/>
                <a:gd name="T7" fmla="*/ 0 h 51"/>
                <a:gd name="T8" fmla="*/ 0 w 36"/>
                <a:gd name="T9" fmla="*/ 5 h 51"/>
              </a:gdLst>
              <a:ahLst/>
              <a:cxnLst>
                <a:cxn ang="0">
                  <a:pos x="T0" y="T1"/>
                </a:cxn>
                <a:cxn ang="0">
                  <a:pos x="T2" y="T3"/>
                </a:cxn>
                <a:cxn ang="0">
                  <a:pos x="T4" y="T5"/>
                </a:cxn>
                <a:cxn ang="0">
                  <a:pos x="T6" y="T7"/>
                </a:cxn>
                <a:cxn ang="0">
                  <a:pos x="T8" y="T9"/>
                </a:cxn>
              </a:cxnLst>
              <a:rect l="0" t="0" r="r" b="b"/>
              <a:pathLst>
                <a:path w="36" h="51">
                  <a:moveTo>
                    <a:pt x="0" y="5"/>
                  </a:moveTo>
                  <a:lnTo>
                    <a:pt x="26" y="51"/>
                  </a:lnTo>
                  <a:lnTo>
                    <a:pt x="36" y="45"/>
                  </a:lnTo>
                  <a:lnTo>
                    <a:pt x="9"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华文细黑" panose="02010600040101010101" pitchFamily="2" charset="-122"/>
                <a:ea typeface="华文细黑" panose="02010600040101010101" pitchFamily="2" charset="-122"/>
              </a:endParaRPr>
            </a:p>
          </p:txBody>
        </p:sp>
        <p:sp>
          <p:nvSpPr>
            <p:cNvPr id="53" name="Freeform 8"/>
            <p:cNvSpPr>
              <a:spLocks/>
            </p:cNvSpPr>
            <p:nvPr/>
          </p:nvSpPr>
          <p:spPr bwMode="auto">
            <a:xfrm>
              <a:off x="306" y="1646"/>
              <a:ext cx="51" cy="36"/>
            </a:xfrm>
            <a:custGeom>
              <a:avLst/>
              <a:gdLst>
                <a:gd name="T0" fmla="*/ 0 w 51"/>
                <a:gd name="T1" fmla="*/ 11 h 36"/>
                <a:gd name="T2" fmla="*/ 46 w 51"/>
                <a:gd name="T3" fmla="*/ 36 h 36"/>
                <a:gd name="T4" fmla="*/ 51 w 51"/>
                <a:gd name="T5" fmla="*/ 27 h 36"/>
                <a:gd name="T6" fmla="*/ 8 w 51"/>
                <a:gd name="T7" fmla="*/ 0 h 36"/>
                <a:gd name="T8" fmla="*/ 0 w 51"/>
                <a:gd name="T9" fmla="*/ 11 h 36"/>
              </a:gdLst>
              <a:ahLst/>
              <a:cxnLst>
                <a:cxn ang="0">
                  <a:pos x="T0" y="T1"/>
                </a:cxn>
                <a:cxn ang="0">
                  <a:pos x="T2" y="T3"/>
                </a:cxn>
                <a:cxn ang="0">
                  <a:pos x="T4" y="T5"/>
                </a:cxn>
                <a:cxn ang="0">
                  <a:pos x="T6" y="T7"/>
                </a:cxn>
                <a:cxn ang="0">
                  <a:pos x="T8" y="T9"/>
                </a:cxn>
              </a:cxnLst>
              <a:rect l="0" t="0" r="r" b="b"/>
              <a:pathLst>
                <a:path w="51" h="36">
                  <a:moveTo>
                    <a:pt x="0" y="11"/>
                  </a:moveTo>
                  <a:lnTo>
                    <a:pt x="46" y="36"/>
                  </a:lnTo>
                  <a:lnTo>
                    <a:pt x="51" y="27"/>
                  </a:lnTo>
                  <a:lnTo>
                    <a:pt x="8"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华文细黑" panose="02010600040101010101" pitchFamily="2" charset="-122"/>
                <a:ea typeface="华文细黑" panose="02010600040101010101" pitchFamily="2" charset="-122"/>
              </a:endParaRPr>
            </a:p>
          </p:txBody>
        </p:sp>
        <p:sp>
          <p:nvSpPr>
            <p:cNvPr id="54" name="Rectangle 9"/>
            <p:cNvSpPr>
              <a:spLocks noChangeArrowheads="1"/>
            </p:cNvSpPr>
            <p:nvPr/>
          </p:nvSpPr>
          <p:spPr bwMode="auto">
            <a:xfrm>
              <a:off x="263" y="1806"/>
              <a:ext cx="51"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华文细黑" panose="02010600040101010101" pitchFamily="2" charset="-122"/>
                <a:ea typeface="华文细黑" panose="02010600040101010101" pitchFamily="2" charset="-122"/>
              </a:endParaRPr>
            </a:p>
          </p:txBody>
        </p:sp>
        <p:sp>
          <p:nvSpPr>
            <p:cNvPr id="55" name="Freeform 10"/>
            <p:cNvSpPr>
              <a:spLocks/>
            </p:cNvSpPr>
            <p:nvPr/>
          </p:nvSpPr>
          <p:spPr bwMode="auto">
            <a:xfrm>
              <a:off x="306" y="1975"/>
              <a:ext cx="51" cy="38"/>
            </a:xfrm>
            <a:custGeom>
              <a:avLst/>
              <a:gdLst>
                <a:gd name="T0" fmla="*/ 0 w 51"/>
                <a:gd name="T1" fmla="*/ 27 h 38"/>
                <a:gd name="T2" fmla="*/ 8 w 51"/>
                <a:gd name="T3" fmla="*/ 38 h 38"/>
                <a:gd name="T4" fmla="*/ 51 w 51"/>
                <a:gd name="T5" fmla="*/ 11 h 38"/>
                <a:gd name="T6" fmla="*/ 46 w 51"/>
                <a:gd name="T7" fmla="*/ 0 h 38"/>
                <a:gd name="T8" fmla="*/ 0 w 51"/>
                <a:gd name="T9" fmla="*/ 27 h 38"/>
              </a:gdLst>
              <a:ahLst/>
              <a:cxnLst>
                <a:cxn ang="0">
                  <a:pos x="T0" y="T1"/>
                </a:cxn>
                <a:cxn ang="0">
                  <a:pos x="T2" y="T3"/>
                </a:cxn>
                <a:cxn ang="0">
                  <a:pos x="T4" y="T5"/>
                </a:cxn>
                <a:cxn ang="0">
                  <a:pos x="T6" y="T7"/>
                </a:cxn>
                <a:cxn ang="0">
                  <a:pos x="T8" y="T9"/>
                </a:cxn>
              </a:cxnLst>
              <a:rect l="0" t="0" r="r" b="b"/>
              <a:pathLst>
                <a:path w="51" h="38">
                  <a:moveTo>
                    <a:pt x="0" y="27"/>
                  </a:moveTo>
                  <a:lnTo>
                    <a:pt x="8" y="38"/>
                  </a:lnTo>
                  <a:lnTo>
                    <a:pt x="51" y="11"/>
                  </a:lnTo>
                  <a:lnTo>
                    <a:pt x="46" y="0"/>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华文细黑" panose="02010600040101010101" pitchFamily="2" charset="-122"/>
                <a:ea typeface="华文细黑" panose="02010600040101010101" pitchFamily="2" charset="-122"/>
              </a:endParaRPr>
            </a:p>
          </p:txBody>
        </p:sp>
        <p:sp>
          <p:nvSpPr>
            <p:cNvPr id="56" name="Freeform 11"/>
            <p:cNvSpPr>
              <a:spLocks/>
            </p:cNvSpPr>
            <p:nvPr/>
          </p:nvSpPr>
          <p:spPr bwMode="auto">
            <a:xfrm>
              <a:off x="435" y="2090"/>
              <a:ext cx="36" cy="50"/>
            </a:xfrm>
            <a:custGeom>
              <a:avLst/>
              <a:gdLst>
                <a:gd name="T0" fmla="*/ 0 w 36"/>
                <a:gd name="T1" fmla="*/ 43 h 50"/>
                <a:gd name="T2" fmla="*/ 9 w 36"/>
                <a:gd name="T3" fmla="*/ 50 h 50"/>
                <a:gd name="T4" fmla="*/ 36 w 36"/>
                <a:gd name="T5" fmla="*/ 5 h 50"/>
                <a:gd name="T6" fmla="*/ 26 w 36"/>
                <a:gd name="T7" fmla="*/ 0 h 50"/>
                <a:gd name="T8" fmla="*/ 0 w 36"/>
                <a:gd name="T9" fmla="*/ 43 h 50"/>
              </a:gdLst>
              <a:ahLst/>
              <a:cxnLst>
                <a:cxn ang="0">
                  <a:pos x="T0" y="T1"/>
                </a:cxn>
                <a:cxn ang="0">
                  <a:pos x="T2" y="T3"/>
                </a:cxn>
                <a:cxn ang="0">
                  <a:pos x="T4" y="T5"/>
                </a:cxn>
                <a:cxn ang="0">
                  <a:pos x="T6" y="T7"/>
                </a:cxn>
                <a:cxn ang="0">
                  <a:pos x="T8" y="T9"/>
                </a:cxn>
              </a:cxnLst>
              <a:rect l="0" t="0" r="r" b="b"/>
              <a:pathLst>
                <a:path w="36" h="50">
                  <a:moveTo>
                    <a:pt x="0" y="43"/>
                  </a:moveTo>
                  <a:lnTo>
                    <a:pt x="9" y="50"/>
                  </a:lnTo>
                  <a:lnTo>
                    <a:pt x="36" y="5"/>
                  </a:lnTo>
                  <a:lnTo>
                    <a:pt x="26"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华文细黑" panose="02010600040101010101" pitchFamily="2" charset="-122"/>
                <a:ea typeface="华文细黑" panose="02010600040101010101" pitchFamily="2" charset="-122"/>
              </a:endParaRPr>
            </a:p>
          </p:txBody>
        </p:sp>
        <p:sp>
          <p:nvSpPr>
            <p:cNvPr id="57" name="Rectangle 12"/>
            <p:cNvSpPr>
              <a:spLocks noChangeArrowheads="1"/>
            </p:cNvSpPr>
            <p:nvPr/>
          </p:nvSpPr>
          <p:spPr bwMode="auto">
            <a:xfrm>
              <a:off x="593" y="2133"/>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华文细黑" panose="02010600040101010101" pitchFamily="2" charset="-122"/>
                <a:ea typeface="华文细黑" panose="02010600040101010101" pitchFamily="2" charset="-122"/>
              </a:endParaRPr>
            </a:p>
          </p:txBody>
        </p:sp>
        <p:sp>
          <p:nvSpPr>
            <p:cNvPr id="58" name="Freeform 13"/>
            <p:cNvSpPr>
              <a:spLocks/>
            </p:cNvSpPr>
            <p:nvPr/>
          </p:nvSpPr>
          <p:spPr bwMode="auto">
            <a:xfrm>
              <a:off x="764" y="2090"/>
              <a:ext cx="36" cy="50"/>
            </a:xfrm>
            <a:custGeom>
              <a:avLst/>
              <a:gdLst>
                <a:gd name="T0" fmla="*/ 0 w 36"/>
                <a:gd name="T1" fmla="*/ 5 h 50"/>
                <a:gd name="T2" fmla="*/ 25 w 36"/>
                <a:gd name="T3" fmla="*/ 50 h 50"/>
                <a:gd name="T4" fmla="*/ 36 w 36"/>
                <a:gd name="T5" fmla="*/ 43 h 50"/>
                <a:gd name="T6" fmla="*/ 10 w 36"/>
                <a:gd name="T7" fmla="*/ 0 h 50"/>
                <a:gd name="T8" fmla="*/ 0 w 36"/>
                <a:gd name="T9" fmla="*/ 5 h 50"/>
              </a:gdLst>
              <a:ahLst/>
              <a:cxnLst>
                <a:cxn ang="0">
                  <a:pos x="T0" y="T1"/>
                </a:cxn>
                <a:cxn ang="0">
                  <a:pos x="T2" y="T3"/>
                </a:cxn>
                <a:cxn ang="0">
                  <a:pos x="T4" y="T5"/>
                </a:cxn>
                <a:cxn ang="0">
                  <a:pos x="T6" y="T7"/>
                </a:cxn>
                <a:cxn ang="0">
                  <a:pos x="T8" y="T9"/>
                </a:cxn>
              </a:cxnLst>
              <a:rect l="0" t="0" r="r" b="b"/>
              <a:pathLst>
                <a:path w="36" h="50">
                  <a:moveTo>
                    <a:pt x="0" y="5"/>
                  </a:moveTo>
                  <a:lnTo>
                    <a:pt x="25" y="50"/>
                  </a:lnTo>
                  <a:lnTo>
                    <a:pt x="36" y="43"/>
                  </a:lnTo>
                  <a:lnTo>
                    <a:pt x="10"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华文细黑" panose="02010600040101010101" pitchFamily="2" charset="-122"/>
                <a:ea typeface="华文细黑" panose="02010600040101010101" pitchFamily="2" charset="-122"/>
              </a:endParaRPr>
            </a:p>
          </p:txBody>
        </p:sp>
        <p:sp>
          <p:nvSpPr>
            <p:cNvPr id="59" name="Freeform 14"/>
            <p:cNvSpPr>
              <a:spLocks/>
            </p:cNvSpPr>
            <p:nvPr/>
          </p:nvSpPr>
          <p:spPr bwMode="auto">
            <a:xfrm>
              <a:off x="876" y="1975"/>
              <a:ext cx="51" cy="38"/>
            </a:xfrm>
            <a:custGeom>
              <a:avLst/>
              <a:gdLst>
                <a:gd name="T0" fmla="*/ 0 w 51"/>
                <a:gd name="T1" fmla="*/ 11 h 38"/>
                <a:gd name="T2" fmla="*/ 45 w 51"/>
                <a:gd name="T3" fmla="*/ 38 h 38"/>
                <a:gd name="T4" fmla="*/ 51 w 51"/>
                <a:gd name="T5" fmla="*/ 27 h 38"/>
                <a:gd name="T6" fmla="*/ 5 w 51"/>
                <a:gd name="T7" fmla="*/ 0 h 38"/>
                <a:gd name="T8" fmla="*/ 0 w 51"/>
                <a:gd name="T9" fmla="*/ 11 h 38"/>
              </a:gdLst>
              <a:ahLst/>
              <a:cxnLst>
                <a:cxn ang="0">
                  <a:pos x="T0" y="T1"/>
                </a:cxn>
                <a:cxn ang="0">
                  <a:pos x="T2" y="T3"/>
                </a:cxn>
                <a:cxn ang="0">
                  <a:pos x="T4" y="T5"/>
                </a:cxn>
                <a:cxn ang="0">
                  <a:pos x="T6" y="T7"/>
                </a:cxn>
                <a:cxn ang="0">
                  <a:pos x="T8" y="T9"/>
                </a:cxn>
              </a:cxnLst>
              <a:rect l="0" t="0" r="r" b="b"/>
              <a:pathLst>
                <a:path w="51" h="38">
                  <a:moveTo>
                    <a:pt x="0" y="11"/>
                  </a:moveTo>
                  <a:lnTo>
                    <a:pt x="45" y="38"/>
                  </a:lnTo>
                  <a:lnTo>
                    <a:pt x="51" y="27"/>
                  </a:lnTo>
                  <a:lnTo>
                    <a:pt x="5"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华文细黑" panose="02010600040101010101" pitchFamily="2" charset="-122"/>
                <a:ea typeface="华文细黑" panose="02010600040101010101" pitchFamily="2" charset="-122"/>
              </a:endParaRPr>
            </a:p>
          </p:txBody>
        </p:sp>
        <p:sp>
          <p:nvSpPr>
            <p:cNvPr id="60" name="Rectangle 15"/>
            <p:cNvSpPr>
              <a:spLocks noChangeArrowheads="1"/>
            </p:cNvSpPr>
            <p:nvPr/>
          </p:nvSpPr>
          <p:spPr bwMode="auto">
            <a:xfrm>
              <a:off x="920" y="1806"/>
              <a:ext cx="52"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华文细黑" panose="02010600040101010101" pitchFamily="2" charset="-122"/>
                <a:ea typeface="华文细黑" panose="02010600040101010101" pitchFamily="2" charset="-122"/>
              </a:endParaRPr>
            </a:p>
          </p:txBody>
        </p:sp>
        <p:sp>
          <p:nvSpPr>
            <p:cNvPr id="61" name="Freeform 16"/>
            <p:cNvSpPr>
              <a:spLocks/>
            </p:cNvSpPr>
            <p:nvPr/>
          </p:nvSpPr>
          <p:spPr bwMode="auto">
            <a:xfrm>
              <a:off x="876" y="1646"/>
              <a:ext cx="51" cy="36"/>
            </a:xfrm>
            <a:custGeom>
              <a:avLst/>
              <a:gdLst>
                <a:gd name="T0" fmla="*/ 0 w 51"/>
                <a:gd name="T1" fmla="*/ 27 h 36"/>
                <a:gd name="T2" fmla="*/ 5 w 51"/>
                <a:gd name="T3" fmla="*/ 36 h 36"/>
                <a:gd name="T4" fmla="*/ 51 w 51"/>
                <a:gd name="T5" fmla="*/ 11 h 36"/>
                <a:gd name="T6" fmla="*/ 45 w 51"/>
                <a:gd name="T7" fmla="*/ 0 h 36"/>
                <a:gd name="T8" fmla="*/ 0 w 51"/>
                <a:gd name="T9" fmla="*/ 27 h 36"/>
              </a:gdLst>
              <a:ahLst/>
              <a:cxnLst>
                <a:cxn ang="0">
                  <a:pos x="T0" y="T1"/>
                </a:cxn>
                <a:cxn ang="0">
                  <a:pos x="T2" y="T3"/>
                </a:cxn>
                <a:cxn ang="0">
                  <a:pos x="T4" y="T5"/>
                </a:cxn>
                <a:cxn ang="0">
                  <a:pos x="T6" y="T7"/>
                </a:cxn>
                <a:cxn ang="0">
                  <a:pos x="T8" y="T9"/>
                </a:cxn>
              </a:cxnLst>
              <a:rect l="0" t="0" r="r" b="b"/>
              <a:pathLst>
                <a:path w="51" h="36">
                  <a:moveTo>
                    <a:pt x="0" y="27"/>
                  </a:moveTo>
                  <a:lnTo>
                    <a:pt x="5" y="36"/>
                  </a:lnTo>
                  <a:lnTo>
                    <a:pt x="51" y="11"/>
                  </a:lnTo>
                  <a:lnTo>
                    <a:pt x="45" y="0"/>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华文细黑" panose="02010600040101010101" pitchFamily="2" charset="-122"/>
                <a:ea typeface="华文细黑" panose="02010600040101010101" pitchFamily="2" charset="-122"/>
              </a:endParaRPr>
            </a:p>
          </p:txBody>
        </p:sp>
        <p:sp>
          <p:nvSpPr>
            <p:cNvPr id="62" name="Freeform 17"/>
            <p:cNvSpPr>
              <a:spLocks/>
            </p:cNvSpPr>
            <p:nvPr/>
          </p:nvSpPr>
          <p:spPr bwMode="auto">
            <a:xfrm>
              <a:off x="764" y="1519"/>
              <a:ext cx="36" cy="51"/>
            </a:xfrm>
            <a:custGeom>
              <a:avLst/>
              <a:gdLst>
                <a:gd name="T0" fmla="*/ 0 w 36"/>
                <a:gd name="T1" fmla="*/ 45 h 51"/>
                <a:gd name="T2" fmla="*/ 10 w 36"/>
                <a:gd name="T3" fmla="*/ 51 h 51"/>
                <a:gd name="T4" fmla="*/ 36 w 36"/>
                <a:gd name="T5" fmla="*/ 5 h 51"/>
                <a:gd name="T6" fmla="*/ 25 w 36"/>
                <a:gd name="T7" fmla="*/ 0 h 51"/>
                <a:gd name="T8" fmla="*/ 0 w 36"/>
                <a:gd name="T9" fmla="*/ 45 h 51"/>
              </a:gdLst>
              <a:ahLst/>
              <a:cxnLst>
                <a:cxn ang="0">
                  <a:pos x="T0" y="T1"/>
                </a:cxn>
                <a:cxn ang="0">
                  <a:pos x="T2" y="T3"/>
                </a:cxn>
                <a:cxn ang="0">
                  <a:pos x="T4" y="T5"/>
                </a:cxn>
                <a:cxn ang="0">
                  <a:pos x="T6" y="T7"/>
                </a:cxn>
                <a:cxn ang="0">
                  <a:pos x="T8" y="T9"/>
                </a:cxn>
              </a:cxnLst>
              <a:rect l="0" t="0" r="r" b="b"/>
              <a:pathLst>
                <a:path w="36" h="51">
                  <a:moveTo>
                    <a:pt x="0" y="45"/>
                  </a:moveTo>
                  <a:lnTo>
                    <a:pt x="10" y="51"/>
                  </a:lnTo>
                  <a:lnTo>
                    <a:pt x="36" y="5"/>
                  </a:lnTo>
                  <a:lnTo>
                    <a:pt x="25"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华文细黑" panose="02010600040101010101" pitchFamily="2" charset="-122"/>
                <a:ea typeface="华文细黑" panose="02010600040101010101" pitchFamily="2" charset="-122"/>
              </a:endParaRPr>
            </a:p>
          </p:txBody>
        </p:sp>
      </p:grpSp>
      <p:grpSp>
        <p:nvGrpSpPr>
          <p:cNvPr id="63" name="原创设计师QQ598969553            _13"/>
          <p:cNvGrpSpPr>
            <a:grpSpLocks noGrp="1" noSelect="1" noRot="1" noChangeAspect="1" noMove="1" noResize="1"/>
          </p:cNvGrpSpPr>
          <p:nvPr/>
        </p:nvGrpSpPr>
        <p:grpSpPr>
          <a:xfrm>
            <a:off x="5275972" y="1462336"/>
            <a:ext cx="45720" cy="784936"/>
            <a:chOff x="5275684" y="1747635"/>
            <a:chExt cx="46296" cy="794824"/>
          </a:xfrm>
        </p:grpSpPr>
        <p:sp>
          <p:nvSpPr>
            <p:cNvPr id="64" name="矩形 63"/>
            <p:cNvSpPr/>
            <p:nvPr/>
          </p:nvSpPr>
          <p:spPr>
            <a:xfrm>
              <a:off x="5276261" y="1747635"/>
              <a:ext cx="45719" cy="54292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65" name="矩形 64"/>
            <p:cNvSpPr/>
            <p:nvPr/>
          </p:nvSpPr>
          <p:spPr>
            <a:xfrm>
              <a:off x="5275684" y="1999534"/>
              <a:ext cx="45719" cy="5429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grpSp>
      <p:grpSp>
        <p:nvGrpSpPr>
          <p:cNvPr id="66" name="原创设计师QQ598969553            _14"/>
          <p:cNvGrpSpPr>
            <a:grpSpLocks noGrp="1" noSelect="1" noRot="1" noChangeAspect="1" noMove="1" noResize="1"/>
          </p:cNvGrpSpPr>
          <p:nvPr/>
        </p:nvGrpSpPr>
        <p:grpSpPr>
          <a:xfrm>
            <a:off x="5070375" y="1816105"/>
            <a:ext cx="467942" cy="77072"/>
            <a:chOff x="5031626" y="2106315"/>
            <a:chExt cx="545439" cy="89837"/>
          </a:xfrm>
        </p:grpSpPr>
        <p:sp>
          <p:nvSpPr>
            <p:cNvPr id="67" name="矩形 66"/>
            <p:cNvSpPr/>
            <p:nvPr/>
          </p:nvSpPr>
          <p:spPr>
            <a:xfrm rot="5400000">
              <a:off x="5321532" y="1940617"/>
              <a:ext cx="89836" cy="42123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68" name="矩形 67"/>
            <p:cNvSpPr/>
            <p:nvPr/>
          </p:nvSpPr>
          <p:spPr>
            <a:xfrm rot="5400000">
              <a:off x="5197324" y="1940618"/>
              <a:ext cx="89836" cy="4212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grpSp>
      <p:pic>
        <p:nvPicPr>
          <p:cNvPr id="69"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192979053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1000"/>
                                            <p:tgtEl>
                                              <p:spTgt spid="51"/>
                                            </p:tgtEl>
                                          </p:cBhvr>
                                        </p:animEffect>
                                        <p:anim calcmode="lin" valueType="num">
                                          <p:cBhvr>
                                            <p:cTn id="14" dur="1000" fill="hold"/>
                                            <p:tgtEl>
                                              <p:spTgt spid="51"/>
                                            </p:tgtEl>
                                            <p:attrNameLst>
                                              <p:attrName>ppt_x</p:attrName>
                                            </p:attrNameLst>
                                          </p:cBhvr>
                                          <p:tavLst>
                                            <p:tav tm="0">
                                              <p:val>
                                                <p:strVal val="#ppt_x"/>
                                              </p:val>
                                            </p:tav>
                                            <p:tav tm="100000">
                                              <p:val>
                                                <p:strVal val="#ppt_x"/>
                                              </p:val>
                                            </p:tav>
                                          </p:tavLst>
                                        </p:anim>
                                        <p:anim calcmode="lin" valueType="num">
                                          <p:cBhvr>
                                            <p:cTn id="15" dur="1000" fill="hold"/>
                                            <p:tgtEl>
                                              <p:spTgt spid="51"/>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par>
                                    <p:cTn id="20" presetID="2" presetClass="entr" presetSubtype="2" fill="hold" nodeType="withEffect" p14:presetBounceEnd="25000">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14:bounceEnd="25000">
                                          <p:cBhvr additive="base">
                                            <p:cTn id="22" dur="1000" fill="hold"/>
                                            <p:tgtEl>
                                              <p:spTgt spid="19"/>
                                            </p:tgtEl>
                                            <p:attrNameLst>
                                              <p:attrName>ppt_x</p:attrName>
                                            </p:attrNameLst>
                                          </p:cBhvr>
                                          <p:tavLst>
                                            <p:tav tm="0">
                                              <p:val>
                                                <p:strVal val="1+#ppt_w/2"/>
                                              </p:val>
                                            </p:tav>
                                            <p:tav tm="100000">
                                              <p:val>
                                                <p:strVal val="#ppt_x"/>
                                              </p:val>
                                            </p:tav>
                                          </p:tavLst>
                                        </p:anim>
                                        <p:anim calcmode="lin" valueType="num" p14:bounceEnd="25000">
                                          <p:cBhvr additive="base">
                                            <p:cTn id="23" dur="1000" fill="hold"/>
                                            <p:tgtEl>
                                              <p:spTgt spid="19"/>
                                            </p:tgtEl>
                                            <p:attrNameLst>
                                              <p:attrName>ppt_y</p:attrName>
                                            </p:attrNameLst>
                                          </p:cBhvr>
                                          <p:tavLst>
                                            <p:tav tm="0">
                                              <p:val>
                                                <p:strVal val="#ppt_y"/>
                                              </p:val>
                                            </p:tav>
                                            <p:tav tm="100000">
                                              <p:val>
                                                <p:strVal val="#ppt_y"/>
                                              </p:val>
                                            </p:tav>
                                          </p:tavLst>
                                        </p:anim>
                                      </p:childTnLst>
                                    </p:cTn>
                                  </p:par>
                                  <p:par>
                                    <p:cTn id="24" presetID="10" presetClass="entr" presetSubtype="0" fill="hold" grpId="0" nodeType="withEffect">
                                      <p:stCondLst>
                                        <p:cond delay="100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par>
                                    <p:cTn id="27" presetID="2" presetClass="entr" presetSubtype="2" fill="hold" nodeType="withEffect" p14:presetBounceEnd="25000">
                                      <p:stCondLst>
                                        <p:cond delay="300"/>
                                      </p:stCondLst>
                                      <p:childTnLst>
                                        <p:set>
                                          <p:cBhvr>
                                            <p:cTn id="28" dur="1" fill="hold">
                                              <p:stCondLst>
                                                <p:cond delay="0"/>
                                              </p:stCondLst>
                                            </p:cTn>
                                            <p:tgtEl>
                                              <p:spTgt spid="26"/>
                                            </p:tgtEl>
                                            <p:attrNameLst>
                                              <p:attrName>style.visibility</p:attrName>
                                            </p:attrNameLst>
                                          </p:cBhvr>
                                          <p:to>
                                            <p:strVal val="visible"/>
                                          </p:to>
                                        </p:set>
                                        <p:anim calcmode="lin" valueType="num" p14:bounceEnd="25000">
                                          <p:cBhvr additive="base">
                                            <p:cTn id="29" dur="1000" fill="hold"/>
                                            <p:tgtEl>
                                              <p:spTgt spid="26"/>
                                            </p:tgtEl>
                                            <p:attrNameLst>
                                              <p:attrName>ppt_x</p:attrName>
                                            </p:attrNameLst>
                                          </p:cBhvr>
                                          <p:tavLst>
                                            <p:tav tm="0">
                                              <p:val>
                                                <p:strVal val="1+#ppt_w/2"/>
                                              </p:val>
                                            </p:tav>
                                            <p:tav tm="100000">
                                              <p:val>
                                                <p:strVal val="#ppt_x"/>
                                              </p:val>
                                            </p:tav>
                                          </p:tavLst>
                                        </p:anim>
                                        <p:anim calcmode="lin" valueType="num" p14:bounceEnd="25000">
                                          <p:cBhvr additive="base">
                                            <p:cTn id="30" dur="1000" fill="hold"/>
                                            <p:tgtEl>
                                              <p:spTgt spid="26"/>
                                            </p:tgtEl>
                                            <p:attrNameLst>
                                              <p:attrName>ppt_y</p:attrName>
                                            </p:attrNameLst>
                                          </p:cBhvr>
                                          <p:tavLst>
                                            <p:tav tm="0">
                                              <p:val>
                                                <p:strVal val="#ppt_y"/>
                                              </p:val>
                                            </p:tav>
                                            <p:tav tm="100000">
                                              <p:val>
                                                <p:strVal val="#ppt_y"/>
                                              </p:val>
                                            </p:tav>
                                          </p:tavLst>
                                        </p:anim>
                                      </p:childTnLst>
                                    </p:cTn>
                                  </p:par>
                                  <p:par>
                                    <p:cTn id="31" presetID="10" presetClass="entr" presetSubtype="0" fill="hold" nodeType="withEffect">
                                      <p:stCondLst>
                                        <p:cond delay="1200"/>
                                      </p:stCondLst>
                                      <p:childTnLst>
                                        <p:set>
                                          <p:cBhvr>
                                            <p:cTn id="32" dur="1" fill="hold">
                                              <p:stCondLst>
                                                <p:cond delay="0"/>
                                              </p:stCondLst>
                                            </p:cTn>
                                            <p:tgtEl>
                                              <p:spTgt spid="42"/>
                                            </p:tgtEl>
                                            <p:attrNameLst>
                                              <p:attrName>style.visibility</p:attrName>
                                            </p:attrNameLst>
                                          </p:cBhvr>
                                          <p:to>
                                            <p:strVal val="visible"/>
                                          </p:to>
                                        </p:set>
                                        <p:animEffect transition="in" filter="fade">
                                          <p:cBhvr>
                                            <p:cTn id="33" dur="500"/>
                                            <p:tgtEl>
                                              <p:spTgt spid="42"/>
                                            </p:tgtEl>
                                          </p:cBhvr>
                                        </p:animEffect>
                                      </p:childTnLst>
                                    </p:cTn>
                                  </p:par>
                                  <p:par>
                                    <p:cTn id="34" presetID="10" presetClass="entr" presetSubtype="0" fill="hold" nodeType="withEffect">
                                      <p:stCondLst>
                                        <p:cond delay="1200"/>
                                      </p:stCondLst>
                                      <p:childTnLst>
                                        <p:set>
                                          <p:cBhvr>
                                            <p:cTn id="35" dur="1" fill="hold">
                                              <p:stCondLst>
                                                <p:cond delay="0"/>
                                              </p:stCondLst>
                                            </p:cTn>
                                            <p:tgtEl>
                                              <p:spTgt spid="66"/>
                                            </p:tgtEl>
                                            <p:attrNameLst>
                                              <p:attrName>style.visibility</p:attrName>
                                            </p:attrNameLst>
                                          </p:cBhvr>
                                          <p:to>
                                            <p:strVal val="visible"/>
                                          </p:to>
                                        </p:set>
                                        <p:animEffect transition="in" filter="fade">
                                          <p:cBhvr>
                                            <p:cTn id="36" dur="500"/>
                                            <p:tgtEl>
                                              <p:spTgt spid="66"/>
                                            </p:tgtEl>
                                          </p:cBhvr>
                                        </p:animEffect>
                                      </p:childTnLst>
                                    </p:cTn>
                                  </p:par>
                                  <p:par>
                                    <p:cTn id="37" presetID="10" presetClass="entr" presetSubtype="0" fill="hold" nodeType="withEffect">
                                      <p:stCondLst>
                                        <p:cond delay="1200"/>
                                      </p:stCondLst>
                                      <p:childTnLst>
                                        <p:set>
                                          <p:cBhvr>
                                            <p:cTn id="38" dur="1" fill="hold">
                                              <p:stCondLst>
                                                <p:cond delay="0"/>
                                              </p:stCondLst>
                                            </p:cTn>
                                            <p:tgtEl>
                                              <p:spTgt spid="63"/>
                                            </p:tgtEl>
                                            <p:attrNameLst>
                                              <p:attrName>style.visibility</p:attrName>
                                            </p:attrNameLst>
                                          </p:cBhvr>
                                          <p:to>
                                            <p:strVal val="visible"/>
                                          </p:to>
                                        </p:set>
                                        <p:animEffect transition="in" filter="fade">
                                          <p:cBhvr>
                                            <p:cTn id="39" dur="500"/>
                                            <p:tgtEl>
                                              <p:spTgt spid="63"/>
                                            </p:tgtEl>
                                          </p:cBhvr>
                                        </p:animEffect>
                                      </p:childTnLst>
                                    </p:cTn>
                                  </p:par>
                                  <p:par>
                                    <p:cTn id="40" presetID="8" presetClass="emph" presetSubtype="0" fill="hold" nodeType="withEffect">
                                      <p:stCondLst>
                                        <p:cond delay="1700"/>
                                      </p:stCondLst>
                                      <p:childTnLst>
                                        <p:animRot by="1200000">
                                          <p:cBhvr>
                                            <p:cTn id="41" dur="5000" fill="hold"/>
                                            <p:tgtEl>
                                              <p:spTgt spid="66"/>
                                            </p:tgtEl>
                                            <p:attrNameLst>
                                              <p:attrName>r</p:attrName>
                                            </p:attrNameLst>
                                          </p:cBhvr>
                                        </p:animRot>
                                      </p:childTnLst>
                                    </p:cTn>
                                  </p:par>
                                  <p:par>
                                    <p:cTn id="42" presetID="8" presetClass="emph" presetSubtype="0" fill="hold" nodeType="withEffect">
                                      <p:stCondLst>
                                        <p:cond delay="1700"/>
                                      </p:stCondLst>
                                      <p:childTnLst>
                                        <p:animRot by="21600000">
                                          <p:cBhvr>
                                            <p:cTn id="43" dur="5000" fill="hold"/>
                                            <p:tgtEl>
                                              <p:spTgt spid="63"/>
                                            </p:tgtEl>
                                            <p:attrNameLst>
                                              <p:attrName>r</p:attrName>
                                            </p:attrNameLst>
                                          </p:cBhvr>
                                        </p:animRot>
                                      </p:childTnLst>
                                    </p:cTn>
                                  </p:par>
                                  <p:par>
                                    <p:cTn id="44" presetID="2" presetClass="entr" presetSubtype="2" fill="hold" nodeType="withEffect" p14:presetBounceEnd="25000">
                                      <p:stCondLst>
                                        <p:cond delay="700"/>
                                      </p:stCondLst>
                                      <p:childTnLst>
                                        <p:set>
                                          <p:cBhvr>
                                            <p:cTn id="45" dur="1" fill="hold">
                                              <p:stCondLst>
                                                <p:cond delay="0"/>
                                              </p:stCondLst>
                                            </p:cTn>
                                            <p:tgtEl>
                                              <p:spTgt spid="29"/>
                                            </p:tgtEl>
                                            <p:attrNameLst>
                                              <p:attrName>style.visibility</p:attrName>
                                            </p:attrNameLst>
                                          </p:cBhvr>
                                          <p:to>
                                            <p:strVal val="visible"/>
                                          </p:to>
                                        </p:set>
                                        <p:anim calcmode="lin" valueType="num" p14:bounceEnd="25000">
                                          <p:cBhvr additive="base">
                                            <p:cTn id="46" dur="1000" fill="hold"/>
                                            <p:tgtEl>
                                              <p:spTgt spid="29"/>
                                            </p:tgtEl>
                                            <p:attrNameLst>
                                              <p:attrName>ppt_x</p:attrName>
                                            </p:attrNameLst>
                                          </p:cBhvr>
                                          <p:tavLst>
                                            <p:tav tm="0">
                                              <p:val>
                                                <p:strVal val="1+#ppt_w/2"/>
                                              </p:val>
                                            </p:tav>
                                            <p:tav tm="100000">
                                              <p:val>
                                                <p:strVal val="#ppt_x"/>
                                              </p:val>
                                            </p:tav>
                                          </p:tavLst>
                                        </p:anim>
                                        <p:anim calcmode="lin" valueType="num" p14:bounceEnd="25000">
                                          <p:cBhvr additive="base">
                                            <p:cTn id="47" dur="1000" fill="hold"/>
                                            <p:tgtEl>
                                              <p:spTgt spid="29"/>
                                            </p:tgtEl>
                                            <p:attrNameLst>
                                              <p:attrName>ppt_y</p:attrName>
                                            </p:attrNameLst>
                                          </p:cBhvr>
                                          <p:tavLst>
                                            <p:tav tm="0">
                                              <p:val>
                                                <p:strVal val="#ppt_y"/>
                                              </p:val>
                                            </p:tav>
                                            <p:tav tm="100000">
                                              <p:val>
                                                <p:strVal val="#ppt_y"/>
                                              </p:val>
                                            </p:tav>
                                          </p:tavLst>
                                        </p:anim>
                                      </p:childTnLst>
                                    </p:cTn>
                                  </p:par>
                                  <p:par>
                                    <p:cTn id="48" presetID="10" presetClass="entr" presetSubtype="0" fill="hold" grpId="0" nodeType="withEffect">
                                      <p:stCondLst>
                                        <p:cond delay="170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500"/>
                                            <p:tgtEl>
                                              <p:spTgt spid="32"/>
                                            </p:tgtEl>
                                          </p:cBhvr>
                                        </p:animEffect>
                                      </p:childTnLst>
                                    </p:cTn>
                                  </p:par>
                                  <p:par>
                                    <p:cTn id="51" presetID="2" presetClass="entr" presetSubtype="2" fill="hold" nodeType="withEffect" p14:presetBounceEnd="25000">
                                      <p:stCondLst>
                                        <p:cond delay="1100"/>
                                      </p:stCondLst>
                                      <p:childTnLst>
                                        <p:set>
                                          <p:cBhvr>
                                            <p:cTn id="52" dur="1" fill="hold">
                                              <p:stCondLst>
                                                <p:cond delay="0"/>
                                              </p:stCondLst>
                                            </p:cTn>
                                            <p:tgtEl>
                                              <p:spTgt spid="38"/>
                                            </p:tgtEl>
                                            <p:attrNameLst>
                                              <p:attrName>style.visibility</p:attrName>
                                            </p:attrNameLst>
                                          </p:cBhvr>
                                          <p:to>
                                            <p:strVal val="visible"/>
                                          </p:to>
                                        </p:set>
                                        <p:anim calcmode="lin" valueType="num" p14:bounceEnd="25000">
                                          <p:cBhvr additive="base">
                                            <p:cTn id="53" dur="1000" fill="hold"/>
                                            <p:tgtEl>
                                              <p:spTgt spid="38"/>
                                            </p:tgtEl>
                                            <p:attrNameLst>
                                              <p:attrName>ppt_x</p:attrName>
                                            </p:attrNameLst>
                                          </p:cBhvr>
                                          <p:tavLst>
                                            <p:tav tm="0">
                                              <p:val>
                                                <p:strVal val="1+#ppt_w/2"/>
                                              </p:val>
                                            </p:tav>
                                            <p:tav tm="100000">
                                              <p:val>
                                                <p:strVal val="#ppt_x"/>
                                              </p:val>
                                            </p:tav>
                                          </p:tavLst>
                                        </p:anim>
                                        <p:anim calcmode="lin" valueType="num" p14:bounceEnd="25000">
                                          <p:cBhvr additive="base">
                                            <p:cTn id="54" dur="1000" fill="hold"/>
                                            <p:tgtEl>
                                              <p:spTgt spid="38"/>
                                            </p:tgtEl>
                                            <p:attrNameLst>
                                              <p:attrName>ppt_y</p:attrName>
                                            </p:attrNameLst>
                                          </p:cBhvr>
                                          <p:tavLst>
                                            <p:tav tm="0">
                                              <p:val>
                                                <p:strVal val="#ppt_y"/>
                                              </p:val>
                                            </p:tav>
                                            <p:tav tm="100000">
                                              <p:val>
                                                <p:strVal val="#ppt_y"/>
                                              </p:val>
                                            </p:tav>
                                          </p:tavLst>
                                        </p:anim>
                                      </p:childTnLst>
                                    </p:cTn>
                                  </p:par>
                                  <p:par>
                                    <p:cTn id="55" presetID="10" presetClass="entr" presetSubtype="0" fill="hold" grpId="0" nodeType="withEffect">
                                      <p:stCondLst>
                                        <p:cond delay="2100"/>
                                      </p:stCondLst>
                                      <p:childTnLst>
                                        <p:set>
                                          <p:cBhvr>
                                            <p:cTn id="56" dur="1" fill="hold">
                                              <p:stCondLst>
                                                <p:cond delay="0"/>
                                              </p:stCondLst>
                                            </p:cTn>
                                            <p:tgtEl>
                                              <p:spTgt spid="41"/>
                                            </p:tgtEl>
                                            <p:attrNameLst>
                                              <p:attrName>style.visibility</p:attrName>
                                            </p:attrNameLst>
                                          </p:cBhvr>
                                          <p:to>
                                            <p:strVal val="visible"/>
                                          </p:to>
                                        </p:set>
                                        <p:animEffect transition="in" filter="fade">
                                          <p:cBhvr>
                                            <p:cTn id="5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1" grpId="0"/>
          <p:bldP spid="52" grpId="0"/>
          <p:bldP spid="25" grpId="0"/>
          <p:bldP spid="32"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1000"/>
                                            <p:tgtEl>
                                              <p:spTgt spid="51"/>
                                            </p:tgtEl>
                                          </p:cBhvr>
                                        </p:animEffect>
                                        <p:anim calcmode="lin" valueType="num">
                                          <p:cBhvr>
                                            <p:cTn id="14" dur="1000" fill="hold"/>
                                            <p:tgtEl>
                                              <p:spTgt spid="51"/>
                                            </p:tgtEl>
                                            <p:attrNameLst>
                                              <p:attrName>ppt_x</p:attrName>
                                            </p:attrNameLst>
                                          </p:cBhvr>
                                          <p:tavLst>
                                            <p:tav tm="0">
                                              <p:val>
                                                <p:strVal val="#ppt_x"/>
                                              </p:val>
                                            </p:tav>
                                            <p:tav tm="100000">
                                              <p:val>
                                                <p:strVal val="#ppt_x"/>
                                              </p:val>
                                            </p:tav>
                                          </p:tavLst>
                                        </p:anim>
                                        <p:anim calcmode="lin" valueType="num">
                                          <p:cBhvr>
                                            <p:cTn id="15" dur="1000" fill="hold"/>
                                            <p:tgtEl>
                                              <p:spTgt spid="51"/>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par>
                                    <p:cTn id="20" presetID="2" presetClass="entr" presetSubtype="2"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1000" fill="hold"/>
                                            <p:tgtEl>
                                              <p:spTgt spid="19"/>
                                            </p:tgtEl>
                                            <p:attrNameLst>
                                              <p:attrName>ppt_x</p:attrName>
                                            </p:attrNameLst>
                                          </p:cBhvr>
                                          <p:tavLst>
                                            <p:tav tm="0">
                                              <p:val>
                                                <p:strVal val="1+#ppt_w/2"/>
                                              </p:val>
                                            </p:tav>
                                            <p:tav tm="100000">
                                              <p:val>
                                                <p:strVal val="#ppt_x"/>
                                              </p:val>
                                            </p:tav>
                                          </p:tavLst>
                                        </p:anim>
                                        <p:anim calcmode="lin" valueType="num">
                                          <p:cBhvr additive="base">
                                            <p:cTn id="23" dur="1000" fill="hold"/>
                                            <p:tgtEl>
                                              <p:spTgt spid="19"/>
                                            </p:tgtEl>
                                            <p:attrNameLst>
                                              <p:attrName>ppt_y</p:attrName>
                                            </p:attrNameLst>
                                          </p:cBhvr>
                                          <p:tavLst>
                                            <p:tav tm="0">
                                              <p:val>
                                                <p:strVal val="#ppt_y"/>
                                              </p:val>
                                            </p:tav>
                                            <p:tav tm="100000">
                                              <p:val>
                                                <p:strVal val="#ppt_y"/>
                                              </p:val>
                                            </p:tav>
                                          </p:tavLst>
                                        </p:anim>
                                      </p:childTnLst>
                                    </p:cTn>
                                  </p:par>
                                  <p:par>
                                    <p:cTn id="24" presetID="10" presetClass="entr" presetSubtype="0" fill="hold" grpId="0" nodeType="withEffect">
                                      <p:stCondLst>
                                        <p:cond delay="100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par>
                                    <p:cTn id="27" presetID="2" presetClass="entr" presetSubtype="2" fill="hold" nodeType="withEffect">
                                      <p:stCondLst>
                                        <p:cond delay="30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1000" fill="hold"/>
                                            <p:tgtEl>
                                              <p:spTgt spid="26"/>
                                            </p:tgtEl>
                                            <p:attrNameLst>
                                              <p:attrName>ppt_x</p:attrName>
                                            </p:attrNameLst>
                                          </p:cBhvr>
                                          <p:tavLst>
                                            <p:tav tm="0">
                                              <p:val>
                                                <p:strVal val="1+#ppt_w/2"/>
                                              </p:val>
                                            </p:tav>
                                            <p:tav tm="100000">
                                              <p:val>
                                                <p:strVal val="#ppt_x"/>
                                              </p:val>
                                            </p:tav>
                                          </p:tavLst>
                                        </p:anim>
                                        <p:anim calcmode="lin" valueType="num">
                                          <p:cBhvr additive="base">
                                            <p:cTn id="30" dur="1000" fill="hold"/>
                                            <p:tgtEl>
                                              <p:spTgt spid="26"/>
                                            </p:tgtEl>
                                            <p:attrNameLst>
                                              <p:attrName>ppt_y</p:attrName>
                                            </p:attrNameLst>
                                          </p:cBhvr>
                                          <p:tavLst>
                                            <p:tav tm="0">
                                              <p:val>
                                                <p:strVal val="#ppt_y"/>
                                              </p:val>
                                            </p:tav>
                                            <p:tav tm="100000">
                                              <p:val>
                                                <p:strVal val="#ppt_y"/>
                                              </p:val>
                                            </p:tav>
                                          </p:tavLst>
                                        </p:anim>
                                      </p:childTnLst>
                                    </p:cTn>
                                  </p:par>
                                  <p:par>
                                    <p:cTn id="31" presetID="10" presetClass="entr" presetSubtype="0" fill="hold" nodeType="withEffect">
                                      <p:stCondLst>
                                        <p:cond delay="1200"/>
                                      </p:stCondLst>
                                      <p:childTnLst>
                                        <p:set>
                                          <p:cBhvr>
                                            <p:cTn id="32" dur="1" fill="hold">
                                              <p:stCondLst>
                                                <p:cond delay="0"/>
                                              </p:stCondLst>
                                            </p:cTn>
                                            <p:tgtEl>
                                              <p:spTgt spid="42"/>
                                            </p:tgtEl>
                                            <p:attrNameLst>
                                              <p:attrName>style.visibility</p:attrName>
                                            </p:attrNameLst>
                                          </p:cBhvr>
                                          <p:to>
                                            <p:strVal val="visible"/>
                                          </p:to>
                                        </p:set>
                                        <p:animEffect transition="in" filter="fade">
                                          <p:cBhvr>
                                            <p:cTn id="33" dur="500"/>
                                            <p:tgtEl>
                                              <p:spTgt spid="42"/>
                                            </p:tgtEl>
                                          </p:cBhvr>
                                        </p:animEffect>
                                      </p:childTnLst>
                                    </p:cTn>
                                  </p:par>
                                  <p:par>
                                    <p:cTn id="34" presetID="10" presetClass="entr" presetSubtype="0" fill="hold" nodeType="withEffect">
                                      <p:stCondLst>
                                        <p:cond delay="1200"/>
                                      </p:stCondLst>
                                      <p:childTnLst>
                                        <p:set>
                                          <p:cBhvr>
                                            <p:cTn id="35" dur="1" fill="hold">
                                              <p:stCondLst>
                                                <p:cond delay="0"/>
                                              </p:stCondLst>
                                            </p:cTn>
                                            <p:tgtEl>
                                              <p:spTgt spid="66"/>
                                            </p:tgtEl>
                                            <p:attrNameLst>
                                              <p:attrName>style.visibility</p:attrName>
                                            </p:attrNameLst>
                                          </p:cBhvr>
                                          <p:to>
                                            <p:strVal val="visible"/>
                                          </p:to>
                                        </p:set>
                                        <p:animEffect transition="in" filter="fade">
                                          <p:cBhvr>
                                            <p:cTn id="36" dur="500"/>
                                            <p:tgtEl>
                                              <p:spTgt spid="66"/>
                                            </p:tgtEl>
                                          </p:cBhvr>
                                        </p:animEffect>
                                      </p:childTnLst>
                                    </p:cTn>
                                  </p:par>
                                  <p:par>
                                    <p:cTn id="37" presetID="10" presetClass="entr" presetSubtype="0" fill="hold" nodeType="withEffect">
                                      <p:stCondLst>
                                        <p:cond delay="1200"/>
                                      </p:stCondLst>
                                      <p:childTnLst>
                                        <p:set>
                                          <p:cBhvr>
                                            <p:cTn id="38" dur="1" fill="hold">
                                              <p:stCondLst>
                                                <p:cond delay="0"/>
                                              </p:stCondLst>
                                            </p:cTn>
                                            <p:tgtEl>
                                              <p:spTgt spid="63"/>
                                            </p:tgtEl>
                                            <p:attrNameLst>
                                              <p:attrName>style.visibility</p:attrName>
                                            </p:attrNameLst>
                                          </p:cBhvr>
                                          <p:to>
                                            <p:strVal val="visible"/>
                                          </p:to>
                                        </p:set>
                                        <p:animEffect transition="in" filter="fade">
                                          <p:cBhvr>
                                            <p:cTn id="39" dur="500"/>
                                            <p:tgtEl>
                                              <p:spTgt spid="63"/>
                                            </p:tgtEl>
                                          </p:cBhvr>
                                        </p:animEffect>
                                      </p:childTnLst>
                                    </p:cTn>
                                  </p:par>
                                  <p:par>
                                    <p:cTn id="40" presetID="8" presetClass="emph" presetSubtype="0" fill="hold" nodeType="withEffect">
                                      <p:stCondLst>
                                        <p:cond delay="1700"/>
                                      </p:stCondLst>
                                      <p:childTnLst>
                                        <p:animRot by="1200000">
                                          <p:cBhvr>
                                            <p:cTn id="41" dur="5000" fill="hold"/>
                                            <p:tgtEl>
                                              <p:spTgt spid="66"/>
                                            </p:tgtEl>
                                            <p:attrNameLst>
                                              <p:attrName>r</p:attrName>
                                            </p:attrNameLst>
                                          </p:cBhvr>
                                        </p:animRot>
                                      </p:childTnLst>
                                    </p:cTn>
                                  </p:par>
                                  <p:par>
                                    <p:cTn id="42" presetID="8" presetClass="emph" presetSubtype="0" fill="hold" nodeType="withEffect">
                                      <p:stCondLst>
                                        <p:cond delay="1700"/>
                                      </p:stCondLst>
                                      <p:childTnLst>
                                        <p:animRot by="21600000">
                                          <p:cBhvr>
                                            <p:cTn id="43" dur="5000" fill="hold"/>
                                            <p:tgtEl>
                                              <p:spTgt spid="63"/>
                                            </p:tgtEl>
                                            <p:attrNameLst>
                                              <p:attrName>r</p:attrName>
                                            </p:attrNameLst>
                                          </p:cBhvr>
                                        </p:animRot>
                                      </p:childTnLst>
                                    </p:cTn>
                                  </p:par>
                                  <p:par>
                                    <p:cTn id="44" presetID="2" presetClass="entr" presetSubtype="2" fill="hold" nodeType="withEffect">
                                      <p:stCondLst>
                                        <p:cond delay="700"/>
                                      </p:stCondLst>
                                      <p:childTnLst>
                                        <p:set>
                                          <p:cBhvr>
                                            <p:cTn id="45" dur="1" fill="hold">
                                              <p:stCondLst>
                                                <p:cond delay="0"/>
                                              </p:stCondLst>
                                            </p:cTn>
                                            <p:tgtEl>
                                              <p:spTgt spid="29"/>
                                            </p:tgtEl>
                                            <p:attrNameLst>
                                              <p:attrName>style.visibility</p:attrName>
                                            </p:attrNameLst>
                                          </p:cBhvr>
                                          <p:to>
                                            <p:strVal val="visible"/>
                                          </p:to>
                                        </p:set>
                                        <p:anim calcmode="lin" valueType="num">
                                          <p:cBhvr additive="base">
                                            <p:cTn id="46" dur="1000" fill="hold"/>
                                            <p:tgtEl>
                                              <p:spTgt spid="29"/>
                                            </p:tgtEl>
                                            <p:attrNameLst>
                                              <p:attrName>ppt_x</p:attrName>
                                            </p:attrNameLst>
                                          </p:cBhvr>
                                          <p:tavLst>
                                            <p:tav tm="0">
                                              <p:val>
                                                <p:strVal val="1+#ppt_w/2"/>
                                              </p:val>
                                            </p:tav>
                                            <p:tav tm="100000">
                                              <p:val>
                                                <p:strVal val="#ppt_x"/>
                                              </p:val>
                                            </p:tav>
                                          </p:tavLst>
                                        </p:anim>
                                        <p:anim calcmode="lin" valueType="num">
                                          <p:cBhvr additive="base">
                                            <p:cTn id="47" dur="1000" fill="hold"/>
                                            <p:tgtEl>
                                              <p:spTgt spid="29"/>
                                            </p:tgtEl>
                                            <p:attrNameLst>
                                              <p:attrName>ppt_y</p:attrName>
                                            </p:attrNameLst>
                                          </p:cBhvr>
                                          <p:tavLst>
                                            <p:tav tm="0">
                                              <p:val>
                                                <p:strVal val="#ppt_y"/>
                                              </p:val>
                                            </p:tav>
                                            <p:tav tm="100000">
                                              <p:val>
                                                <p:strVal val="#ppt_y"/>
                                              </p:val>
                                            </p:tav>
                                          </p:tavLst>
                                        </p:anim>
                                      </p:childTnLst>
                                    </p:cTn>
                                  </p:par>
                                  <p:par>
                                    <p:cTn id="48" presetID="10" presetClass="entr" presetSubtype="0" fill="hold" grpId="0" nodeType="withEffect">
                                      <p:stCondLst>
                                        <p:cond delay="170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500"/>
                                            <p:tgtEl>
                                              <p:spTgt spid="32"/>
                                            </p:tgtEl>
                                          </p:cBhvr>
                                        </p:animEffect>
                                      </p:childTnLst>
                                    </p:cTn>
                                  </p:par>
                                  <p:par>
                                    <p:cTn id="51" presetID="2" presetClass="entr" presetSubtype="2" fill="hold" nodeType="withEffect">
                                      <p:stCondLst>
                                        <p:cond delay="1100"/>
                                      </p:stCondLst>
                                      <p:childTnLst>
                                        <p:set>
                                          <p:cBhvr>
                                            <p:cTn id="52" dur="1" fill="hold">
                                              <p:stCondLst>
                                                <p:cond delay="0"/>
                                              </p:stCondLst>
                                            </p:cTn>
                                            <p:tgtEl>
                                              <p:spTgt spid="38"/>
                                            </p:tgtEl>
                                            <p:attrNameLst>
                                              <p:attrName>style.visibility</p:attrName>
                                            </p:attrNameLst>
                                          </p:cBhvr>
                                          <p:to>
                                            <p:strVal val="visible"/>
                                          </p:to>
                                        </p:set>
                                        <p:anim calcmode="lin" valueType="num">
                                          <p:cBhvr additive="base">
                                            <p:cTn id="53" dur="1000" fill="hold"/>
                                            <p:tgtEl>
                                              <p:spTgt spid="38"/>
                                            </p:tgtEl>
                                            <p:attrNameLst>
                                              <p:attrName>ppt_x</p:attrName>
                                            </p:attrNameLst>
                                          </p:cBhvr>
                                          <p:tavLst>
                                            <p:tav tm="0">
                                              <p:val>
                                                <p:strVal val="1+#ppt_w/2"/>
                                              </p:val>
                                            </p:tav>
                                            <p:tav tm="100000">
                                              <p:val>
                                                <p:strVal val="#ppt_x"/>
                                              </p:val>
                                            </p:tav>
                                          </p:tavLst>
                                        </p:anim>
                                        <p:anim calcmode="lin" valueType="num">
                                          <p:cBhvr additive="base">
                                            <p:cTn id="54" dur="1000" fill="hold"/>
                                            <p:tgtEl>
                                              <p:spTgt spid="38"/>
                                            </p:tgtEl>
                                            <p:attrNameLst>
                                              <p:attrName>ppt_y</p:attrName>
                                            </p:attrNameLst>
                                          </p:cBhvr>
                                          <p:tavLst>
                                            <p:tav tm="0">
                                              <p:val>
                                                <p:strVal val="#ppt_y"/>
                                              </p:val>
                                            </p:tav>
                                            <p:tav tm="100000">
                                              <p:val>
                                                <p:strVal val="#ppt_y"/>
                                              </p:val>
                                            </p:tav>
                                          </p:tavLst>
                                        </p:anim>
                                      </p:childTnLst>
                                    </p:cTn>
                                  </p:par>
                                  <p:par>
                                    <p:cTn id="55" presetID="10" presetClass="entr" presetSubtype="0" fill="hold" grpId="0" nodeType="withEffect">
                                      <p:stCondLst>
                                        <p:cond delay="2100"/>
                                      </p:stCondLst>
                                      <p:childTnLst>
                                        <p:set>
                                          <p:cBhvr>
                                            <p:cTn id="56" dur="1" fill="hold">
                                              <p:stCondLst>
                                                <p:cond delay="0"/>
                                              </p:stCondLst>
                                            </p:cTn>
                                            <p:tgtEl>
                                              <p:spTgt spid="41"/>
                                            </p:tgtEl>
                                            <p:attrNameLst>
                                              <p:attrName>style.visibility</p:attrName>
                                            </p:attrNameLst>
                                          </p:cBhvr>
                                          <p:to>
                                            <p:strVal val="visible"/>
                                          </p:to>
                                        </p:set>
                                        <p:animEffect transition="in" filter="fade">
                                          <p:cBhvr>
                                            <p:cTn id="5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1" grpId="0"/>
          <p:bldP spid="52" grpId="0"/>
          <p:bldP spid="25" grpId="0"/>
          <p:bldP spid="32" grpId="0"/>
          <p:bldP spid="41"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原创设计师QQ598969553            _1"/>
          <p:cNvSpPr/>
          <p:nvPr/>
        </p:nvSpPr>
        <p:spPr>
          <a:xfrm>
            <a:off x="1574714"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47" name="原创设计师QQ598969553            _2"/>
          <p:cNvSpPr/>
          <p:nvPr/>
        </p:nvSpPr>
        <p:spPr>
          <a:xfrm>
            <a:off x="1574714"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48" name="原创设计师QQ598969553            _3"/>
          <p:cNvSpPr/>
          <p:nvPr/>
        </p:nvSpPr>
        <p:spPr>
          <a:xfrm>
            <a:off x="3562804"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49" name="原创设计师QQ598969553            _4"/>
          <p:cNvSpPr/>
          <p:nvPr/>
        </p:nvSpPr>
        <p:spPr>
          <a:xfrm>
            <a:off x="3562804"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0" name="原创设计师QQ598969553            _5"/>
          <p:cNvSpPr/>
          <p:nvPr/>
        </p:nvSpPr>
        <p:spPr>
          <a:xfrm>
            <a:off x="5550896"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1" name="原创设计师QQ598969553            _6"/>
          <p:cNvSpPr/>
          <p:nvPr/>
        </p:nvSpPr>
        <p:spPr>
          <a:xfrm>
            <a:off x="5550896"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2" name="原创设计师QQ598969553            _7"/>
          <p:cNvSpPr/>
          <p:nvPr/>
        </p:nvSpPr>
        <p:spPr>
          <a:xfrm>
            <a:off x="7538987"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3" name="原创设计师QQ598969553            _8"/>
          <p:cNvSpPr/>
          <p:nvPr/>
        </p:nvSpPr>
        <p:spPr>
          <a:xfrm>
            <a:off x="7538987"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4" name="原创设计师QQ598969553            _9"/>
          <p:cNvSpPr/>
          <p:nvPr/>
        </p:nvSpPr>
        <p:spPr>
          <a:xfrm>
            <a:off x="9527077" y="1405543"/>
            <a:ext cx="1759372" cy="17664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5" name="原创设计师QQ598969553            _10"/>
          <p:cNvSpPr/>
          <p:nvPr/>
        </p:nvSpPr>
        <p:spPr>
          <a:xfrm>
            <a:off x="9527077" y="3171995"/>
            <a:ext cx="1759372" cy="10598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grpSp>
        <p:nvGrpSpPr>
          <p:cNvPr id="56" name="原创设计师QQ598969553            _11"/>
          <p:cNvGrpSpPr/>
          <p:nvPr/>
        </p:nvGrpSpPr>
        <p:grpSpPr>
          <a:xfrm>
            <a:off x="2137972" y="1617516"/>
            <a:ext cx="632857" cy="816776"/>
            <a:chOff x="3095876" y="2479873"/>
            <a:chExt cx="366231" cy="470769"/>
          </a:xfrm>
        </p:grpSpPr>
        <p:sp>
          <p:nvSpPr>
            <p:cNvPr id="57"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5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59"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0"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sp>
        <p:nvSpPr>
          <p:cNvPr id="61" name="原创设计师QQ598969553            _12"/>
          <p:cNvSpPr>
            <a:spLocks noEditPoints="1"/>
          </p:cNvSpPr>
          <p:nvPr/>
        </p:nvSpPr>
        <p:spPr bwMode="auto">
          <a:xfrm flipH="1">
            <a:off x="4006886" y="1663320"/>
            <a:ext cx="871211" cy="725165"/>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477" tIns="44738" rIns="89477" bIns="4473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nvGrpSpPr>
          <p:cNvPr id="62" name="原创设计师QQ598969553            _13"/>
          <p:cNvGrpSpPr/>
          <p:nvPr/>
        </p:nvGrpSpPr>
        <p:grpSpPr>
          <a:xfrm>
            <a:off x="6158651" y="1628542"/>
            <a:ext cx="543862" cy="794725"/>
            <a:chOff x="5690315" y="3674507"/>
            <a:chExt cx="314729" cy="458061"/>
          </a:xfrm>
        </p:grpSpPr>
        <p:sp>
          <p:nvSpPr>
            <p:cNvPr id="63"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sp>
        <p:nvSpPr>
          <p:cNvPr id="65" name="原创设计师QQ598969553            _14"/>
          <p:cNvSpPr>
            <a:spLocks/>
          </p:cNvSpPr>
          <p:nvPr/>
        </p:nvSpPr>
        <p:spPr bwMode="auto">
          <a:xfrm flipH="1">
            <a:off x="7966614" y="1741577"/>
            <a:ext cx="904119" cy="568656"/>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477" tIns="44738" rIns="89477" bIns="4473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nvGrpSpPr>
          <p:cNvPr id="66" name="原创设计师QQ598969553            _15"/>
          <p:cNvGrpSpPr/>
          <p:nvPr/>
        </p:nvGrpSpPr>
        <p:grpSpPr>
          <a:xfrm>
            <a:off x="10021388" y="1662451"/>
            <a:ext cx="770755" cy="726907"/>
            <a:chOff x="1784487" y="2486066"/>
            <a:chExt cx="446032" cy="418971"/>
          </a:xfrm>
          <a:solidFill>
            <a:schemeClr val="tx1">
              <a:lumMod val="65000"/>
              <a:lumOff val="35000"/>
            </a:schemeClr>
          </a:solidFill>
        </p:grpSpPr>
        <p:sp>
          <p:nvSpPr>
            <p:cNvPr id="67"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8"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9"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0"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1"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2" name="Rectangle 73"/>
            <p:cNvSpPr>
              <a:spLocks noChangeArrowheads="1"/>
            </p:cNvSpPr>
            <p:nvPr/>
          </p:nvSpPr>
          <p:spPr bwMode="auto">
            <a:xfrm flipH="1">
              <a:off x="1876700" y="2669491"/>
              <a:ext cx="261606" cy="156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grpSp>
        <p:nvGrpSpPr>
          <p:cNvPr id="73" name="原创设计师QQ598969553            _16"/>
          <p:cNvGrpSpPr/>
          <p:nvPr/>
        </p:nvGrpSpPr>
        <p:grpSpPr>
          <a:xfrm>
            <a:off x="2348840" y="2677387"/>
            <a:ext cx="8163487" cy="211974"/>
            <a:chOff x="1918742" y="3212976"/>
            <a:chExt cx="8352927" cy="216024"/>
          </a:xfrm>
        </p:grpSpPr>
        <p:sp>
          <p:nvSpPr>
            <p:cNvPr id="74" name="椭圆 73"/>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5" name="椭圆 74"/>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6" name="椭圆 75"/>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7" name="椭圆 76"/>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8" name="椭圆 77"/>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9" name="矩形 78"/>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grpSp>
      <p:sp>
        <p:nvSpPr>
          <p:cNvPr id="80" name="原创设计师QQ598969553            _17"/>
          <p:cNvSpPr/>
          <p:nvPr/>
        </p:nvSpPr>
        <p:spPr>
          <a:xfrm flipV="1">
            <a:off x="2331949"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1" name="原创设计师QQ598969553            _18"/>
          <p:cNvSpPr/>
          <p:nvPr/>
        </p:nvSpPr>
        <p:spPr>
          <a:xfrm flipV="1">
            <a:off x="4320040"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2" name="原创设计师QQ598969553            _19"/>
          <p:cNvSpPr/>
          <p:nvPr/>
        </p:nvSpPr>
        <p:spPr>
          <a:xfrm flipV="1">
            <a:off x="6308131"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3" name="原创设计师QQ598969553            _20"/>
          <p:cNvSpPr/>
          <p:nvPr/>
        </p:nvSpPr>
        <p:spPr>
          <a:xfrm flipV="1">
            <a:off x="8296221"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4" name="原创设计师QQ598969553            _21"/>
          <p:cNvSpPr/>
          <p:nvPr/>
        </p:nvSpPr>
        <p:spPr>
          <a:xfrm flipV="1">
            <a:off x="10284313" y="4231864"/>
            <a:ext cx="244905" cy="21197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5" name="原创设计师QQ598969553            _22"/>
          <p:cNvSpPr txBox="1"/>
          <p:nvPr/>
        </p:nvSpPr>
        <p:spPr>
          <a:xfrm>
            <a:off x="1816592"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6" name="原创设计师QQ598969553            _23"/>
          <p:cNvSpPr txBox="1"/>
          <p:nvPr/>
        </p:nvSpPr>
        <p:spPr>
          <a:xfrm>
            <a:off x="3804683"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7" name="原创设计师QQ598969553            _24"/>
          <p:cNvSpPr txBox="1"/>
          <p:nvPr/>
        </p:nvSpPr>
        <p:spPr>
          <a:xfrm>
            <a:off x="5792775"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8" name="原创设计师QQ598969553            _25"/>
          <p:cNvSpPr txBox="1"/>
          <p:nvPr/>
        </p:nvSpPr>
        <p:spPr>
          <a:xfrm>
            <a:off x="7780866"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9" name="原创设计师QQ598969553            _26"/>
          <p:cNvSpPr txBox="1"/>
          <p:nvPr/>
        </p:nvSpPr>
        <p:spPr>
          <a:xfrm>
            <a:off x="9768955"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90" name="原创设计师QQ598969553            _27"/>
          <p:cNvSpPr/>
          <p:nvPr/>
        </p:nvSpPr>
        <p:spPr>
          <a:xfrm>
            <a:off x="1574716" y="5079762"/>
            <a:ext cx="9711736" cy="5781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dirty="0">
                <a:latin typeface="微软雅黑" pitchFamily="34" charset="-122"/>
                <a:ea typeface="微软雅黑" pitchFamily="34" charset="-122"/>
              </a:rPr>
              <a:t>点击添加标题</a:t>
            </a:r>
          </a:p>
        </p:txBody>
      </p:sp>
      <p:sp>
        <p:nvSpPr>
          <p:cNvPr id="92" name="原创设计师QQ598969553            _28"/>
          <p:cNvSpPr txBox="1"/>
          <p:nvPr/>
        </p:nvSpPr>
        <p:spPr>
          <a:xfrm>
            <a:off x="1689610"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91"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921517439"/>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2"/>
                                        </p:tgtEl>
                                        <p:attrNameLst>
                                          <p:attrName>style.visibility</p:attrName>
                                        </p:attrNameLst>
                                      </p:cBhvr>
                                      <p:to>
                                        <p:strVal val="visible"/>
                                      </p:to>
                                    </p:set>
                                    <p:anim calcmode="lin" valueType="num">
                                      <p:cBhvr>
                                        <p:cTn id="7" dur="500" fill="hold"/>
                                        <p:tgtEl>
                                          <p:spTgt spid="9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2"/>
                                        </p:tgtEl>
                                        <p:attrNameLst>
                                          <p:attrName>ppt_y</p:attrName>
                                        </p:attrNameLst>
                                      </p:cBhvr>
                                      <p:tavLst>
                                        <p:tav tm="0">
                                          <p:val>
                                            <p:strVal val="#ppt_y"/>
                                          </p:val>
                                        </p:tav>
                                        <p:tav tm="100000">
                                          <p:val>
                                            <p:strVal val="#ppt_y"/>
                                          </p:val>
                                        </p:tav>
                                      </p:tavLst>
                                    </p:anim>
                                    <p:anim calcmode="lin" valueType="num">
                                      <p:cBhvr>
                                        <p:cTn id="9" dur="500" fill="hold"/>
                                        <p:tgtEl>
                                          <p:spTgt spid="9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2"/>
                                        </p:tgtEl>
                                      </p:cBhvr>
                                    </p:animEffect>
                                  </p:childTnLst>
                                </p:cTn>
                              </p:par>
                            </p:childTnLst>
                          </p:cTn>
                        </p:par>
                        <p:par>
                          <p:cTn id="12" fill="hold">
                            <p:stCondLst>
                              <p:cond delay="850"/>
                            </p:stCondLst>
                            <p:childTnLst>
                              <p:par>
                                <p:cTn id="13" presetID="2" presetClass="entr" presetSubtype="4"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ppt_x"/>
                                          </p:val>
                                        </p:tav>
                                        <p:tav tm="100000">
                                          <p:val>
                                            <p:strVal val="#ppt_x"/>
                                          </p:val>
                                        </p:tav>
                                      </p:tavLst>
                                    </p:anim>
                                    <p:anim calcmode="lin" valueType="num">
                                      <p:cBhvr additive="base">
                                        <p:cTn id="16" dur="500" fill="hold"/>
                                        <p:tgtEl>
                                          <p:spTgt spid="46"/>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500"/>
                                  </p:stCondLst>
                                  <p:childTnLst>
                                    <p:set>
                                      <p:cBhvr>
                                        <p:cTn id="22" dur="1" fill="hold">
                                          <p:stCondLst>
                                            <p:cond delay="0"/>
                                          </p:stCondLst>
                                        </p:cTn>
                                        <p:tgtEl>
                                          <p:spTgt spid="48"/>
                                        </p:tgtEl>
                                        <p:attrNameLst>
                                          <p:attrName>style.visibility</p:attrName>
                                        </p:attrNameLst>
                                      </p:cBhvr>
                                      <p:to>
                                        <p:strVal val="visible"/>
                                      </p:to>
                                    </p:set>
                                    <p:anim calcmode="lin" valueType="num">
                                      <p:cBhvr additive="base">
                                        <p:cTn id="23" dur="500" fill="hold"/>
                                        <p:tgtEl>
                                          <p:spTgt spid="48"/>
                                        </p:tgtEl>
                                        <p:attrNameLst>
                                          <p:attrName>ppt_x</p:attrName>
                                        </p:attrNameLst>
                                      </p:cBhvr>
                                      <p:tavLst>
                                        <p:tav tm="0">
                                          <p:val>
                                            <p:strVal val="#ppt_x"/>
                                          </p:val>
                                        </p:tav>
                                        <p:tav tm="100000">
                                          <p:val>
                                            <p:strVal val="#ppt_x"/>
                                          </p:val>
                                        </p:tav>
                                      </p:tavLst>
                                    </p:anim>
                                    <p:anim calcmode="lin" valueType="num">
                                      <p:cBhvr additive="base">
                                        <p:cTn id="24" dur="500" fill="hold"/>
                                        <p:tgtEl>
                                          <p:spTgt spid="48"/>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500"/>
                                  </p:stCondLst>
                                  <p:childTnLst>
                                    <p:set>
                                      <p:cBhvr>
                                        <p:cTn id="26" dur="1" fill="hold">
                                          <p:stCondLst>
                                            <p:cond delay="0"/>
                                          </p:stCondLst>
                                        </p:cTn>
                                        <p:tgtEl>
                                          <p:spTgt spid="49"/>
                                        </p:tgtEl>
                                        <p:attrNameLst>
                                          <p:attrName>style.visibility</p:attrName>
                                        </p:attrNameLst>
                                      </p:cBhvr>
                                      <p:to>
                                        <p:strVal val="visible"/>
                                      </p:to>
                                    </p:set>
                                    <p:anim calcmode="lin" valueType="num">
                                      <p:cBhvr additive="base">
                                        <p:cTn id="27" dur="500" fill="hold"/>
                                        <p:tgtEl>
                                          <p:spTgt spid="49"/>
                                        </p:tgtEl>
                                        <p:attrNameLst>
                                          <p:attrName>ppt_x</p:attrName>
                                        </p:attrNameLst>
                                      </p:cBhvr>
                                      <p:tavLst>
                                        <p:tav tm="0">
                                          <p:val>
                                            <p:strVal val="#ppt_x"/>
                                          </p:val>
                                        </p:tav>
                                        <p:tav tm="100000">
                                          <p:val>
                                            <p:strVal val="#ppt_x"/>
                                          </p:val>
                                        </p:tav>
                                      </p:tavLst>
                                    </p:anim>
                                    <p:anim calcmode="lin" valueType="num">
                                      <p:cBhvr additive="base">
                                        <p:cTn id="28" dur="500" fill="hold"/>
                                        <p:tgtEl>
                                          <p:spTgt spid="49"/>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000"/>
                                  </p:stCondLst>
                                  <p:childTnLst>
                                    <p:set>
                                      <p:cBhvr>
                                        <p:cTn id="30" dur="1" fill="hold">
                                          <p:stCondLst>
                                            <p:cond delay="0"/>
                                          </p:stCondLst>
                                        </p:cTn>
                                        <p:tgtEl>
                                          <p:spTgt spid="50"/>
                                        </p:tgtEl>
                                        <p:attrNameLst>
                                          <p:attrName>style.visibility</p:attrName>
                                        </p:attrNameLst>
                                      </p:cBhvr>
                                      <p:to>
                                        <p:strVal val="visible"/>
                                      </p:to>
                                    </p:set>
                                    <p:anim calcmode="lin" valueType="num">
                                      <p:cBhvr additive="base">
                                        <p:cTn id="31" dur="500" fill="hold"/>
                                        <p:tgtEl>
                                          <p:spTgt spid="50"/>
                                        </p:tgtEl>
                                        <p:attrNameLst>
                                          <p:attrName>ppt_x</p:attrName>
                                        </p:attrNameLst>
                                      </p:cBhvr>
                                      <p:tavLst>
                                        <p:tav tm="0">
                                          <p:val>
                                            <p:strVal val="#ppt_x"/>
                                          </p:val>
                                        </p:tav>
                                        <p:tav tm="100000">
                                          <p:val>
                                            <p:strVal val="#ppt_x"/>
                                          </p:val>
                                        </p:tav>
                                      </p:tavLst>
                                    </p:anim>
                                    <p:anim calcmode="lin" valueType="num">
                                      <p:cBhvr additive="base">
                                        <p:cTn id="32" dur="500" fill="hold"/>
                                        <p:tgtEl>
                                          <p:spTgt spid="50"/>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000"/>
                                  </p:stCondLst>
                                  <p:childTnLst>
                                    <p:set>
                                      <p:cBhvr>
                                        <p:cTn id="34" dur="1" fill="hold">
                                          <p:stCondLst>
                                            <p:cond delay="0"/>
                                          </p:stCondLst>
                                        </p:cTn>
                                        <p:tgtEl>
                                          <p:spTgt spid="51"/>
                                        </p:tgtEl>
                                        <p:attrNameLst>
                                          <p:attrName>style.visibility</p:attrName>
                                        </p:attrNameLst>
                                      </p:cBhvr>
                                      <p:to>
                                        <p:strVal val="visible"/>
                                      </p:to>
                                    </p:set>
                                    <p:anim calcmode="lin" valueType="num">
                                      <p:cBhvr additive="base">
                                        <p:cTn id="35" dur="500" fill="hold"/>
                                        <p:tgtEl>
                                          <p:spTgt spid="51"/>
                                        </p:tgtEl>
                                        <p:attrNameLst>
                                          <p:attrName>ppt_x</p:attrName>
                                        </p:attrNameLst>
                                      </p:cBhvr>
                                      <p:tavLst>
                                        <p:tav tm="0">
                                          <p:val>
                                            <p:strVal val="#ppt_x"/>
                                          </p:val>
                                        </p:tav>
                                        <p:tav tm="100000">
                                          <p:val>
                                            <p:strVal val="#ppt_x"/>
                                          </p:val>
                                        </p:tav>
                                      </p:tavLst>
                                    </p:anim>
                                    <p:anim calcmode="lin" valueType="num">
                                      <p:cBhvr additive="base">
                                        <p:cTn id="36" dur="500" fill="hold"/>
                                        <p:tgtEl>
                                          <p:spTgt spid="51"/>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1500"/>
                                  </p:stCondLst>
                                  <p:childTnLst>
                                    <p:set>
                                      <p:cBhvr>
                                        <p:cTn id="38" dur="1" fill="hold">
                                          <p:stCondLst>
                                            <p:cond delay="0"/>
                                          </p:stCondLst>
                                        </p:cTn>
                                        <p:tgtEl>
                                          <p:spTgt spid="52"/>
                                        </p:tgtEl>
                                        <p:attrNameLst>
                                          <p:attrName>style.visibility</p:attrName>
                                        </p:attrNameLst>
                                      </p:cBhvr>
                                      <p:to>
                                        <p:strVal val="visible"/>
                                      </p:to>
                                    </p:set>
                                    <p:anim calcmode="lin" valueType="num">
                                      <p:cBhvr additive="base">
                                        <p:cTn id="39" dur="500" fill="hold"/>
                                        <p:tgtEl>
                                          <p:spTgt spid="52"/>
                                        </p:tgtEl>
                                        <p:attrNameLst>
                                          <p:attrName>ppt_x</p:attrName>
                                        </p:attrNameLst>
                                      </p:cBhvr>
                                      <p:tavLst>
                                        <p:tav tm="0">
                                          <p:val>
                                            <p:strVal val="#ppt_x"/>
                                          </p:val>
                                        </p:tav>
                                        <p:tav tm="100000">
                                          <p:val>
                                            <p:strVal val="#ppt_x"/>
                                          </p:val>
                                        </p:tav>
                                      </p:tavLst>
                                    </p:anim>
                                    <p:anim calcmode="lin" valueType="num">
                                      <p:cBhvr additive="base">
                                        <p:cTn id="40" dur="500" fill="hold"/>
                                        <p:tgtEl>
                                          <p:spTgt spid="52"/>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1500"/>
                                  </p:stCondLst>
                                  <p:childTnLst>
                                    <p:set>
                                      <p:cBhvr>
                                        <p:cTn id="42" dur="1" fill="hold">
                                          <p:stCondLst>
                                            <p:cond delay="0"/>
                                          </p:stCondLst>
                                        </p:cTn>
                                        <p:tgtEl>
                                          <p:spTgt spid="53"/>
                                        </p:tgtEl>
                                        <p:attrNameLst>
                                          <p:attrName>style.visibility</p:attrName>
                                        </p:attrNameLst>
                                      </p:cBhvr>
                                      <p:to>
                                        <p:strVal val="visible"/>
                                      </p:to>
                                    </p:set>
                                    <p:anim calcmode="lin" valueType="num">
                                      <p:cBhvr additive="base">
                                        <p:cTn id="43" dur="500" fill="hold"/>
                                        <p:tgtEl>
                                          <p:spTgt spid="53"/>
                                        </p:tgtEl>
                                        <p:attrNameLst>
                                          <p:attrName>ppt_x</p:attrName>
                                        </p:attrNameLst>
                                      </p:cBhvr>
                                      <p:tavLst>
                                        <p:tav tm="0">
                                          <p:val>
                                            <p:strVal val="#ppt_x"/>
                                          </p:val>
                                        </p:tav>
                                        <p:tav tm="100000">
                                          <p:val>
                                            <p:strVal val="#ppt_x"/>
                                          </p:val>
                                        </p:tav>
                                      </p:tavLst>
                                    </p:anim>
                                    <p:anim calcmode="lin" valueType="num">
                                      <p:cBhvr additive="base">
                                        <p:cTn id="44" dur="500" fill="hold"/>
                                        <p:tgtEl>
                                          <p:spTgt spid="53"/>
                                        </p:tgtEl>
                                        <p:attrNameLst>
                                          <p:attrName>ppt_y</p:attrName>
                                        </p:attrNameLst>
                                      </p:cBhvr>
                                      <p:tavLst>
                                        <p:tav tm="0">
                                          <p:val>
                                            <p:strVal val="0-#ppt_h/2"/>
                                          </p:val>
                                        </p:tav>
                                        <p:tav tm="100000">
                                          <p:val>
                                            <p:strVal val="#ppt_y"/>
                                          </p:val>
                                        </p:tav>
                                      </p:tavLst>
                                    </p:anim>
                                  </p:childTnLst>
                                </p:cTn>
                              </p:par>
                              <p:par>
                                <p:cTn id="45" presetID="2" presetClass="entr" presetSubtype="4" fill="hold" grpId="0" nodeType="withEffect">
                                  <p:stCondLst>
                                    <p:cond delay="2000"/>
                                  </p:stCondLst>
                                  <p:childTnLst>
                                    <p:set>
                                      <p:cBhvr>
                                        <p:cTn id="46" dur="1" fill="hold">
                                          <p:stCondLst>
                                            <p:cond delay="0"/>
                                          </p:stCondLst>
                                        </p:cTn>
                                        <p:tgtEl>
                                          <p:spTgt spid="54"/>
                                        </p:tgtEl>
                                        <p:attrNameLst>
                                          <p:attrName>style.visibility</p:attrName>
                                        </p:attrNameLst>
                                      </p:cBhvr>
                                      <p:to>
                                        <p:strVal val="visible"/>
                                      </p:to>
                                    </p:set>
                                    <p:anim calcmode="lin" valueType="num">
                                      <p:cBhvr additive="base">
                                        <p:cTn id="47" dur="500" fill="hold"/>
                                        <p:tgtEl>
                                          <p:spTgt spid="54"/>
                                        </p:tgtEl>
                                        <p:attrNameLst>
                                          <p:attrName>ppt_x</p:attrName>
                                        </p:attrNameLst>
                                      </p:cBhvr>
                                      <p:tavLst>
                                        <p:tav tm="0">
                                          <p:val>
                                            <p:strVal val="#ppt_x"/>
                                          </p:val>
                                        </p:tav>
                                        <p:tav tm="100000">
                                          <p:val>
                                            <p:strVal val="#ppt_x"/>
                                          </p:val>
                                        </p:tav>
                                      </p:tavLst>
                                    </p:anim>
                                    <p:anim calcmode="lin" valueType="num">
                                      <p:cBhvr additive="base">
                                        <p:cTn id="48" dur="500" fill="hold"/>
                                        <p:tgtEl>
                                          <p:spTgt spid="54"/>
                                        </p:tgtEl>
                                        <p:attrNameLst>
                                          <p:attrName>ppt_y</p:attrName>
                                        </p:attrNameLst>
                                      </p:cBhvr>
                                      <p:tavLst>
                                        <p:tav tm="0">
                                          <p:val>
                                            <p:strVal val="1+#ppt_h/2"/>
                                          </p:val>
                                        </p:tav>
                                        <p:tav tm="100000">
                                          <p:val>
                                            <p:strVal val="#ppt_y"/>
                                          </p:val>
                                        </p:tav>
                                      </p:tavLst>
                                    </p:anim>
                                  </p:childTnLst>
                                </p:cTn>
                              </p:par>
                              <p:par>
                                <p:cTn id="49" presetID="2" presetClass="entr" presetSubtype="1" fill="hold" grpId="0" nodeType="withEffect">
                                  <p:stCondLst>
                                    <p:cond delay="2000"/>
                                  </p:stCondLst>
                                  <p:childTnLst>
                                    <p:set>
                                      <p:cBhvr>
                                        <p:cTn id="50" dur="1" fill="hold">
                                          <p:stCondLst>
                                            <p:cond delay="0"/>
                                          </p:stCondLst>
                                        </p:cTn>
                                        <p:tgtEl>
                                          <p:spTgt spid="55"/>
                                        </p:tgtEl>
                                        <p:attrNameLst>
                                          <p:attrName>style.visibility</p:attrName>
                                        </p:attrNameLst>
                                      </p:cBhvr>
                                      <p:to>
                                        <p:strVal val="visible"/>
                                      </p:to>
                                    </p:set>
                                    <p:anim calcmode="lin" valueType="num">
                                      <p:cBhvr additive="base">
                                        <p:cTn id="51" dur="500" fill="hold"/>
                                        <p:tgtEl>
                                          <p:spTgt spid="55"/>
                                        </p:tgtEl>
                                        <p:attrNameLst>
                                          <p:attrName>ppt_x</p:attrName>
                                        </p:attrNameLst>
                                      </p:cBhvr>
                                      <p:tavLst>
                                        <p:tav tm="0">
                                          <p:val>
                                            <p:strVal val="#ppt_x"/>
                                          </p:val>
                                        </p:tav>
                                        <p:tav tm="100000">
                                          <p:val>
                                            <p:strVal val="#ppt_x"/>
                                          </p:val>
                                        </p:tav>
                                      </p:tavLst>
                                    </p:anim>
                                    <p:anim calcmode="lin" valueType="num">
                                      <p:cBhvr additive="base">
                                        <p:cTn id="52" dur="500" fill="hold"/>
                                        <p:tgtEl>
                                          <p:spTgt spid="55"/>
                                        </p:tgtEl>
                                        <p:attrNameLst>
                                          <p:attrName>ppt_y</p:attrName>
                                        </p:attrNameLst>
                                      </p:cBhvr>
                                      <p:tavLst>
                                        <p:tav tm="0">
                                          <p:val>
                                            <p:strVal val="0-#ppt_h/2"/>
                                          </p:val>
                                        </p:tav>
                                        <p:tav tm="100000">
                                          <p:val>
                                            <p:strVal val="#ppt_y"/>
                                          </p:val>
                                        </p:tav>
                                      </p:tavLst>
                                    </p:anim>
                                  </p:childTnLst>
                                </p:cTn>
                              </p:par>
                              <p:par>
                                <p:cTn id="53" presetID="42" presetClass="entr" presetSubtype="0" fill="hold" nodeType="withEffect">
                                  <p:stCondLst>
                                    <p:cond delay="2500"/>
                                  </p:stCondLst>
                                  <p:childTnLst>
                                    <p:set>
                                      <p:cBhvr>
                                        <p:cTn id="54" dur="1" fill="hold">
                                          <p:stCondLst>
                                            <p:cond delay="0"/>
                                          </p:stCondLst>
                                        </p:cTn>
                                        <p:tgtEl>
                                          <p:spTgt spid="56"/>
                                        </p:tgtEl>
                                        <p:attrNameLst>
                                          <p:attrName>style.visibility</p:attrName>
                                        </p:attrNameLst>
                                      </p:cBhvr>
                                      <p:to>
                                        <p:strVal val="visible"/>
                                      </p:to>
                                    </p:set>
                                    <p:animEffect transition="in" filter="fade">
                                      <p:cBhvr>
                                        <p:cTn id="55" dur="1000"/>
                                        <p:tgtEl>
                                          <p:spTgt spid="56"/>
                                        </p:tgtEl>
                                      </p:cBhvr>
                                    </p:animEffect>
                                    <p:anim calcmode="lin" valueType="num">
                                      <p:cBhvr>
                                        <p:cTn id="56" dur="1000" fill="hold"/>
                                        <p:tgtEl>
                                          <p:spTgt spid="56"/>
                                        </p:tgtEl>
                                        <p:attrNameLst>
                                          <p:attrName>ppt_x</p:attrName>
                                        </p:attrNameLst>
                                      </p:cBhvr>
                                      <p:tavLst>
                                        <p:tav tm="0">
                                          <p:val>
                                            <p:strVal val="#ppt_x"/>
                                          </p:val>
                                        </p:tav>
                                        <p:tav tm="100000">
                                          <p:val>
                                            <p:strVal val="#ppt_x"/>
                                          </p:val>
                                        </p:tav>
                                      </p:tavLst>
                                    </p:anim>
                                    <p:anim calcmode="lin" valueType="num">
                                      <p:cBhvr>
                                        <p:cTn id="57" dur="1000" fill="hold"/>
                                        <p:tgtEl>
                                          <p:spTgt spid="56"/>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2500"/>
                                  </p:stCondLst>
                                  <p:childTnLst>
                                    <p:set>
                                      <p:cBhvr>
                                        <p:cTn id="59" dur="1" fill="hold">
                                          <p:stCondLst>
                                            <p:cond delay="0"/>
                                          </p:stCondLst>
                                        </p:cTn>
                                        <p:tgtEl>
                                          <p:spTgt spid="61"/>
                                        </p:tgtEl>
                                        <p:attrNameLst>
                                          <p:attrName>style.visibility</p:attrName>
                                        </p:attrNameLst>
                                      </p:cBhvr>
                                      <p:to>
                                        <p:strVal val="visible"/>
                                      </p:to>
                                    </p:set>
                                    <p:animEffect transition="in" filter="fade">
                                      <p:cBhvr>
                                        <p:cTn id="60" dur="1000"/>
                                        <p:tgtEl>
                                          <p:spTgt spid="61"/>
                                        </p:tgtEl>
                                      </p:cBhvr>
                                    </p:animEffect>
                                    <p:anim calcmode="lin" valueType="num">
                                      <p:cBhvr>
                                        <p:cTn id="61" dur="1000" fill="hold"/>
                                        <p:tgtEl>
                                          <p:spTgt spid="61"/>
                                        </p:tgtEl>
                                        <p:attrNameLst>
                                          <p:attrName>ppt_x</p:attrName>
                                        </p:attrNameLst>
                                      </p:cBhvr>
                                      <p:tavLst>
                                        <p:tav tm="0">
                                          <p:val>
                                            <p:strVal val="#ppt_x"/>
                                          </p:val>
                                        </p:tav>
                                        <p:tav tm="100000">
                                          <p:val>
                                            <p:strVal val="#ppt_x"/>
                                          </p:val>
                                        </p:tav>
                                      </p:tavLst>
                                    </p:anim>
                                    <p:anim calcmode="lin" valueType="num">
                                      <p:cBhvr>
                                        <p:cTn id="62" dur="1000" fill="hold"/>
                                        <p:tgtEl>
                                          <p:spTgt spid="61"/>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2500"/>
                                  </p:stCondLst>
                                  <p:childTnLst>
                                    <p:set>
                                      <p:cBhvr>
                                        <p:cTn id="64" dur="1" fill="hold">
                                          <p:stCondLst>
                                            <p:cond delay="0"/>
                                          </p:stCondLst>
                                        </p:cTn>
                                        <p:tgtEl>
                                          <p:spTgt spid="62"/>
                                        </p:tgtEl>
                                        <p:attrNameLst>
                                          <p:attrName>style.visibility</p:attrName>
                                        </p:attrNameLst>
                                      </p:cBhvr>
                                      <p:to>
                                        <p:strVal val="visible"/>
                                      </p:to>
                                    </p:set>
                                    <p:animEffect transition="in" filter="fade">
                                      <p:cBhvr>
                                        <p:cTn id="65" dur="1000"/>
                                        <p:tgtEl>
                                          <p:spTgt spid="62"/>
                                        </p:tgtEl>
                                      </p:cBhvr>
                                    </p:animEffect>
                                    <p:anim calcmode="lin" valueType="num">
                                      <p:cBhvr>
                                        <p:cTn id="66" dur="1000" fill="hold"/>
                                        <p:tgtEl>
                                          <p:spTgt spid="62"/>
                                        </p:tgtEl>
                                        <p:attrNameLst>
                                          <p:attrName>ppt_x</p:attrName>
                                        </p:attrNameLst>
                                      </p:cBhvr>
                                      <p:tavLst>
                                        <p:tav tm="0">
                                          <p:val>
                                            <p:strVal val="#ppt_x"/>
                                          </p:val>
                                        </p:tav>
                                        <p:tav tm="100000">
                                          <p:val>
                                            <p:strVal val="#ppt_x"/>
                                          </p:val>
                                        </p:tav>
                                      </p:tavLst>
                                    </p:anim>
                                    <p:anim calcmode="lin" valueType="num">
                                      <p:cBhvr>
                                        <p:cTn id="67" dur="1000" fill="hold"/>
                                        <p:tgtEl>
                                          <p:spTgt spid="62"/>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2500"/>
                                  </p:stCondLst>
                                  <p:childTnLst>
                                    <p:set>
                                      <p:cBhvr>
                                        <p:cTn id="69" dur="1" fill="hold">
                                          <p:stCondLst>
                                            <p:cond delay="0"/>
                                          </p:stCondLst>
                                        </p:cTn>
                                        <p:tgtEl>
                                          <p:spTgt spid="65"/>
                                        </p:tgtEl>
                                        <p:attrNameLst>
                                          <p:attrName>style.visibility</p:attrName>
                                        </p:attrNameLst>
                                      </p:cBhvr>
                                      <p:to>
                                        <p:strVal val="visible"/>
                                      </p:to>
                                    </p:set>
                                    <p:animEffect transition="in" filter="fade">
                                      <p:cBhvr>
                                        <p:cTn id="70" dur="1000"/>
                                        <p:tgtEl>
                                          <p:spTgt spid="65"/>
                                        </p:tgtEl>
                                      </p:cBhvr>
                                    </p:animEffect>
                                    <p:anim calcmode="lin" valueType="num">
                                      <p:cBhvr>
                                        <p:cTn id="71" dur="1000" fill="hold"/>
                                        <p:tgtEl>
                                          <p:spTgt spid="65"/>
                                        </p:tgtEl>
                                        <p:attrNameLst>
                                          <p:attrName>ppt_x</p:attrName>
                                        </p:attrNameLst>
                                      </p:cBhvr>
                                      <p:tavLst>
                                        <p:tav tm="0">
                                          <p:val>
                                            <p:strVal val="#ppt_x"/>
                                          </p:val>
                                        </p:tav>
                                        <p:tav tm="100000">
                                          <p:val>
                                            <p:strVal val="#ppt_x"/>
                                          </p:val>
                                        </p:tav>
                                      </p:tavLst>
                                    </p:anim>
                                    <p:anim calcmode="lin" valueType="num">
                                      <p:cBhvr>
                                        <p:cTn id="72" dur="1000" fill="hold"/>
                                        <p:tgtEl>
                                          <p:spTgt spid="65"/>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2500"/>
                                  </p:stCondLst>
                                  <p:childTnLst>
                                    <p:set>
                                      <p:cBhvr>
                                        <p:cTn id="74" dur="1" fill="hold">
                                          <p:stCondLst>
                                            <p:cond delay="0"/>
                                          </p:stCondLst>
                                        </p:cTn>
                                        <p:tgtEl>
                                          <p:spTgt spid="66"/>
                                        </p:tgtEl>
                                        <p:attrNameLst>
                                          <p:attrName>style.visibility</p:attrName>
                                        </p:attrNameLst>
                                      </p:cBhvr>
                                      <p:to>
                                        <p:strVal val="visible"/>
                                      </p:to>
                                    </p:set>
                                    <p:animEffect transition="in" filter="fade">
                                      <p:cBhvr>
                                        <p:cTn id="75" dur="1000"/>
                                        <p:tgtEl>
                                          <p:spTgt spid="66"/>
                                        </p:tgtEl>
                                      </p:cBhvr>
                                    </p:animEffect>
                                    <p:anim calcmode="lin" valueType="num">
                                      <p:cBhvr>
                                        <p:cTn id="76" dur="1000" fill="hold"/>
                                        <p:tgtEl>
                                          <p:spTgt spid="66"/>
                                        </p:tgtEl>
                                        <p:attrNameLst>
                                          <p:attrName>ppt_x</p:attrName>
                                        </p:attrNameLst>
                                      </p:cBhvr>
                                      <p:tavLst>
                                        <p:tav tm="0">
                                          <p:val>
                                            <p:strVal val="#ppt_x"/>
                                          </p:val>
                                        </p:tav>
                                        <p:tav tm="100000">
                                          <p:val>
                                            <p:strVal val="#ppt_x"/>
                                          </p:val>
                                        </p:tav>
                                      </p:tavLst>
                                    </p:anim>
                                    <p:anim calcmode="lin" valueType="num">
                                      <p:cBhvr>
                                        <p:cTn id="77" dur="1000" fill="hold"/>
                                        <p:tgtEl>
                                          <p:spTgt spid="66"/>
                                        </p:tgtEl>
                                        <p:attrNameLst>
                                          <p:attrName>ppt_y</p:attrName>
                                        </p:attrNameLst>
                                      </p:cBhvr>
                                      <p:tavLst>
                                        <p:tav tm="0">
                                          <p:val>
                                            <p:strVal val="#ppt_y+.1"/>
                                          </p:val>
                                        </p:tav>
                                        <p:tav tm="100000">
                                          <p:val>
                                            <p:strVal val="#ppt_y"/>
                                          </p:val>
                                        </p:tav>
                                      </p:tavLst>
                                    </p:anim>
                                  </p:childTnLst>
                                </p:cTn>
                              </p:par>
                              <p:par>
                                <p:cTn id="78" presetID="22" presetClass="entr" presetSubtype="8" fill="hold" nodeType="withEffect">
                                  <p:stCondLst>
                                    <p:cond delay="3000"/>
                                  </p:stCondLst>
                                  <p:childTnLst>
                                    <p:set>
                                      <p:cBhvr>
                                        <p:cTn id="79" dur="1" fill="hold">
                                          <p:stCondLst>
                                            <p:cond delay="0"/>
                                          </p:stCondLst>
                                        </p:cTn>
                                        <p:tgtEl>
                                          <p:spTgt spid="73"/>
                                        </p:tgtEl>
                                        <p:attrNameLst>
                                          <p:attrName>style.visibility</p:attrName>
                                        </p:attrNameLst>
                                      </p:cBhvr>
                                      <p:to>
                                        <p:strVal val="visible"/>
                                      </p:to>
                                    </p:set>
                                    <p:animEffect transition="in" filter="wipe(left)">
                                      <p:cBhvr>
                                        <p:cTn id="80" dur="500"/>
                                        <p:tgtEl>
                                          <p:spTgt spid="73"/>
                                        </p:tgtEl>
                                      </p:cBhvr>
                                    </p:animEffect>
                                  </p:childTnLst>
                                </p:cTn>
                              </p:par>
                              <p:par>
                                <p:cTn id="81" presetID="10" presetClass="entr" presetSubtype="0" fill="hold" grpId="0" nodeType="withEffect">
                                  <p:stCondLst>
                                    <p:cond delay="2500"/>
                                  </p:stCondLst>
                                  <p:childTnLst>
                                    <p:set>
                                      <p:cBhvr>
                                        <p:cTn id="82" dur="1" fill="hold">
                                          <p:stCondLst>
                                            <p:cond delay="0"/>
                                          </p:stCondLst>
                                        </p:cTn>
                                        <p:tgtEl>
                                          <p:spTgt spid="80"/>
                                        </p:tgtEl>
                                        <p:attrNameLst>
                                          <p:attrName>style.visibility</p:attrName>
                                        </p:attrNameLst>
                                      </p:cBhvr>
                                      <p:to>
                                        <p:strVal val="visible"/>
                                      </p:to>
                                    </p:set>
                                    <p:animEffect transition="in" filter="fade">
                                      <p:cBhvr>
                                        <p:cTn id="83" dur="500"/>
                                        <p:tgtEl>
                                          <p:spTgt spid="80"/>
                                        </p:tgtEl>
                                      </p:cBhvr>
                                    </p:animEffect>
                                  </p:childTnLst>
                                </p:cTn>
                              </p:par>
                              <p:par>
                                <p:cTn id="84" presetID="42" presetClass="entr" presetSubtype="0" fill="hold" grpId="0" nodeType="withEffect">
                                  <p:stCondLst>
                                    <p:cond delay="2500"/>
                                  </p:stCondLst>
                                  <p:childTnLst>
                                    <p:set>
                                      <p:cBhvr>
                                        <p:cTn id="85" dur="1" fill="hold">
                                          <p:stCondLst>
                                            <p:cond delay="0"/>
                                          </p:stCondLst>
                                        </p:cTn>
                                        <p:tgtEl>
                                          <p:spTgt spid="85"/>
                                        </p:tgtEl>
                                        <p:attrNameLst>
                                          <p:attrName>style.visibility</p:attrName>
                                        </p:attrNameLst>
                                      </p:cBhvr>
                                      <p:to>
                                        <p:strVal val="visible"/>
                                      </p:to>
                                    </p:set>
                                    <p:animEffect transition="in" filter="fade">
                                      <p:cBhvr>
                                        <p:cTn id="86" dur="500"/>
                                        <p:tgtEl>
                                          <p:spTgt spid="85"/>
                                        </p:tgtEl>
                                      </p:cBhvr>
                                    </p:animEffect>
                                    <p:anim calcmode="lin" valueType="num">
                                      <p:cBhvr>
                                        <p:cTn id="87" dur="500" fill="hold"/>
                                        <p:tgtEl>
                                          <p:spTgt spid="85"/>
                                        </p:tgtEl>
                                        <p:attrNameLst>
                                          <p:attrName>ppt_x</p:attrName>
                                        </p:attrNameLst>
                                      </p:cBhvr>
                                      <p:tavLst>
                                        <p:tav tm="0">
                                          <p:val>
                                            <p:strVal val="#ppt_x"/>
                                          </p:val>
                                        </p:tav>
                                        <p:tav tm="100000">
                                          <p:val>
                                            <p:strVal val="#ppt_x"/>
                                          </p:val>
                                        </p:tav>
                                      </p:tavLst>
                                    </p:anim>
                                    <p:anim calcmode="lin" valueType="num">
                                      <p:cBhvr>
                                        <p:cTn id="88" dur="500" fill="hold"/>
                                        <p:tgtEl>
                                          <p:spTgt spid="85"/>
                                        </p:tgtEl>
                                        <p:attrNameLst>
                                          <p:attrName>ppt_y</p:attrName>
                                        </p:attrNameLst>
                                      </p:cBhvr>
                                      <p:tavLst>
                                        <p:tav tm="0">
                                          <p:val>
                                            <p:strVal val="#ppt_y+.1"/>
                                          </p:val>
                                        </p:tav>
                                        <p:tav tm="100000">
                                          <p:val>
                                            <p:strVal val="#ppt_y"/>
                                          </p:val>
                                        </p:tav>
                                      </p:tavLst>
                                    </p:anim>
                                  </p:childTnLst>
                                </p:cTn>
                              </p:par>
                              <p:par>
                                <p:cTn id="89" presetID="10" presetClass="entr" presetSubtype="0" fill="hold" grpId="0" nodeType="withEffect">
                                  <p:stCondLst>
                                    <p:cond delay="3000"/>
                                  </p:stCondLst>
                                  <p:childTnLst>
                                    <p:set>
                                      <p:cBhvr>
                                        <p:cTn id="90" dur="1" fill="hold">
                                          <p:stCondLst>
                                            <p:cond delay="0"/>
                                          </p:stCondLst>
                                        </p:cTn>
                                        <p:tgtEl>
                                          <p:spTgt spid="81"/>
                                        </p:tgtEl>
                                        <p:attrNameLst>
                                          <p:attrName>style.visibility</p:attrName>
                                        </p:attrNameLst>
                                      </p:cBhvr>
                                      <p:to>
                                        <p:strVal val="visible"/>
                                      </p:to>
                                    </p:set>
                                    <p:animEffect transition="in" filter="fade">
                                      <p:cBhvr>
                                        <p:cTn id="91" dur="500"/>
                                        <p:tgtEl>
                                          <p:spTgt spid="81"/>
                                        </p:tgtEl>
                                      </p:cBhvr>
                                    </p:animEffect>
                                  </p:childTnLst>
                                </p:cTn>
                              </p:par>
                              <p:par>
                                <p:cTn id="92" presetID="10" presetClass="entr" presetSubtype="0" fill="hold" grpId="0" nodeType="withEffect">
                                  <p:stCondLst>
                                    <p:cond delay="3500"/>
                                  </p:stCondLst>
                                  <p:childTnLst>
                                    <p:set>
                                      <p:cBhvr>
                                        <p:cTn id="93" dur="1" fill="hold">
                                          <p:stCondLst>
                                            <p:cond delay="0"/>
                                          </p:stCondLst>
                                        </p:cTn>
                                        <p:tgtEl>
                                          <p:spTgt spid="82"/>
                                        </p:tgtEl>
                                        <p:attrNameLst>
                                          <p:attrName>style.visibility</p:attrName>
                                        </p:attrNameLst>
                                      </p:cBhvr>
                                      <p:to>
                                        <p:strVal val="visible"/>
                                      </p:to>
                                    </p:set>
                                    <p:animEffect transition="in" filter="fade">
                                      <p:cBhvr>
                                        <p:cTn id="94" dur="500"/>
                                        <p:tgtEl>
                                          <p:spTgt spid="82"/>
                                        </p:tgtEl>
                                      </p:cBhvr>
                                    </p:animEffect>
                                  </p:childTnLst>
                                </p:cTn>
                              </p:par>
                              <p:par>
                                <p:cTn id="95" presetID="10" presetClass="entr" presetSubtype="0" fill="hold" grpId="0" nodeType="withEffect">
                                  <p:stCondLst>
                                    <p:cond delay="4000"/>
                                  </p:stCondLst>
                                  <p:childTnLst>
                                    <p:set>
                                      <p:cBhvr>
                                        <p:cTn id="96" dur="1" fill="hold">
                                          <p:stCondLst>
                                            <p:cond delay="0"/>
                                          </p:stCondLst>
                                        </p:cTn>
                                        <p:tgtEl>
                                          <p:spTgt spid="83"/>
                                        </p:tgtEl>
                                        <p:attrNameLst>
                                          <p:attrName>style.visibility</p:attrName>
                                        </p:attrNameLst>
                                      </p:cBhvr>
                                      <p:to>
                                        <p:strVal val="visible"/>
                                      </p:to>
                                    </p:set>
                                    <p:animEffect transition="in" filter="fade">
                                      <p:cBhvr>
                                        <p:cTn id="97" dur="500"/>
                                        <p:tgtEl>
                                          <p:spTgt spid="83"/>
                                        </p:tgtEl>
                                      </p:cBhvr>
                                    </p:animEffect>
                                  </p:childTnLst>
                                </p:cTn>
                              </p:par>
                              <p:par>
                                <p:cTn id="98" presetID="10" presetClass="entr" presetSubtype="0" fill="hold" grpId="0" nodeType="withEffect">
                                  <p:stCondLst>
                                    <p:cond delay="4500"/>
                                  </p:stCondLst>
                                  <p:childTnLst>
                                    <p:set>
                                      <p:cBhvr>
                                        <p:cTn id="99" dur="1" fill="hold">
                                          <p:stCondLst>
                                            <p:cond delay="0"/>
                                          </p:stCondLst>
                                        </p:cTn>
                                        <p:tgtEl>
                                          <p:spTgt spid="84"/>
                                        </p:tgtEl>
                                        <p:attrNameLst>
                                          <p:attrName>style.visibility</p:attrName>
                                        </p:attrNameLst>
                                      </p:cBhvr>
                                      <p:to>
                                        <p:strVal val="visible"/>
                                      </p:to>
                                    </p:set>
                                    <p:animEffect transition="in" filter="fade">
                                      <p:cBhvr>
                                        <p:cTn id="100" dur="500"/>
                                        <p:tgtEl>
                                          <p:spTgt spid="84"/>
                                        </p:tgtEl>
                                      </p:cBhvr>
                                    </p:animEffect>
                                  </p:childTnLst>
                                </p:cTn>
                              </p:par>
                              <p:par>
                                <p:cTn id="101" presetID="42" presetClass="entr" presetSubtype="0" fill="hold" grpId="0" nodeType="withEffect">
                                  <p:stCondLst>
                                    <p:cond delay="3000"/>
                                  </p:stCondLst>
                                  <p:childTnLst>
                                    <p:set>
                                      <p:cBhvr>
                                        <p:cTn id="102" dur="1" fill="hold">
                                          <p:stCondLst>
                                            <p:cond delay="0"/>
                                          </p:stCondLst>
                                        </p:cTn>
                                        <p:tgtEl>
                                          <p:spTgt spid="86"/>
                                        </p:tgtEl>
                                        <p:attrNameLst>
                                          <p:attrName>style.visibility</p:attrName>
                                        </p:attrNameLst>
                                      </p:cBhvr>
                                      <p:to>
                                        <p:strVal val="visible"/>
                                      </p:to>
                                    </p:set>
                                    <p:animEffect transition="in" filter="fade">
                                      <p:cBhvr>
                                        <p:cTn id="103" dur="500"/>
                                        <p:tgtEl>
                                          <p:spTgt spid="86"/>
                                        </p:tgtEl>
                                      </p:cBhvr>
                                    </p:animEffect>
                                    <p:anim calcmode="lin" valueType="num">
                                      <p:cBhvr>
                                        <p:cTn id="104" dur="500" fill="hold"/>
                                        <p:tgtEl>
                                          <p:spTgt spid="86"/>
                                        </p:tgtEl>
                                        <p:attrNameLst>
                                          <p:attrName>ppt_x</p:attrName>
                                        </p:attrNameLst>
                                      </p:cBhvr>
                                      <p:tavLst>
                                        <p:tav tm="0">
                                          <p:val>
                                            <p:strVal val="#ppt_x"/>
                                          </p:val>
                                        </p:tav>
                                        <p:tav tm="100000">
                                          <p:val>
                                            <p:strVal val="#ppt_x"/>
                                          </p:val>
                                        </p:tav>
                                      </p:tavLst>
                                    </p:anim>
                                    <p:anim calcmode="lin" valueType="num">
                                      <p:cBhvr>
                                        <p:cTn id="105" dur="500" fill="hold"/>
                                        <p:tgtEl>
                                          <p:spTgt spid="86"/>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3500"/>
                                  </p:stCondLst>
                                  <p:childTnLst>
                                    <p:set>
                                      <p:cBhvr>
                                        <p:cTn id="107" dur="1" fill="hold">
                                          <p:stCondLst>
                                            <p:cond delay="0"/>
                                          </p:stCondLst>
                                        </p:cTn>
                                        <p:tgtEl>
                                          <p:spTgt spid="87"/>
                                        </p:tgtEl>
                                        <p:attrNameLst>
                                          <p:attrName>style.visibility</p:attrName>
                                        </p:attrNameLst>
                                      </p:cBhvr>
                                      <p:to>
                                        <p:strVal val="visible"/>
                                      </p:to>
                                    </p:set>
                                    <p:animEffect transition="in" filter="fade">
                                      <p:cBhvr>
                                        <p:cTn id="108" dur="500"/>
                                        <p:tgtEl>
                                          <p:spTgt spid="87"/>
                                        </p:tgtEl>
                                      </p:cBhvr>
                                    </p:animEffect>
                                    <p:anim calcmode="lin" valueType="num">
                                      <p:cBhvr>
                                        <p:cTn id="109" dur="500" fill="hold"/>
                                        <p:tgtEl>
                                          <p:spTgt spid="87"/>
                                        </p:tgtEl>
                                        <p:attrNameLst>
                                          <p:attrName>ppt_x</p:attrName>
                                        </p:attrNameLst>
                                      </p:cBhvr>
                                      <p:tavLst>
                                        <p:tav tm="0">
                                          <p:val>
                                            <p:strVal val="#ppt_x"/>
                                          </p:val>
                                        </p:tav>
                                        <p:tav tm="100000">
                                          <p:val>
                                            <p:strVal val="#ppt_x"/>
                                          </p:val>
                                        </p:tav>
                                      </p:tavLst>
                                    </p:anim>
                                    <p:anim calcmode="lin" valueType="num">
                                      <p:cBhvr>
                                        <p:cTn id="110" dur="500" fill="hold"/>
                                        <p:tgtEl>
                                          <p:spTgt spid="87"/>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4000"/>
                                  </p:stCondLst>
                                  <p:childTnLst>
                                    <p:set>
                                      <p:cBhvr>
                                        <p:cTn id="112" dur="1" fill="hold">
                                          <p:stCondLst>
                                            <p:cond delay="0"/>
                                          </p:stCondLst>
                                        </p:cTn>
                                        <p:tgtEl>
                                          <p:spTgt spid="88"/>
                                        </p:tgtEl>
                                        <p:attrNameLst>
                                          <p:attrName>style.visibility</p:attrName>
                                        </p:attrNameLst>
                                      </p:cBhvr>
                                      <p:to>
                                        <p:strVal val="visible"/>
                                      </p:to>
                                    </p:set>
                                    <p:animEffect transition="in" filter="fade">
                                      <p:cBhvr>
                                        <p:cTn id="113" dur="500"/>
                                        <p:tgtEl>
                                          <p:spTgt spid="88"/>
                                        </p:tgtEl>
                                      </p:cBhvr>
                                    </p:animEffect>
                                    <p:anim calcmode="lin" valueType="num">
                                      <p:cBhvr>
                                        <p:cTn id="114" dur="500" fill="hold"/>
                                        <p:tgtEl>
                                          <p:spTgt spid="88"/>
                                        </p:tgtEl>
                                        <p:attrNameLst>
                                          <p:attrName>ppt_x</p:attrName>
                                        </p:attrNameLst>
                                      </p:cBhvr>
                                      <p:tavLst>
                                        <p:tav tm="0">
                                          <p:val>
                                            <p:strVal val="#ppt_x"/>
                                          </p:val>
                                        </p:tav>
                                        <p:tav tm="100000">
                                          <p:val>
                                            <p:strVal val="#ppt_x"/>
                                          </p:val>
                                        </p:tav>
                                      </p:tavLst>
                                    </p:anim>
                                    <p:anim calcmode="lin" valueType="num">
                                      <p:cBhvr>
                                        <p:cTn id="115" dur="500" fill="hold"/>
                                        <p:tgtEl>
                                          <p:spTgt spid="88"/>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4500"/>
                                  </p:stCondLst>
                                  <p:childTnLst>
                                    <p:set>
                                      <p:cBhvr>
                                        <p:cTn id="117" dur="1" fill="hold">
                                          <p:stCondLst>
                                            <p:cond delay="0"/>
                                          </p:stCondLst>
                                        </p:cTn>
                                        <p:tgtEl>
                                          <p:spTgt spid="89"/>
                                        </p:tgtEl>
                                        <p:attrNameLst>
                                          <p:attrName>style.visibility</p:attrName>
                                        </p:attrNameLst>
                                      </p:cBhvr>
                                      <p:to>
                                        <p:strVal val="visible"/>
                                      </p:to>
                                    </p:set>
                                    <p:animEffect transition="in" filter="fade">
                                      <p:cBhvr>
                                        <p:cTn id="118" dur="500"/>
                                        <p:tgtEl>
                                          <p:spTgt spid="89"/>
                                        </p:tgtEl>
                                      </p:cBhvr>
                                    </p:animEffect>
                                    <p:anim calcmode="lin" valueType="num">
                                      <p:cBhvr>
                                        <p:cTn id="119" dur="500" fill="hold"/>
                                        <p:tgtEl>
                                          <p:spTgt spid="89"/>
                                        </p:tgtEl>
                                        <p:attrNameLst>
                                          <p:attrName>ppt_x</p:attrName>
                                        </p:attrNameLst>
                                      </p:cBhvr>
                                      <p:tavLst>
                                        <p:tav tm="0">
                                          <p:val>
                                            <p:strVal val="#ppt_x"/>
                                          </p:val>
                                        </p:tav>
                                        <p:tav tm="100000">
                                          <p:val>
                                            <p:strVal val="#ppt_x"/>
                                          </p:val>
                                        </p:tav>
                                      </p:tavLst>
                                    </p:anim>
                                    <p:anim calcmode="lin" valueType="num">
                                      <p:cBhvr>
                                        <p:cTn id="120" dur="500" fill="hold"/>
                                        <p:tgtEl>
                                          <p:spTgt spid="89"/>
                                        </p:tgtEl>
                                        <p:attrNameLst>
                                          <p:attrName>ppt_y</p:attrName>
                                        </p:attrNameLst>
                                      </p:cBhvr>
                                      <p:tavLst>
                                        <p:tav tm="0">
                                          <p:val>
                                            <p:strVal val="#ppt_y+.1"/>
                                          </p:val>
                                        </p:tav>
                                        <p:tav tm="100000">
                                          <p:val>
                                            <p:strVal val="#ppt_y"/>
                                          </p:val>
                                        </p:tav>
                                      </p:tavLst>
                                    </p:anim>
                                  </p:childTnLst>
                                </p:cTn>
                              </p:par>
                            </p:childTnLst>
                          </p:cTn>
                        </p:par>
                        <p:par>
                          <p:cTn id="121" fill="hold">
                            <p:stCondLst>
                              <p:cond delay="5850"/>
                            </p:stCondLst>
                            <p:childTnLst>
                              <p:par>
                                <p:cTn id="122" presetID="42" presetClass="entr" presetSubtype="0" fill="hold" grpId="0" nodeType="afterEffect">
                                  <p:stCondLst>
                                    <p:cond delay="0"/>
                                  </p:stCondLst>
                                  <p:childTnLst>
                                    <p:set>
                                      <p:cBhvr>
                                        <p:cTn id="123" dur="1" fill="hold">
                                          <p:stCondLst>
                                            <p:cond delay="0"/>
                                          </p:stCondLst>
                                        </p:cTn>
                                        <p:tgtEl>
                                          <p:spTgt spid="90"/>
                                        </p:tgtEl>
                                        <p:attrNameLst>
                                          <p:attrName>style.visibility</p:attrName>
                                        </p:attrNameLst>
                                      </p:cBhvr>
                                      <p:to>
                                        <p:strVal val="visible"/>
                                      </p:to>
                                    </p:set>
                                    <p:animEffect transition="in" filter="fade">
                                      <p:cBhvr>
                                        <p:cTn id="124" dur="1000"/>
                                        <p:tgtEl>
                                          <p:spTgt spid="90"/>
                                        </p:tgtEl>
                                      </p:cBhvr>
                                    </p:animEffect>
                                    <p:anim calcmode="lin" valueType="num">
                                      <p:cBhvr>
                                        <p:cTn id="125" dur="1000" fill="hold"/>
                                        <p:tgtEl>
                                          <p:spTgt spid="90"/>
                                        </p:tgtEl>
                                        <p:attrNameLst>
                                          <p:attrName>ppt_x</p:attrName>
                                        </p:attrNameLst>
                                      </p:cBhvr>
                                      <p:tavLst>
                                        <p:tav tm="0">
                                          <p:val>
                                            <p:strVal val="#ppt_x"/>
                                          </p:val>
                                        </p:tav>
                                        <p:tav tm="100000">
                                          <p:val>
                                            <p:strVal val="#ppt_x"/>
                                          </p:val>
                                        </p:tav>
                                      </p:tavLst>
                                    </p:anim>
                                    <p:anim calcmode="lin" valueType="num">
                                      <p:cBhvr>
                                        <p:cTn id="126"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61" grpId="0" animBg="1"/>
      <p:bldP spid="65" grpId="0" animBg="1"/>
      <p:bldP spid="80" grpId="0" animBg="1"/>
      <p:bldP spid="81" grpId="0" animBg="1"/>
      <p:bldP spid="82" grpId="0" animBg="1"/>
      <p:bldP spid="83" grpId="0" animBg="1"/>
      <p:bldP spid="84" grpId="0" animBg="1"/>
      <p:bldP spid="85" grpId="0"/>
      <p:bldP spid="86" grpId="0"/>
      <p:bldP spid="87" grpId="0"/>
      <p:bldP spid="88" grpId="0"/>
      <p:bldP spid="89" grpId="0"/>
      <p:bldP spid="90" grpId="0" animBg="1"/>
      <p:bldP spid="9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原创设计师QQ598969553            _1"/>
          <p:cNvSpPr>
            <a:spLocks noChangeArrowheads="1"/>
          </p:cNvSpPr>
          <p:nvPr/>
        </p:nvSpPr>
        <p:spPr bwMode="auto">
          <a:xfrm>
            <a:off x="-1" y="5142492"/>
            <a:ext cx="9557359" cy="850649"/>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endParaRPr lang="zh-CN" altLang="en-US" kern="0" dirty="0">
              <a:solidFill>
                <a:sysClr val="windowText" lastClr="000000"/>
              </a:solidFill>
              <a:ea typeface="微软雅黑" pitchFamily="34" charset="-122"/>
            </a:endParaRPr>
          </a:p>
        </p:txBody>
      </p:sp>
      <p:sp>
        <p:nvSpPr>
          <p:cNvPr id="5" name="原创设计师QQ598969553            _2"/>
          <p:cNvSpPr>
            <a:spLocks noChangeShapeType="1"/>
          </p:cNvSpPr>
          <p:nvPr/>
        </p:nvSpPr>
        <p:spPr bwMode="auto">
          <a:xfrm rot="5400000">
            <a:off x="4380424" y="2029981"/>
            <a:ext cx="0" cy="7363698"/>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6" name="原创设计师QQ598969553            _3"/>
          <p:cNvSpPr>
            <a:spLocks noChangeArrowheads="1"/>
          </p:cNvSpPr>
          <p:nvPr/>
        </p:nvSpPr>
        <p:spPr bwMode="auto">
          <a:xfrm>
            <a:off x="3701915" y="3300994"/>
            <a:ext cx="5855444" cy="845185"/>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7" name="原创设计师QQ598969553            _4"/>
          <p:cNvSpPr>
            <a:spLocks noChangeShapeType="1"/>
          </p:cNvSpPr>
          <p:nvPr/>
        </p:nvSpPr>
        <p:spPr bwMode="auto">
          <a:xfrm rot="16200000" flipH="1">
            <a:off x="6529825" y="2154259"/>
            <a:ext cx="0" cy="3370727"/>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8" name="原创设计师QQ598969553            _5"/>
          <p:cNvSpPr>
            <a:spLocks noChangeArrowheads="1"/>
          </p:cNvSpPr>
          <p:nvPr/>
        </p:nvSpPr>
        <p:spPr bwMode="auto">
          <a:xfrm rot="5400000">
            <a:off x="7975210" y="4446174"/>
            <a:ext cx="2326033" cy="841798"/>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9" name="原创设计师QQ598969553            _6"/>
          <p:cNvSpPr>
            <a:spLocks noChangeShapeType="1"/>
          </p:cNvSpPr>
          <p:nvPr/>
        </p:nvSpPr>
        <p:spPr bwMode="auto">
          <a:xfrm>
            <a:off x="9155911" y="4428498"/>
            <a:ext cx="0" cy="403061"/>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0" name="原创设计师QQ598969553            _7"/>
          <p:cNvSpPr>
            <a:spLocks noChangeArrowheads="1"/>
          </p:cNvSpPr>
          <p:nvPr/>
        </p:nvSpPr>
        <p:spPr bwMode="auto">
          <a:xfrm>
            <a:off x="4182941" y="1528950"/>
            <a:ext cx="5374418" cy="850649"/>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endParaRPr lang="zh-CN" altLang="en-US" kern="0" dirty="0">
              <a:solidFill>
                <a:sysClr val="windowText" lastClr="000000"/>
              </a:solidFill>
              <a:ea typeface="微软雅黑" pitchFamily="34" charset="-122"/>
            </a:endParaRPr>
          </a:p>
        </p:txBody>
      </p:sp>
      <p:sp>
        <p:nvSpPr>
          <p:cNvPr id="11" name="原创设计师QQ598969553            _8"/>
          <p:cNvSpPr>
            <a:spLocks noChangeShapeType="1"/>
          </p:cNvSpPr>
          <p:nvPr/>
        </p:nvSpPr>
        <p:spPr bwMode="auto">
          <a:xfrm rot="5400000">
            <a:off x="6376909" y="354059"/>
            <a:ext cx="0" cy="3370727"/>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2" name="原创设计师QQ598969553            _9"/>
          <p:cNvSpPr>
            <a:spLocks noChangeArrowheads="1"/>
          </p:cNvSpPr>
          <p:nvPr/>
        </p:nvSpPr>
        <p:spPr bwMode="auto">
          <a:xfrm rot="5400000">
            <a:off x="2492337" y="2416665"/>
            <a:ext cx="2617229" cy="841798"/>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13" name="原创设计师QQ598969553            _10"/>
          <p:cNvSpPr>
            <a:spLocks noChangeShapeType="1"/>
          </p:cNvSpPr>
          <p:nvPr/>
        </p:nvSpPr>
        <p:spPr bwMode="auto">
          <a:xfrm>
            <a:off x="3781496" y="2605810"/>
            <a:ext cx="0" cy="453520"/>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4" name="原创设计师QQ598969553            _11"/>
          <p:cNvSpPr>
            <a:spLocks noChangeArrowheads="1"/>
          </p:cNvSpPr>
          <p:nvPr/>
        </p:nvSpPr>
        <p:spPr bwMode="auto">
          <a:xfrm>
            <a:off x="8457728" y="1247335"/>
            <a:ext cx="1375359" cy="1358474"/>
          </a:xfrm>
          <a:prstGeom prst="ellipse">
            <a:avLst/>
          </a:prstGeom>
          <a:solidFill>
            <a:schemeClr val="accent1"/>
          </a:solidFill>
          <a:ln w="19050">
            <a:noFill/>
            <a:round/>
            <a:headEnd/>
            <a:tailEnd/>
          </a:ln>
        </p:spPr>
        <p:txBody>
          <a:bodyPr wrap="none" lIns="89477" tIns="44738" rIns="89477" bIns="44738" anchor="ctr"/>
          <a:lstStyle/>
          <a:p>
            <a:pPr algn="ctr">
              <a:defRPr/>
            </a:pPr>
            <a:r>
              <a:rPr lang="zh-CN" altLang="en-US" sz="2000" kern="0" dirty="0">
                <a:solidFill>
                  <a:schemeClr val="bg1"/>
                </a:solidFill>
                <a:ea typeface="微软雅黑" pitchFamily="34" charset="-122"/>
              </a:rPr>
              <a:t>起点</a:t>
            </a:r>
          </a:p>
        </p:txBody>
      </p:sp>
      <p:sp>
        <p:nvSpPr>
          <p:cNvPr id="16" name="原创设计师QQ598969553            _12"/>
          <p:cNvSpPr/>
          <p:nvPr/>
        </p:nvSpPr>
        <p:spPr>
          <a:xfrm>
            <a:off x="4717190" y="1579666"/>
            <a:ext cx="3552697"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a:t>
            </a:r>
            <a:endParaRPr lang="zh-CN" altLang="en-US" sz="1600" dirty="0">
              <a:latin typeface="微软雅黑" pitchFamily="34" charset="-122"/>
              <a:ea typeface="微软雅黑" pitchFamily="34" charset="-122"/>
            </a:endParaRPr>
          </a:p>
        </p:txBody>
      </p:sp>
      <p:sp>
        <p:nvSpPr>
          <p:cNvPr id="17" name="原创设计师QQ598969553            _13"/>
          <p:cNvSpPr>
            <a:spLocks noChangeArrowheads="1"/>
          </p:cNvSpPr>
          <p:nvPr/>
        </p:nvSpPr>
        <p:spPr bwMode="auto">
          <a:xfrm>
            <a:off x="3113269" y="1247335"/>
            <a:ext cx="1375359" cy="1358474"/>
          </a:xfrm>
          <a:prstGeom prst="ellipse">
            <a:avLst/>
          </a:prstGeom>
          <a:solidFill>
            <a:schemeClr val="accent1"/>
          </a:solidFill>
          <a:ln w="19050">
            <a:noFill/>
            <a:round/>
            <a:headEnd/>
            <a:tailEnd/>
          </a:ln>
        </p:spPr>
        <p:txBody>
          <a:bodyPr wrap="none" lIns="89477" tIns="44738" rIns="89477" bIns="44738" anchor="ctr"/>
          <a:lstStyle/>
          <a:p>
            <a:pPr algn="ctr">
              <a:defRPr/>
            </a:pPr>
            <a:r>
              <a:rPr lang="zh-CN" altLang="en-US" sz="2000" kern="0" dirty="0">
                <a:solidFill>
                  <a:schemeClr val="bg1"/>
                </a:solidFill>
                <a:ea typeface="微软雅黑" pitchFamily="34" charset="-122"/>
              </a:rPr>
              <a:t>第一季度</a:t>
            </a:r>
          </a:p>
        </p:txBody>
      </p:sp>
      <p:sp>
        <p:nvSpPr>
          <p:cNvPr id="18" name="原创设计师QQ598969553            _14"/>
          <p:cNvSpPr>
            <a:spLocks noChangeArrowheads="1"/>
          </p:cNvSpPr>
          <p:nvPr/>
        </p:nvSpPr>
        <p:spPr bwMode="auto">
          <a:xfrm>
            <a:off x="3113269" y="3024819"/>
            <a:ext cx="1375359" cy="1358474"/>
          </a:xfrm>
          <a:prstGeom prst="ellipse">
            <a:avLst/>
          </a:prstGeom>
          <a:solidFill>
            <a:schemeClr val="accent1"/>
          </a:solidFill>
          <a:ln w="19050">
            <a:noFill/>
            <a:round/>
            <a:headEnd/>
            <a:tailEnd/>
          </a:ln>
        </p:spPr>
        <p:txBody>
          <a:bodyPr wrap="none" lIns="89477" tIns="44738" rIns="89477" bIns="44738" anchor="ctr"/>
          <a:lstStyle/>
          <a:p>
            <a:pPr algn="ctr">
              <a:defRPr/>
            </a:pPr>
            <a:r>
              <a:rPr lang="zh-CN" altLang="en-US" sz="2000" kern="0" dirty="0">
                <a:solidFill>
                  <a:schemeClr val="bg1"/>
                </a:solidFill>
                <a:ea typeface="微软雅黑" pitchFamily="34" charset="-122"/>
              </a:rPr>
              <a:t>第二季度</a:t>
            </a:r>
          </a:p>
        </p:txBody>
      </p:sp>
      <p:sp>
        <p:nvSpPr>
          <p:cNvPr id="19" name="原创设计师QQ598969553            _15"/>
          <p:cNvSpPr/>
          <p:nvPr/>
        </p:nvSpPr>
        <p:spPr>
          <a:xfrm>
            <a:off x="4717190" y="3379866"/>
            <a:ext cx="3552697"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a:t>
            </a:r>
            <a:endParaRPr lang="zh-CN" altLang="en-US" sz="1600" dirty="0">
              <a:latin typeface="微软雅黑" pitchFamily="34" charset="-122"/>
              <a:ea typeface="微软雅黑" pitchFamily="34" charset="-122"/>
            </a:endParaRPr>
          </a:p>
        </p:txBody>
      </p:sp>
      <p:sp>
        <p:nvSpPr>
          <p:cNvPr id="20" name="原创设计师QQ598969553            _16"/>
          <p:cNvSpPr>
            <a:spLocks noChangeArrowheads="1"/>
          </p:cNvSpPr>
          <p:nvPr/>
        </p:nvSpPr>
        <p:spPr bwMode="auto">
          <a:xfrm>
            <a:off x="8468232" y="3024819"/>
            <a:ext cx="1375359" cy="1358474"/>
          </a:xfrm>
          <a:prstGeom prst="ellipse">
            <a:avLst/>
          </a:prstGeom>
          <a:solidFill>
            <a:schemeClr val="accent1"/>
          </a:solidFill>
          <a:ln w="19050">
            <a:noFill/>
            <a:round/>
            <a:headEnd/>
            <a:tailEnd/>
          </a:ln>
        </p:spPr>
        <p:txBody>
          <a:bodyPr wrap="none" lIns="89477" tIns="44738" rIns="89477" bIns="44738" anchor="ctr"/>
          <a:lstStyle/>
          <a:p>
            <a:pPr algn="ctr">
              <a:defRPr/>
            </a:pPr>
            <a:r>
              <a:rPr lang="zh-CN" altLang="en-US" sz="2000" kern="0" dirty="0">
                <a:solidFill>
                  <a:schemeClr val="bg1"/>
                </a:solidFill>
                <a:ea typeface="微软雅黑" pitchFamily="34" charset="-122"/>
              </a:rPr>
              <a:t>第三季度</a:t>
            </a:r>
          </a:p>
        </p:txBody>
      </p:sp>
      <p:sp>
        <p:nvSpPr>
          <p:cNvPr id="21" name="原创设计师QQ598969553            _17"/>
          <p:cNvSpPr>
            <a:spLocks noChangeArrowheads="1"/>
          </p:cNvSpPr>
          <p:nvPr/>
        </p:nvSpPr>
        <p:spPr bwMode="auto">
          <a:xfrm>
            <a:off x="8468232" y="4879632"/>
            <a:ext cx="1375359" cy="1358474"/>
          </a:xfrm>
          <a:prstGeom prst="ellipse">
            <a:avLst/>
          </a:prstGeom>
          <a:solidFill>
            <a:schemeClr val="accent1"/>
          </a:solidFill>
          <a:ln w="19050">
            <a:noFill/>
            <a:round/>
            <a:headEnd/>
            <a:tailEnd/>
          </a:ln>
        </p:spPr>
        <p:txBody>
          <a:bodyPr wrap="none" lIns="89477" tIns="44738" rIns="89477" bIns="44738" anchor="ctr"/>
          <a:lstStyle/>
          <a:p>
            <a:pPr algn="ctr">
              <a:defRPr/>
            </a:pPr>
            <a:r>
              <a:rPr lang="zh-CN" altLang="en-US" sz="2000" kern="0" dirty="0">
                <a:solidFill>
                  <a:schemeClr val="bg1"/>
                </a:solidFill>
                <a:ea typeface="微软雅黑" pitchFamily="34" charset="-122"/>
              </a:rPr>
              <a:t>第四季度</a:t>
            </a:r>
          </a:p>
        </p:txBody>
      </p:sp>
      <p:sp>
        <p:nvSpPr>
          <p:cNvPr id="22" name="原创设计师QQ598969553            _18"/>
          <p:cNvSpPr/>
          <p:nvPr/>
        </p:nvSpPr>
        <p:spPr>
          <a:xfrm>
            <a:off x="1164490" y="5252074"/>
            <a:ext cx="6897783"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点击添加文本点击添加文本点击添加文本点击添加文本</a:t>
            </a:r>
            <a:endParaRPr lang="zh-CN" altLang="en-US" sz="1600" dirty="0">
              <a:latin typeface="微软雅黑" pitchFamily="34" charset="-122"/>
              <a:ea typeface="微软雅黑" pitchFamily="34" charset="-122"/>
            </a:endParaRPr>
          </a:p>
        </p:txBody>
      </p:sp>
      <p:sp>
        <p:nvSpPr>
          <p:cNvPr id="24" name="原创设计师QQ598969553            _19"/>
          <p:cNvSpPr txBox="1"/>
          <p:nvPr/>
        </p:nvSpPr>
        <p:spPr>
          <a:xfrm>
            <a:off x="1735576"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23"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874485580"/>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14:presetBounceEnd="50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50000">
                                          <p:cBhvr additive="base">
                                            <p:cTn id="15"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14:presetBounceEnd="50000">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14:bounceEnd="50000">
                                          <p:cBhvr additive="base">
                                            <p:cTn id="27"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14:presetBounceEnd="50000">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14:bounceEnd="50000">
                                          <p:cBhvr additive="base">
                                            <p:cTn id="48"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14:presetBounceEnd="50000">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14:bounceEnd="50000">
                                          <p:cBhvr additive="base">
                                            <p:cTn id="60"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50"/>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50"/>
                                </p:stCondLst>
                                <p:childTnLst>
                                  <p:par>
                                    <p:cTn id="79" presetID="2" presetClass="entr" presetSubtype="1" fill="hold" grpId="0" nodeType="afterEffect" p14:presetBounceEnd="50000">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14:bounceEnd="50000">
                                          <p:cBhvr additive="base">
                                            <p:cTn id="81"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50"/>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5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ppt_x"/>
                                              </p:val>
                                            </p:tav>
                                            <p:tav tm="100000">
                                              <p:val>
                                                <p:strVal val="#ppt_x"/>
                                              </p:val>
                                            </p:tav>
                                          </p:tavLst>
                                        </p:anim>
                                        <p:anim calcmode="lin" valueType="num">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500" fill="hold"/>
                                            <p:tgtEl>
                                              <p:spTgt spid="20"/>
                                            </p:tgtEl>
                                            <p:attrNameLst>
                                              <p:attrName>ppt_x</p:attrName>
                                            </p:attrNameLst>
                                          </p:cBhvr>
                                          <p:tavLst>
                                            <p:tav tm="0">
                                              <p:val>
                                                <p:strVal val="#ppt_x"/>
                                              </p:val>
                                            </p:tav>
                                            <p:tav tm="100000">
                                              <p:val>
                                                <p:strVal val="#ppt_x"/>
                                              </p:val>
                                            </p:tav>
                                          </p:tavLst>
                                        </p:anim>
                                        <p:anim calcmode="lin" valueType="num">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50"/>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50"/>
                                </p:stCondLst>
                                <p:childTnLst>
                                  <p:par>
                                    <p:cTn id="79" presetID="2" presetClass="entr" presetSubtype="1"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ppt_x"/>
                                              </p:val>
                                            </p:tav>
                                            <p:tav tm="100000">
                                              <p:val>
                                                <p:strVal val="#ppt_x"/>
                                              </p:val>
                                            </p:tav>
                                          </p:tavLst>
                                        </p:anim>
                                        <p:anim calcmode="lin" valueType="num">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50"/>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5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原创设计师QQ598969553            _1"/>
          <p:cNvCxnSpPr/>
          <p:nvPr/>
        </p:nvCxnSpPr>
        <p:spPr>
          <a:xfrm>
            <a:off x="633069" y="3060513"/>
            <a:ext cx="232888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5" name="原创设计师QQ598969553            _2"/>
          <p:cNvCxnSpPr/>
          <p:nvPr/>
        </p:nvCxnSpPr>
        <p:spPr>
          <a:xfrm>
            <a:off x="633069" y="4566086"/>
            <a:ext cx="232888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 name="原创设计师QQ598969553            _3"/>
          <p:cNvGrpSpPr/>
          <p:nvPr/>
        </p:nvGrpSpPr>
        <p:grpSpPr>
          <a:xfrm>
            <a:off x="510974" y="1629594"/>
            <a:ext cx="2633964" cy="1313009"/>
            <a:chOff x="8835092" y="1945063"/>
            <a:chExt cx="2483676" cy="1235726"/>
          </a:xfrm>
        </p:grpSpPr>
        <p:sp>
          <p:nvSpPr>
            <p:cNvPr id="7" name="文本框 11"/>
            <p:cNvSpPr txBox="1"/>
            <p:nvPr/>
          </p:nvSpPr>
          <p:spPr>
            <a:xfrm>
              <a:off x="8835092" y="1945063"/>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8" name="文本框 12"/>
            <p:cNvSpPr txBox="1"/>
            <p:nvPr/>
          </p:nvSpPr>
          <p:spPr>
            <a:xfrm>
              <a:off x="8872836" y="2273941"/>
              <a:ext cx="2445932" cy="906848"/>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9" name="原创设计师QQ598969553            _4"/>
          <p:cNvGrpSpPr/>
          <p:nvPr/>
        </p:nvGrpSpPr>
        <p:grpSpPr>
          <a:xfrm>
            <a:off x="500682" y="3136184"/>
            <a:ext cx="2633964" cy="1339862"/>
            <a:chOff x="8835092" y="2033592"/>
            <a:chExt cx="2483676" cy="1260986"/>
          </a:xfrm>
        </p:grpSpPr>
        <p:sp>
          <p:nvSpPr>
            <p:cNvPr id="10" name="文本框 14"/>
            <p:cNvSpPr txBox="1"/>
            <p:nvPr/>
          </p:nvSpPr>
          <p:spPr>
            <a:xfrm>
              <a:off x="8835092" y="2033592"/>
              <a:ext cx="1248229" cy="347590"/>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1" name="文本框 15"/>
            <p:cNvSpPr txBox="1"/>
            <p:nvPr/>
          </p:nvSpPr>
          <p:spPr>
            <a:xfrm>
              <a:off x="8872836" y="2387739"/>
              <a:ext cx="2445932" cy="906839"/>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2" name="原创设计师QQ598969553            _5"/>
          <p:cNvGrpSpPr/>
          <p:nvPr/>
        </p:nvGrpSpPr>
        <p:grpSpPr>
          <a:xfrm>
            <a:off x="510971" y="4629295"/>
            <a:ext cx="2647306" cy="1326454"/>
            <a:chOff x="8835092" y="2046239"/>
            <a:chExt cx="2496257" cy="1248378"/>
          </a:xfrm>
        </p:grpSpPr>
        <p:sp>
          <p:nvSpPr>
            <p:cNvPr id="13" name="文本框 17"/>
            <p:cNvSpPr txBox="1"/>
            <p:nvPr/>
          </p:nvSpPr>
          <p:spPr>
            <a:xfrm>
              <a:off x="8835092" y="2046239"/>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4" name="文本框 18"/>
            <p:cNvSpPr txBox="1"/>
            <p:nvPr/>
          </p:nvSpPr>
          <p:spPr>
            <a:xfrm>
              <a:off x="8885416" y="2387769"/>
              <a:ext cx="2445933" cy="906848"/>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5" name="原创设计师QQ598969553            _6"/>
          <p:cNvGrpSpPr/>
          <p:nvPr/>
        </p:nvGrpSpPr>
        <p:grpSpPr>
          <a:xfrm>
            <a:off x="3466163" y="3908722"/>
            <a:ext cx="2472813" cy="1862210"/>
            <a:chOff x="3474720" y="4038600"/>
            <a:chExt cx="2331720" cy="1752600"/>
          </a:xfrm>
        </p:grpSpPr>
        <p:sp>
          <p:nvSpPr>
            <p:cNvPr id="16" name="文本框 19"/>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7" name="文本框 20"/>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8" name="文本框 21"/>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9" name="矩形 18"/>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b="1">
                <a:ln w="12700">
                  <a:solidFill>
                    <a:schemeClr val="tx2">
                      <a:satMod val="155000"/>
                    </a:schemeClr>
                  </a:solidFill>
                  <a:prstDash val="solid"/>
                </a:ln>
                <a:effectLst>
                  <a:outerShdw blurRad="41275" dist="20320" dir="1800000" algn="tl" rotWithShape="0">
                    <a:srgbClr val="000000">
                      <a:alpha val="40000"/>
                    </a:srgbClr>
                  </a:outerShdw>
                </a:effectLst>
                <a:latin typeface="微软雅黑" pitchFamily="34" charset="-122"/>
                <a:ea typeface="微软雅黑" pitchFamily="34" charset="-122"/>
              </a:endParaRPr>
            </a:p>
          </p:txBody>
        </p:sp>
        <p:cxnSp>
          <p:nvCxnSpPr>
            <p:cNvPr id="20" name="直接连接符 19"/>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2" name="原创设计师QQ598969553            _7"/>
          <p:cNvGrpSpPr/>
          <p:nvPr/>
        </p:nvGrpSpPr>
        <p:grpSpPr>
          <a:xfrm>
            <a:off x="6294544" y="3908722"/>
            <a:ext cx="2472813" cy="1862210"/>
            <a:chOff x="3474720" y="4038600"/>
            <a:chExt cx="2331720" cy="1752600"/>
          </a:xfrm>
        </p:grpSpPr>
        <p:sp>
          <p:nvSpPr>
            <p:cNvPr id="23" name="文本框 30"/>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4" name="文本框 31"/>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5" name="文本框 32"/>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6" name="矩形 25"/>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latin typeface="微软雅黑" pitchFamily="34" charset="-122"/>
                <a:ea typeface="微软雅黑" pitchFamily="34" charset="-122"/>
              </a:endParaRPr>
            </a:p>
          </p:txBody>
        </p:sp>
        <p:cxnSp>
          <p:nvCxnSpPr>
            <p:cNvPr id="27" name="直接连接符 26"/>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9" name="原创设计师QQ598969553            _8"/>
          <p:cNvGrpSpPr/>
          <p:nvPr/>
        </p:nvGrpSpPr>
        <p:grpSpPr>
          <a:xfrm>
            <a:off x="9143129" y="3908722"/>
            <a:ext cx="2472813" cy="1862210"/>
            <a:chOff x="3474720" y="4038600"/>
            <a:chExt cx="2331720" cy="1752600"/>
          </a:xfrm>
        </p:grpSpPr>
        <p:sp>
          <p:nvSpPr>
            <p:cNvPr id="30" name="文本框 37"/>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1" name="文本框 38"/>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2" name="文本框 39"/>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3" name="矩形 32"/>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latin typeface="微软雅黑" pitchFamily="34" charset="-122"/>
                <a:ea typeface="微软雅黑" pitchFamily="34" charset="-122"/>
              </a:endParaRPr>
            </a:p>
          </p:txBody>
        </p:sp>
        <p:cxnSp>
          <p:nvCxnSpPr>
            <p:cNvPr id="34" name="直接连接符 33"/>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6" name="原创设计师QQ598969553            _9"/>
          <p:cNvGrpSpPr/>
          <p:nvPr/>
        </p:nvGrpSpPr>
        <p:grpSpPr>
          <a:xfrm>
            <a:off x="3466163" y="1868389"/>
            <a:ext cx="2472813" cy="2040335"/>
            <a:chOff x="3569970" y="1908810"/>
            <a:chExt cx="2331720" cy="1920240"/>
          </a:xfrm>
        </p:grpSpPr>
        <p:sp>
          <p:nvSpPr>
            <p:cNvPr id="37" name="矩形 36"/>
            <p:cNvSpPr/>
            <p:nvPr/>
          </p:nvSpPr>
          <p:spPr>
            <a:xfrm>
              <a:off x="3569970" y="1908810"/>
              <a:ext cx="2331720" cy="1920240"/>
            </a:xfrm>
            <a:prstGeom prst="rect">
              <a:avLst/>
            </a:prstGeom>
            <a:gradFill flip="none" rotWithShape="1">
              <a:gsLst>
                <a:gs pos="50000">
                  <a:srgbClr val="E7E7E7"/>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38"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39" name="文本框 47"/>
            <p:cNvSpPr txBox="1"/>
            <p:nvPr/>
          </p:nvSpPr>
          <p:spPr>
            <a:xfrm>
              <a:off x="4111716" y="3381327"/>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grpSp>
      <p:grpSp>
        <p:nvGrpSpPr>
          <p:cNvPr id="40" name="原创设计师QQ598969553            _10"/>
          <p:cNvGrpSpPr/>
          <p:nvPr/>
        </p:nvGrpSpPr>
        <p:grpSpPr>
          <a:xfrm>
            <a:off x="6310706" y="1868389"/>
            <a:ext cx="2472813" cy="2040335"/>
            <a:chOff x="6252210" y="1908810"/>
            <a:chExt cx="2331720" cy="1920240"/>
          </a:xfrm>
        </p:grpSpPr>
        <p:sp>
          <p:nvSpPr>
            <p:cNvPr id="41" name="矩形 40"/>
            <p:cNvSpPr/>
            <p:nvPr/>
          </p:nvSpPr>
          <p:spPr>
            <a:xfrm>
              <a:off x="6252210" y="1908810"/>
              <a:ext cx="2331720" cy="19202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42"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43" name="文本框 48"/>
            <p:cNvSpPr txBox="1"/>
            <p:nvPr/>
          </p:nvSpPr>
          <p:spPr>
            <a:xfrm>
              <a:off x="6793956" y="3381327"/>
              <a:ext cx="1248229" cy="362076"/>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sz="1900" dirty="0">
                  <a:solidFill>
                    <a:schemeClr val="bg1"/>
                  </a:solidFill>
                  <a:latin typeface="微软雅黑" pitchFamily="34" charset="-122"/>
                  <a:ea typeface="微软雅黑" pitchFamily="34" charset="-122"/>
                </a:rPr>
                <a:t>添加标题</a:t>
              </a:r>
            </a:p>
          </p:txBody>
        </p:sp>
      </p:grpSp>
      <p:grpSp>
        <p:nvGrpSpPr>
          <p:cNvPr id="44" name="原创设计师QQ598969553            _11"/>
          <p:cNvGrpSpPr/>
          <p:nvPr/>
        </p:nvGrpSpPr>
        <p:grpSpPr>
          <a:xfrm>
            <a:off x="9151209" y="1868389"/>
            <a:ext cx="2472813" cy="2040335"/>
            <a:chOff x="9025890" y="1908810"/>
            <a:chExt cx="2331720" cy="1920240"/>
          </a:xfrm>
        </p:grpSpPr>
        <p:sp>
          <p:nvSpPr>
            <p:cNvPr id="45" name="矩形 44"/>
            <p:cNvSpPr/>
            <p:nvPr/>
          </p:nvSpPr>
          <p:spPr>
            <a:xfrm>
              <a:off x="9025890" y="1908810"/>
              <a:ext cx="2331720" cy="1920240"/>
            </a:xfrm>
            <a:prstGeom prst="rect">
              <a:avLst/>
            </a:prstGeom>
            <a:gradFill flip="none" rotWithShape="1">
              <a:gsLst>
                <a:gs pos="50000">
                  <a:srgbClr val="E7E7E7">
                    <a:alpha val="90000"/>
                  </a:srgbClr>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46"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47" name="文本框 49"/>
            <p:cNvSpPr txBox="1"/>
            <p:nvPr/>
          </p:nvSpPr>
          <p:spPr>
            <a:xfrm>
              <a:off x="9567636" y="3381327"/>
              <a:ext cx="1248229" cy="362076"/>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sz="1900" dirty="0">
                  <a:solidFill>
                    <a:schemeClr val="tx1"/>
                  </a:solidFill>
                  <a:latin typeface="微软雅黑" pitchFamily="34" charset="-122"/>
                  <a:ea typeface="微软雅黑" pitchFamily="34" charset="-122"/>
                </a:rPr>
                <a:t>添加标题</a:t>
              </a:r>
            </a:p>
          </p:txBody>
        </p:sp>
      </p:grpSp>
      <p:sp>
        <p:nvSpPr>
          <p:cNvPr id="49" name="原创设计师QQ598969553            _1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48"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2036841508"/>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9"/>
                                        </p:tgtEl>
                                        <p:attrNameLst>
                                          <p:attrName>ppt_y</p:attrName>
                                        </p:attrNameLst>
                                      </p:cBhvr>
                                      <p:tavLst>
                                        <p:tav tm="0">
                                          <p:val>
                                            <p:strVal val="#ppt_y"/>
                                          </p:val>
                                        </p:tav>
                                        <p:tav tm="100000">
                                          <p:val>
                                            <p:strVal val="#ppt_y"/>
                                          </p:val>
                                        </p:tav>
                                      </p:tavLst>
                                    </p:anim>
                                    <p:anim calcmode="lin" valueType="num">
                                      <p:cBhvr>
                                        <p:cTn id="9"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9"/>
                                        </p:tgtEl>
                                      </p:cBhvr>
                                    </p:animEffect>
                                  </p:childTnLst>
                                </p:cTn>
                              </p:par>
                              <p:par>
                                <p:cTn id="12" presetID="16" presetClass="entr" presetSubtype="21" fill="hold" nodeType="withEffect">
                                  <p:stCondLst>
                                    <p:cond delay="250"/>
                                  </p:stCondLst>
                                  <p:childTnLst>
                                    <p:set>
                                      <p:cBhvr>
                                        <p:cTn id="13" dur="1" fill="hold">
                                          <p:stCondLst>
                                            <p:cond delay="0"/>
                                          </p:stCondLst>
                                        </p:cTn>
                                        <p:tgtEl>
                                          <p:spTgt spid="44"/>
                                        </p:tgtEl>
                                        <p:attrNameLst>
                                          <p:attrName>style.visibility</p:attrName>
                                        </p:attrNameLst>
                                      </p:cBhvr>
                                      <p:to>
                                        <p:strVal val="visible"/>
                                      </p:to>
                                    </p:set>
                                    <p:animEffect transition="in" filter="barn(inVertical)">
                                      <p:cBhvr>
                                        <p:cTn id="14" dur="500"/>
                                        <p:tgtEl>
                                          <p:spTgt spid="44"/>
                                        </p:tgtEl>
                                      </p:cBhvr>
                                    </p:animEffect>
                                  </p:childTnLst>
                                </p:cTn>
                              </p:par>
                              <p:par>
                                <p:cTn id="15" presetID="16" presetClass="entr" presetSubtype="21" fill="hold" nodeType="withEffect">
                                  <p:stCondLst>
                                    <p:cond delay="250"/>
                                  </p:stCondLst>
                                  <p:childTnLst>
                                    <p:set>
                                      <p:cBhvr>
                                        <p:cTn id="16" dur="1" fill="hold">
                                          <p:stCondLst>
                                            <p:cond delay="0"/>
                                          </p:stCondLst>
                                        </p:cTn>
                                        <p:tgtEl>
                                          <p:spTgt spid="29"/>
                                        </p:tgtEl>
                                        <p:attrNameLst>
                                          <p:attrName>style.visibility</p:attrName>
                                        </p:attrNameLst>
                                      </p:cBhvr>
                                      <p:to>
                                        <p:strVal val="visible"/>
                                      </p:to>
                                    </p:set>
                                    <p:animEffect transition="in" filter="barn(inVertical)">
                                      <p:cBhvr>
                                        <p:cTn id="17" dur="500"/>
                                        <p:tgtEl>
                                          <p:spTgt spid="29"/>
                                        </p:tgtEl>
                                      </p:cBhvr>
                                    </p:animEffect>
                                  </p:childTnLst>
                                </p:cTn>
                              </p:par>
                              <p:par>
                                <p:cTn id="18" presetID="16" presetClass="entr" presetSubtype="21" fill="hold" nodeType="withEffect">
                                  <p:stCondLst>
                                    <p:cond delay="1250"/>
                                  </p:stCondLst>
                                  <p:childTnLst>
                                    <p:set>
                                      <p:cBhvr>
                                        <p:cTn id="19" dur="1" fill="hold">
                                          <p:stCondLst>
                                            <p:cond delay="0"/>
                                          </p:stCondLst>
                                        </p:cTn>
                                        <p:tgtEl>
                                          <p:spTgt spid="40"/>
                                        </p:tgtEl>
                                        <p:attrNameLst>
                                          <p:attrName>style.visibility</p:attrName>
                                        </p:attrNameLst>
                                      </p:cBhvr>
                                      <p:to>
                                        <p:strVal val="visible"/>
                                      </p:to>
                                    </p:set>
                                    <p:animEffect transition="in" filter="barn(inVertical)">
                                      <p:cBhvr>
                                        <p:cTn id="20" dur="500"/>
                                        <p:tgtEl>
                                          <p:spTgt spid="40"/>
                                        </p:tgtEl>
                                      </p:cBhvr>
                                    </p:animEffect>
                                  </p:childTnLst>
                                </p:cTn>
                              </p:par>
                              <p:par>
                                <p:cTn id="21" presetID="16" presetClass="entr" presetSubtype="21" fill="hold" nodeType="withEffect">
                                  <p:stCondLst>
                                    <p:cond delay="1250"/>
                                  </p:stCondLst>
                                  <p:childTnLst>
                                    <p:set>
                                      <p:cBhvr>
                                        <p:cTn id="22" dur="1" fill="hold">
                                          <p:stCondLst>
                                            <p:cond delay="0"/>
                                          </p:stCondLst>
                                        </p:cTn>
                                        <p:tgtEl>
                                          <p:spTgt spid="22"/>
                                        </p:tgtEl>
                                        <p:attrNameLst>
                                          <p:attrName>style.visibility</p:attrName>
                                        </p:attrNameLst>
                                      </p:cBhvr>
                                      <p:to>
                                        <p:strVal val="visible"/>
                                      </p:to>
                                    </p:set>
                                    <p:animEffect transition="in" filter="barn(inVertical)">
                                      <p:cBhvr>
                                        <p:cTn id="23" dur="500"/>
                                        <p:tgtEl>
                                          <p:spTgt spid="22"/>
                                        </p:tgtEl>
                                      </p:cBhvr>
                                    </p:animEffect>
                                  </p:childTnLst>
                                </p:cTn>
                              </p:par>
                              <p:par>
                                <p:cTn id="24" presetID="16" presetClass="entr" presetSubtype="21" fill="hold" nodeType="withEffect">
                                  <p:stCondLst>
                                    <p:cond delay="2250"/>
                                  </p:stCondLst>
                                  <p:childTnLst>
                                    <p:set>
                                      <p:cBhvr>
                                        <p:cTn id="25" dur="1" fill="hold">
                                          <p:stCondLst>
                                            <p:cond delay="0"/>
                                          </p:stCondLst>
                                        </p:cTn>
                                        <p:tgtEl>
                                          <p:spTgt spid="36"/>
                                        </p:tgtEl>
                                        <p:attrNameLst>
                                          <p:attrName>style.visibility</p:attrName>
                                        </p:attrNameLst>
                                      </p:cBhvr>
                                      <p:to>
                                        <p:strVal val="visible"/>
                                      </p:to>
                                    </p:set>
                                    <p:animEffect transition="in" filter="barn(inVertical)">
                                      <p:cBhvr>
                                        <p:cTn id="26" dur="500"/>
                                        <p:tgtEl>
                                          <p:spTgt spid="36"/>
                                        </p:tgtEl>
                                      </p:cBhvr>
                                    </p:animEffect>
                                  </p:childTnLst>
                                </p:cTn>
                              </p:par>
                              <p:par>
                                <p:cTn id="27" presetID="16" presetClass="entr" presetSubtype="21" fill="hold" nodeType="withEffect">
                                  <p:stCondLst>
                                    <p:cond delay="2250"/>
                                  </p:stCondLst>
                                  <p:childTnLst>
                                    <p:set>
                                      <p:cBhvr>
                                        <p:cTn id="28" dur="1" fill="hold">
                                          <p:stCondLst>
                                            <p:cond delay="0"/>
                                          </p:stCondLst>
                                        </p:cTn>
                                        <p:tgtEl>
                                          <p:spTgt spid="15"/>
                                        </p:tgtEl>
                                        <p:attrNameLst>
                                          <p:attrName>style.visibility</p:attrName>
                                        </p:attrNameLst>
                                      </p:cBhvr>
                                      <p:to>
                                        <p:strVal val="visible"/>
                                      </p:to>
                                    </p:set>
                                    <p:animEffect transition="in" filter="barn(inVertical)">
                                      <p:cBhvr>
                                        <p:cTn id="29" dur="500"/>
                                        <p:tgtEl>
                                          <p:spTgt spid="15"/>
                                        </p:tgtEl>
                                      </p:cBhvr>
                                    </p:animEffect>
                                  </p:childTnLst>
                                </p:cTn>
                              </p:par>
                              <p:par>
                                <p:cTn id="30" presetID="14" presetClass="entr" presetSubtype="10" fill="hold" nodeType="withEffect">
                                  <p:stCondLst>
                                    <p:cond delay="3250"/>
                                  </p:stCondLst>
                                  <p:childTnLst>
                                    <p:set>
                                      <p:cBhvr>
                                        <p:cTn id="31" dur="1" fill="hold">
                                          <p:stCondLst>
                                            <p:cond delay="0"/>
                                          </p:stCondLst>
                                        </p:cTn>
                                        <p:tgtEl>
                                          <p:spTgt spid="6"/>
                                        </p:tgtEl>
                                        <p:attrNameLst>
                                          <p:attrName>style.visibility</p:attrName>
                                        </p:attrNameLst>
                                      </p:cBhvr>
                                      <p:to>
                                        <p:strVal val="visible"/>
                                      </p:to>
                                    </p:set>
                                    <p:animEffect transition="in" filter="randombar(horizontal)">
                                      <p:cBhvr>
                                        <p:cTn id="32" dur="500"/>
                                        <p:tgtEl>
                                          <p:spTgt spid="6"/>
                                        </p:tgtEl>
                                      </p:cBhvr>
                                    </p:animEffect>
                                  </p:childTnLst>
                                </p:cTn>
                              </p:par>
                              <p:par>
                                <p:cTn id="33" presetID="14" presetClass="entr" presetSubtype="10" fill="hold" nodeType="withEffect">
                                  <p:stCondLst>
                                    <p:cond delay="3250"/>
                                  </p:stCondLst>
                                  <p:childTnLst>
                                    <p:set>
                                      <p:cBhvr>
                                        <p:cTn id="34" dur="1" fill="hold">
                                          <p:stCondLst>
                                            <p:cond delay="0"/>
                                          </p:stCondLst>
                                        </p:cTn>
                                        <p:tgtEl>
                                          <p:spTgt spid="4"/>
                                        </p:tgtEl>
                                        <p:attrNameLst>
                                          <p:attrName>style.visibility</p:attrName>
                                        </p:attrNameLst>
                                      </p:cBhvr>
                                      <p:to>
                                        <p:strVal val="visible"/>
                                      </p:to>
                                    </p:set>
                                    <p:animEffect transition="in" filter="randombar(horizontal)">
                                      <p:cBhvr>
                                        <p:cTn id="35" dur="500"/>
                                        <p:tgtEl>
                                          <p:spTgt spid="4"/>
                                        </p:tgtEl>
                                      </p:cBhvr>
                                    </p:animEffect>
                                  </p:childTnLst>
                                </p:cTn>
                              </p:par>
                              <p:par>
                                <p:cTn id="36" presetID="14" presetClass="entr" presetSubtype="10" fill="hold" nodeType="withEffect">
                                  <p:stCondLst>
                                    <p:cond delay="3250"/>
                                  </p:stCondLst>
                                  <p:childTnLst>
                                    <p:set>
                                      <p:cBhvr>
                                        <p:cTn id="37" dur="1" fill="hold">
                                          <p:stCondLst>
                                            <p:cond delay="0"/>
                                          </p:stCondLst>
                                        </p:cTn>
                                        <p:tgtEl>
                                          <p:spTgt spid="5"/>
                                        </p:tgtEl>
                                        <p:attrNameLst>
                                          <p:attrName>style.visibility</p:attrName>
                                        </p:attrNameLst>
                                      </p:cBhvr>
                                      <p:to>
                                        <p:strVal val="visible"/>
                                      </p:to>
                                    </p:set>
                                    <p:animEffect transition="in" filter="randombar(horizontal)">
                                      <p:cBhvr>
                                        <p:cTn id="38" dur="500"/>
                                        <p:tgtEl>
                                          <p:spTgt spid="5"/>
                                        </p:tgtEl>
                                      </p:cBhvr>
                                    </p:animEffect>
                                  </p:childTnLst>
                                </p:cTn>
                              </p:par>
                              <p:par>
                                <p:cTn id="39" presetID="14" presetClass="entr" presetSubtype="10" fill="hold" nodeType="withEffect">
                                  <p:stCondLst>
                                    <p:cond delay="3250"/>
                                  </p:stCondLst>
                                  <p:childTnLst>
                                    <p:set>
                                      <p:cBhvr>
                                        <p:cTn id="40" dur="1" fill="hold">
                                          <p:stCondLst>
                                            <p:cond delay="0"/>
                                          </p:stCondLst>
                                        </p:cTn>
                                        <p:tgtEl>
                                          <p:spTgt spid="9"/>
                                        </p:tgtEl>
                                        <p:attrNameLst>
                                          <p:attrName>style.visibility</p:attrName>
                                        </p:attrNameLst>
                                      </p:cBhvr>
                                      <p:to>
                                        <p:strVal val="visible"/>
                                      </p:to>
                                    </p:set>
                                    <p:animEffect transition="in" filter="randombar(horizontal)">
                                      <p:cBhvr>
                                        <p:cTn id="41" dur="500"/>
                                        <p:tgtEl>
                                          <p:spTgt spid="9"/>
                                        </p:tgtEl>
                                      </p:cBhvr>
                                    </p:animEffect>
                                  </p:childTnLst>
                                </p:cTn>
                              </p:par>
                              <p:par>
                                <p:cTn id="42" presetID="14" presetClass="entr" presetSubtype="10" fill="hold" nodeType="withEffect">
                                  <p:stCondLst>
                                    <p:cond delay="3250"/>
                                  </p:stCondLst>
                                  <p:childTnLst>
                                    <p:set>
                                      <p:cBhvr>
                                        <p:cTn id="43" dur="1" fill="hold">
                                          <p:stCondLst>
                                            <p:cond delay="0"/>
                                          </p:stCondLst>
                                        </p:cTn>
                                        <p:tgtEl>
                                          <p:spTgt spid="12"/>
                                        </p:tgtEl>
                                        <p:attrNameLst>
                                          <p:attrName>style.visibility</p:attrName>
                                        </p:attrNameLst>
                                      </p:cBhvr>
                                      <p:to>
                                        <p:strVal val="visible"/>
                                      </p:to>
                                    </p:set>
                                    <p:animEffect transition="in" filter="randombar(horizontal)">
                                      <p:cBhvr>
                                        <p:cTn id="4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原创设计师QQ598969553            _1"/>
          <p:cNvSpPr txBox="1"/>
          <p:nvPr/>
        </p:nvSpPr>
        <p:spPr>
          <a:xfrm>
            <a:off x="1368654" y="4433888"/>
            <a:ext cx="1123805" cy="646331"/>
          </a:xfrm>
          <a:prstGeom prst="rect">
            <a:avLst/>
          </a:prstGeom>
          <a:noFill/>
        </p:spPr>
        <p:txBody>
          <a:bodyPr wrap="square"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800" dirty="0">
                <a:solidFill>
                  <a:schemeClr val="tx1">
                    <a:lumMod val="85000"/>
                    <a:lumOff val="15000"/>
                  </a:schemeClr>
                </a:solidFill>
              </a:rPr>
              <a:t>点击添加</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文字</a:t>
            </a:r>
          </a:p>
        </p:txBody>
      </p:sp>
      <p:sp>
        <p:nvSpPr>
          <p:cNvPr id="17" name="原创设计师QQ598969553            _2"/>
          <p:cNvSpPr txBox="1"/>
          <p:nvPr/>
        </p:nvSpPr>
        <p:spPr>
          <a:xfrm>
            <a:off x="2833140" y="2946274"/>
            <a:ext cx="1592055" cy="923330"/>
          </a:xfrm>
          <a:prstGeom prst="rect">
            <a:avLst/>
          </a:prstGeom>
          <a:noFill/>
        </p:spPr>
        <p:txBody>
          <a:bodyPr wrap="square" rtlCol="0" anchor="ctr">
            <a:spAutoFit/>
          </a:bodyPr>
          <a:lstStyle/>
          <a:p>
            <a:pPr algn="ctr"/>
            <a:r>
              <a:rPr lang="zh-CN" altLang="en-US" sz="1800" dirty="0">
                <a:solidFill>
                  <a:schemeClr val="tx1">
                    <a:lumMod val="85000"/>
                    <a:lumOff val="15000"/>
                  </a:schemeClr>
                </a:solidFill>
                <a:latin typeface="微软雅黑" pitchFamily="34" charset="-122"/>
                <a:ea typeface="微软雅黑" pitchFamily="34" charset="-122"/>
              </a:rPr>
              <a:t>点击添加</a:t>
            </a:r>
            <a:endParaRPr lang="en-US" altLang="zh-CN" sz="1800" dirty="0">
              <a:solidFill>
                <a:schemeClr val="tx1">
                  <a:lumMod val="85000"/>
                  <a:lumOff val="15000"/>
                </a:schemeClr>
              </a:solidFill>
              <a:latin typeface="微软雅黑" pitchFamily="34" charset="-122"/>
              <a:ea typeface="微软雅黑" pitchFamily="34" charset="-122"/>
            </a:endParaRPr>
          </a:p>
          <a:p>
            <a:pPr algn="ctr"/>
            <a:r>
              <a:rPr lang="zh-CN" altLang="en-US" sz="1800" dirty="0">
                <a:solidFill>
                  <a:schemeClr val="tx1">
                    <a:lumMod val="85000"/>
                    <a:lumOff val="15000"/>
                  </a:schemeClr>
                </a:solidFill>
                <a:latin typeface="微软雅黑" pitchFamily="34" charset="-122"/>
                <a:ea typeface="微软雅黑" pitchFamily="34" charset="-122"/>
              </a:rPr>
              <a:t>文字点击添加</a:t>
            </a:r>
            <a:endParaRPr lang="en-US" altLang="zh-CN" sz="1800" dirty="0">
              <a:solidFill>
                <a:schemeClr val="tx1">
                  <a:lumMod val="85000"/>
                  <a:lumOff val="15000"/>
                </a:schemeClr>
              </a:solidFill>
              <a:latin typeface="微软雅黑" pitchFamily="34" charset="-122"/>
              <a:ea typeface="微软雅黑" pitchFamily="34" charset="-122"/>
            </a:endParaRPr>
          </a:p>
          <a:p>
            <a:pPr algn="ctr"/>
            <a:r>
              <a:rPr lang="zh-CN" altLang="en-US" sz="1800" dirty="0">
                <a:solidFill>
                  <a:schemeClr val="tx1">
                    <a:lumMod val="85000"/>
                    <a:lumOff val="15000"/>
                  </a:schemeClr>
                </a:solidFill>
                <a:latin typeface="微软雅黑" pitchFamily="34" charset="-122"/>
                <a:ea typeface="微软雅黑" pitchFamily="34" charset="-122"/>
              </a:rPr>
              <a:t>文字</a:t>
            </a:r>
          </a:p>
        </p:txBody>
      </p:sp>
      <p:sp>
        <p:nvSpPr>
          <p:cNvPr id="18" name="原创设计师QQ598969553            _3"/>
          <p:cNvSpPr txBox="1"/>
          <p:nvPr/>
        </p:nvSpPr>
        <p:spPr>
          <a:xfrm>
            <a:off x="4813056" y="4200001"/>
            <a:ext cx="1123805" cy="646331"/>
          </a:xfrm>
          <a:prstGeom prst="rect">
            <a:avLst/>
          </a:prstGeom>
          <a:noFill/>
        </p:spPr>
        <p:txBody>
          <a:bodyPr wrap="square"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800" dirty="0">
                <a:solidFill>
                  <a:schemeClr val="tx1">
                    <a:lumMod val="85000"/>
                    <a:lumOff val="15000"/>
                  </a:schemeClr>
                </a:solidFill>
              </a:rPr>
              <a:t>点击添加</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文字</a:t>
            </a:r>
          </a:p>
        </p:txBody>
      </p:sp>
      <p:sp>
        <p:nvSpPr>
          <p:cNvPr id="19" name="原创设计师QQ598969553            _4"/>
          <p:cNvSpPr txBox="1"/>
          <p:nvPr/>
        </p:nvSpPr>
        <p:spPr>
          <a:xfrm>
            <a:off x="6255828" y="3118513"/>
            <a:ext cx="1592055" cy="646331"/>
          </a:xfrm>
          <a:prstGeom prst="rect">
            <a:avLst/>
          </a:prstGeom>
          <a:noFill/>
        </p:spPr>
        <p:txBody>
          <a:bodyPr wrap="square" rtlCol="0" anchor="ctr">
            <a:spAutoFit/>
          </a:bodyPr>
          <a:lstStyle/>
          <a:p>
            <a:pPr algn="ctr"/>
            <a:r>
              <a:rPr lang="zh-CN" altLang="en-US" sz="1800" dirty="0">
                <a:solidFill>
                  <a:schemeClr val="tx1">
                    <a:lumMod val="85000"/>
                    <a:lumOff val="15000"/>
                  </a:schemeClr>
                </a:solidFill>
                <a:latin typeface="微软雅黑" pitchFamily="34" charset="-122"/>
                <a:ea typeface="微软雅黑" pitchFamily="34" charset="-122"/>
              </a:rPr>
              <a:t>点击添加</a:t>
            </a:r>
            <a:endParaRPr lang="en-US" altLang="zh-CN" sz="1800" dirty="0">
              <a:solidFill>
                <a:schemeClr val="tx1">
                  <a:lumMod val="85000"/>
                  <a:lumOff val="15000"/>
                </a:schemeClr>
              </a:solidFill>
              <a:latin typeface="微软雅黑" pitchFamily="34" charset="-122"/>
              <a:ea typeface="微软雅黑" pitchFamily="34" charset="-122"/>
            </a:endParaRPr>
          </a:p>
          <a:p>
            <a:pPr algn="ctr"/>
            <a:r>
              <a:rPr lang="zh-CN" altLang="en-US" sz="1800" dirty="0">
                <a:solidFill>
                  <a:schemeClr val="tx1">
                    <a:lumMod val="85000"/>
                    <a:lumOff val="15000"/>
                  </a:schemeClr>
                </a:solidFill>
                <a:latin typeface="微软雅黑" pitchFamily="34" charset="-122"/>
                <a:ea typeface="微软雅黑" pitchFamily="34" charset="-122"/>
              </a:rPr>
              <a:t>文字点击</a:t>
            </a:r>
          </a:p>
        </p:txBody>
      </p:sp>
      <p:sp>
        <p:nvSpPr>
          <p:cNvPr id="20" name="原创设计师QQ598969553            _5"/>
          <p:cNvSpPr/>
          <p:nvPr/>
        </p:nvSpPr>
        <p:spPr>
          <a:xfrm>
            <a:off x="8610120" y="2205658"/>
            <a:ext cx="2592288" cy="3508653"/>
          </a:xfrm>
          <a:prstGeom prst="rect">
            <a:avLst/>
          </a:prstGeom>
        </p:spPr>
        <p:txBody>
          <a:bodyPr wrap="square">
            <a:spAutoFit/>
          </a:bodyPr>
          <a:lstStyle/>
          <a:p>
            <a:pPr>
              <a:lnSpc>
                <a:spcPct val="150000"/>
              </a:lnSpc>
            </a:pPr>
            <a:r>
              <a:rPr lang="zh-CN" altLang="en-US" sz="2000" b="1" dirty="0">
                <a:solidFill>
                  <a:schemeClr val="accent1"/>
                </a:solidFill>
                <a:latin typeface="微软雅黑" pitchFamily="34" charset="-122"/>
                <a:ea typeface="微软雅黑" pitchFamily="34" charset="-122"/>
              </a:rPr>
              <a:t>点击添加小标题</a:t>
            </a:r>
            <a:endParaRPr lang="en-US" altLang="zh-CN" sz="2000" b="1" dirty="0">
              <a:solidFill>
                <a:schemeClr val="accent1"/>
              </a:solidFill>
              <a:latin typeface="微软雅黑" pitchFamily="34" charset="-122"/>
              <a:ea typeface="微软雅黑" pitchFamily="34" charset="-122"/>
            </a:endParaRPr>
          </a:p>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21" name="原创设计师QQ598969553            _6"/>
          <p:cNvSpPr>
            <a:spLocks/>
          </p:cNvSpPr>
          <p:nvPr/>
        </p:nvSpPr>
        <p:spPr bwMode="auto">
          <a:xfrm>
            <a:off x="2452736" y="2254044"/>
            <a:ext cx="2330287" cy="2330372"/>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bg1">
              <a:lumMod val="65000"/>
            </a:schemeClr>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2" name="原创设计师QQ598969553            _7"/>
          <p:cNvSpPr>
            <a:spLocks/>
          </p:cNvSpPr>
          <p:nvPr/>
        </p:nvSpPr>
        <p:spPr bwMode="auto">
          <a:xfrm>
            <a:off x="4442720" y="3524193"/>
            <a:ext cx="1841898" cy="1841968"/>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1"/>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414455"/>
              </a:solidFill>
              <a:effectLst/>
              <a:uLnTx/>
              <a:uFillTx/>
              <a:latin typeface="微软雅黑" pitchFamily="34" charset="-122"/>
              <a:ea typeface="微软雅黑" pitchFamily="34" charset="-122"/>
            </a:endParaRPr>
          </a:p>
        </p:txBody>
      </p:sp>
      <p:sp>
        <p:nvSpPr>
          <p:cNvPr id="23" name="原创设计师QQ598969553            _8"/>
          <p:cNvSpPr>
            <a:spLocks/>
          </p:cNvSpPr>
          <p:nvPr/>
        </p:nvSpPr>
        <p:spPr bwMode="auto">
          <a:xfrm>
            <a:off x="914599" y="3702246"/>
            <a:ext cx="2032934" cy="2031804"/>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accent1"/>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4" name="原创设计师QQ598969553            _9"/>
          <p:cNvSpPr>
            <a:spLocks/>
          </p:cNvSpPr>
          <p:nvPr/>
        </p:nvSpPr>
        <p:spPr bwMode="auto">
          <a:xfrm>
            <a:off x="5928111" y="2327433"/>
            <a:ext cx="2224910" cy="222499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bg1">
              <a:lumMod val="65000"/>
            </a:schemeClr>
          </a:solidFill>
          <a:ln w="3175" cap="flat" cmpd="sng" algn="ctr">
            <a:noFill/>
            <a:prstDash val="solid"/>
          </a:ln>
          <a:effectLst/>
          <a:extLst/>
        </p:spPr>
        <p:txBody>
          <a:bodyPr lIns="0" rIns="0" anchor="ctr"/>
          <a:lstStyle/>
          <a:p>
            <a:pPr algn="ctr" defTabSz="914400" fontAlgn="base">
              <a:lnSpc>
                <a:spcPct val="120000"/>
              </a:lnSpc>
              <a:spcBef>
                <a:spcPts val="600"/>
              </a:spcBef>
              <a:spcAft>
                <a:spcPts val="600"/>
              </a:spcAft>
            </a:pPr>
            <a:endParaRPr lang="en-US" sz="2800" kern="0" dirty="0">
              <a:solidFill>
                <a:sysClr val="window" lastClr="FFFFFF"/>
              </a:solidFill>
              <a:latin typeface="微软雅黑" pitchFamily="34" charset="-122"/>
              <a:ea typeface="微软雅黑" pitchFamily="34" charset="-122"/>
            </a:endParaRPr>
          </a:p>
        </p:txBody>
      </p:sp>
      <p:sp>
        <p:nvSpPr>
          <p:cNvPr id="12" name="原创设计师QQ598969553            _10"/>
          <p:cNvSpPr/>
          <p:nvPr/>
        </p:nvSpPr>
        <p:spPr>
          <a:xfrm>
            <a:off x="4154959" y="1269554"/>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latin typeface="微软雅黑" pitchFamily="34" charset="-122"/>
                <a:ea typeface="微软雅黑" pitchFamily="34" charset="-122"/>
              </a:rPr>
              <a:t>点击添加小标题</a:t>
            </a:r>
          </a:p>
        </p:txBody>
      </p:sp>
      <p:sp>
        <p:nvSpPr>
          <p:cNvPr id="13" name="原创设计师QQ598969553            _11"/>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14"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281196070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outVertical)">
                                      <p:cBhvr>
                                        <p:cTn id="15" dur="500"/>
                                        <p:tgtEl>
                                          <p:spTgt spid="1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8" presetClass="emph" presetSubtype="0" repeatCount="indefinite" fill="hold" grpId="1" nodeType="withEffect">
                                  <p:stCondLst>
                                    <p:cond delay="0"/>
                                  </p:stCondLst>
                                  <p:childTnLst>
                                    <p:animRot by="-86400000">
                                      <p:cBhvr>
                                        <p:cTn id="21" dur="8000" fill="hold"/>
                                        <p:tgtEl>
                                          <p:spTgt spid="23"/>
                                        </p:tgtEl>
                                        <p:attrNameLst>
                                          <p:attrName>r</p:attrName>
                                        </p:attrNameLst>
                                      </p:cBhvr>
                                    </p:animRot>
                                  </p:childTnLst>
                                </p:cTn>
                              </p:par>
                              <p:par>
                                <p:cTn id="22" presetID="53" presetClass="entr" presetSubtype="16" fill="hold" grpId="0" nodeType="withEffect">
                                  <p:stCondLst>
                                    <p:cond delay="50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8" presetClass="emph" presetSubtype="0" repeatCount="indefinite" fill="hold" grpId="1" nodeType="withEffect">
                                  <p:stCondLst>
                                    <p:cond delay="1500"/>
                                  </p:stCondLst>
                                  <p:childTnLst>
                                    <p:animRot by="64800000">
                                      <p:cBhvr>
                                        <p:cTn id="31" dur="7500" fill="hold"/>
                                        <p:tgtEl>
                                          <p:spTgt spid="21"/>
                                        </p:tgtEl>
                                        <p:attrNameLst>
                                          <p:attrName>r</p:attrName>
                                        </p:attrNameLst>
                                      </p:cBhvr>
                                    </p:animRot>
                                  </p:childTnLst>
                                </p:cTn>
                              </p:par>
                              <p:par>
                                <p:cTn id="32" presetID="53" presetClass="entr" presetSubtype="16" fill="hold" grpId="0" nodeType="withEffect">
                                  <p:stCondLst>
                                    <p:cond delay="200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par>
                                <p:cTn id="37" presetID="10" presetClass="entr" presetSubtype="0" fill="hold" grpId="0" nodeType="withEffect">
                                  <p:stCondLst>
                                    <p:cond delay="300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par>
                                <p:cTn id="40" presetID="8" presetClass="emph" presetSubtype="0" repeatCount="indefinite" fill="hold" grpId="1" nodeType="withEffect">
                                  <p:stCondLst>
                                    <p:cond delay="3000"/>
                                  </p:stCondLst>
                                  <p:childTnLst>
                                    <p:animRot by="-108000000">
                                      <p:cBhvr>
                                        <p:cTn id="41" dur="7500" fill="hold"/>
                                        <p:tgtEl>
                                          <p:spTgt spid="22"/>
                                        </p:tgtEl>
                                        <p:attrNameLst>
                                          <p:attrName>r</p:attrName>
                                        </p:attrNameLst>
                                      </p:cBhvr>
                                    </p:animRot>
                                  </p:childTnLst>
                                </p:cTn>
                              </p:par>
                              <p:par>
                                <p:cTn id="42" presetID="53" presetClass="entr" presetSubtype="16" fill="hold" grpId="0" nodeType="withEffect">
                                  <p:stCondLst>
                                    <p:cond delay="400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par>
                                <p:cTn id="47" presetID="10" presetClass="entr" presetSubtype="0" fill="hold" grpId="0" nodeType="withEffect">
                                  <p:stCondLst>
                                    <p:cond delay="450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par>
                                <p:cTn id="50" presetID="8" presetClass="emph" presetSubtype="0" repeatCount="indefinite" fill="hold" grpId="1" nodeType="withEffect">
                                  <p:stCondLst>
                                    <p:cond delay="4500"/>
                                  </p:stCondLst>
                                  <p:childTnLst>
                                    <p:animRot by="86400000">
                                      <p:cBhvr>
                                        <p:cTn id="51" dur="7000" fill="hold"/>
                                        <p:tgtEl>
                                          <p:spTgt spid="24"/>
                                        </p:tgtEl>
                                        <p:attrNameLst>
                                          <p:attrName>r</p:attrName>
                                        </p:attrNameLst>
                                      </p:cBhvr>
                                    </p:animRot>
                                  </p:childTnLst>
                                </p:cTn>
                              </p:par>
                              <p:par>
                                <p:cTn id="52" presetID="53" presetClass="entr" presetSubtype="16" fill="hold" grpId="0" nodeType="withEffect">
                                  <p:stCondLst>
                                    <p:cond delay="500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Effect transition="in" filter="fade">
                                      <p:cBhvr>
                                        <p:cTn id="56" dur="500"/>
                                        <p:tgtEl>
                                          <p:spTgt spid="19"/>
                                        </p:tgtEl>
                                      </p:cBhvr>
                                    </p:animEffect>
                                  </p:childTnLst>
                                </p:cTn>
                              </p:par>
                              <p:par>
                                <p:cTn id="57" presetID="22" presetClass="entr" presetSubtype="8" fill="hold" grpId="0" nodeType="withEffect">
                                  <p:stCondLst>
                                    <p:cond delay="6500"/>
                                  </p:stCondLst>
                                  <p:childTnLst>
                                    <p:set>
                                      <p:cBhvr>
                                        <p:cTn id="58" dur="1" fill="hold">
                                          <p:stCondLst>
                                            <p:cond delay="0"/>
                                          </p:stCondLst>
                                        </p:cTn>
                                        <p:tgtEl>
                                          <p:spTgt spid="20"/>
                                        </p:tgtEl>
                                        <p:attrNameLst>
                                          <p:attrName>style.visibility</p:attrName>
                                        </p:attrNameLst>
                                      </p:cBhvr>
                                      <p:to>
                                        <p:strVal val="visible"/>
                                      </p:to>
                                    </p:set>
                                    <p:animEffect transition="in" filter="wipe(left)">
                                      <p:cBhvr>
                                        <p:cTn id="5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animBg="1"/>
      <p:bldP spid="21" grpId="1" animBg="1"/>
      <p:bldP spid="22" grpId="0" animBg="1"/>
      <p:bldP spid="22" grpId="1" animBg="1"/>
      <p:bldP spid="23" grpId="0" animBg="1"/>
      <p:bldP spid="23" grpId="1" animBg="1"/>
      <p:bldP spid="24" grpId="0" animBg="1"/>
      <p:bldP spid="24" grpId="1" animBg="1"/>
      <p:bldP spid="12" grpId="0" animBg="1"/>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原创设计师QQ598969553            _1"/>
          <p:cNvSpPr>
            <a:spLocks/>
          </p:cNvSpPr>
          <p:nvPr/>
        </p:nvSpPr>
        <p:spPr bwMode="gray">
          <a:xfrm flipH="1">
            <a:off x="1202632" y="1321087"/>
            <a:ext cx="4939783"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noFill/>
          <a:ln w="12700">
            <a:solidFill>
              <a:schemeClr val="bg1">
                <a:lumMod val="65000"/>
              </a:schemeClr>
            </a:solidFill>
            <a:miter lim="800000"/>
            <a:headEnd/>
            <a:tailEnd/>
          </a:ln>
          <a:effectLst/>
        </p:spPr>
        <p:txBody>
          <a:bodyPr lIns="128014" tIns="85343" rIns="128014" bIns="170686" anchor="b" anchorCtr="0"/>
          <a:lstStyle/>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5" name="原创设计师QQ598969553            _2"/>
          <p:cNvSpPr>
            <a:spLocks/>
          </p:cNvSpPr>
          <p:nvPr/>
        </p:nvSpPr>
        <p:spPr bwMode="gray">
          <a:xfrm>
            <a:off x="1202632" y="3930870"/>
            <a:ext cx="4939783" cy="2451251"/>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noFill/>
          <a:ln w="12700">
            <a:solidFill>
              <a:schemeClr val="bg1">
                <a:lumMod val="65000"/>
              </a:schemeClr>
            </a:solidFill>
            <a:miter lim="800000"/>
            <a:headEnd/>
            <a:tailEnd/>
          </a:ln>
          <a:effectLst/>
        </p:spPr>
        <p:txBody>
          <a:bodyPr lIns="128014" tIns="170686" rIns="128014" bIns="170686" anchor="t" anchorCtr="0"/>
          <a:lstStyle/>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6" name="原创设计师QQ598969553            _3"/>
          <p:cNvSpPr>
            <a:spLocks/>
          </p:cNvSpPr>
          <p:nvPr/>
        </p:nvSpPr>
        <p:spPr bwMode="gray">
          <a:xfrm>
            <a:off x="6311807" y="3930870"/>
            <a:ext cx="4939783" cy="2451251"/>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noFill/>
          <a:ln w="12700">
            <a:solidFill>
              <a:schemeClr val="bg1">
                <a:lumMod val="65000"/>
              </a:schemeClr>
            </a:solidFill>
            <a:miter lim="800000"/>
            <a:headEnd/>
            <a:tailEnd/>
          </a:ln>
          <a:effectLst/>
        </p:spPr>
        <p:txBody>
          <a:bodyPr lIns="128014" tIns="170686" rIns="128014" bIns="170686" anchor="t" anchorCtr="0"/>
          <a:lstStyle/>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7" name="原创设计师QQ598969553            _4"/>
          <p:cNvSpPr>
            <a:spLocks/>
          </p:cNvSpPr>
          <p:nvPr/>
        </p:nvSpPr>
        <p:spPr bwMode="gray">
          <a:xfrm>
            <a:off x="6311806" y="1321087"/>
            <a:ext cx="4938683"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noFill/>
          <a:ln w="12700">
            <a:solidFill>
              <a:schemeClr val="bg1">
                <a:lumMod val="65000"/>
              </a:schemeClr>
            </a:solidFill>
            <a:miter lim="800000"/>
            <a:headEnd/>
            <a:tailEnd/>
          </a:ln>
          <a:effectLst/>
        </p:spPr>
        <p:txBody>
          <a:bodyPr lIns="128014" tIns="85343" rIns="128014" bIns="170686" anchor="b" anchorCtr="0"/>
          <a:lstStyle/>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8" name="原创设计师QQ598969553            _5"/>
          <p:cNvSpPr>
            <a:spLocks noChangeArrowheads="1"/>
          </p:cNvSpPr>
          <p:nvPr/>
        </p:nvSpPr>
        <p:spPr bwMode="gray">
          <a:xfrm>
            <a:off x="1202631" y="5953048"/>
            <a:ext cx="4930839" cy="429074"/>
          </a:xfrm>
          <a:prstGeom prst="rect">
            <a:avLst/>
          </a:prstGeom>
          <a:solidFill>
            <a:schemeClr val="accent1"/>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endParaRPr lang="de-DE" altLang="zh-CN" sz="1900" b="1" noProof="1">
              <a:solidFill>
                <a:srgbClr val="FFFFFF"/>
              </a:solidFill>
              <a:latin typeface="微软雅黑" pitchFamily="34" charset="-122"/>
              <a:ea typeface="微软雅黑" pitchFamily="34" charset="-122"/>
              <a:cs typeface="Arial" charset="0"/>
            </a:endParaRPr>
          </a:p>
        </p:txBody>
      </p:sp>
      <p:sp>
        <p:nvSpPr>
          <p:cNvPr id="9" name="原创设计师QQ598969553            _6"/>
          <p:cNvSpPr>
            <a:spLocks noChangeArrowheads="1"/>
          </p:cNvSpPr>
          <p:nvPr/>
        </p:nvSpPr>
        <p:spPr bwMode="gray">
          <a:xfrm>
            <a:off x="6320748" y="5953048"/>
            <a:ext cx="4930839" cy="429074"/>
          </a:xfrm>
          <a:prstGeom prst="rect">
            <a:avLst/>
          </a:prstGeom>
          <a:solidFill>
            <a:schemeClr val="accent1"/>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endParaRPr lang="de-DE" altLang="zh-CN" sz="1900" b="1" noProof="1">
              <a:solidFill>
                <a:srgbClr val="FFFFFF"/>
              </a:solidFill>
              <a:latin typeface="微软雅黑" pitchFamily="34" charset="-122"/>
              <a:ea typeface="微软雅黑" pitchFamily="34" charset="-122"/>
              <a:cs typeface="Arial" charset="0"/>
            </a:endParaRPr>
          </a:p>
        </p:txBody>
      </p:sp>
      <p:sp>
        <p:nvSpPr>
          <p:cNvPr id="10" name="原创设计师QQ598969553            _7"/>
          <p:cNvSpPr>
            <a:spLocks noChangeArrowheads="1"/>
          </p:cNvSpPr>
          <p:nvPr/>
        </p:nvSpPr>
        <p:spPr bwMode="gray">
          <a:xfrm>
            <a:off x="6320748" y="1321087"/>
            <a:ext cx="4930839" cy="429074"/>
          </a:xfrm>
          <a:prstGeom prst="rect">
            <a:avLst/>
          </a:prstGeom>
          <a:solidFill>
            <a:schemeClr val="accent1"/>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p>
        </p:txBody>
      </p:sp>
      <p:sp>
        <p:nvSpPr>
          <p:cNvPr id="11" name="原创设计师QQ598969553            _8"/>
          <p:cNvSpPr>
            <a:spLocks noChangeArrowheads="1"/>
          </p:cNvSpPr>
          <p:nvPr/>
        </p:nvSpPr>
        <p:spPr bwMode="gray">
          <a:xfrm>
            <a:off x="1202631" y="1321087"/>
            <a:ext cx="4930839" cy="429074"/>
          </a:xfrm>
          <a:prstGeom prst="rect">
            <a:avLst/>
          </a:prstGeom>
          <a:solidFill>
            <a:schemeClr val="accent1"/>
          </a:solidFill>
          <a:ln w="12700">
            <a:noFill/>
            <a:round/>
            <a:headEnd/>
            <a:tailEnd/>
          </a:ln>
          <a:effectLst/>
        </p:spPr>
        <p:txBody>
          <a:bodyPr wrap="none" lIns="108386" tIns="54194" rIns="108386" bIns="54194" anchor="ctr"/>
          <a:lstStyle/>
          <a:p>
            <a:r>
              <a:rPr lang="zh-CN" altLang="en-US" sz="1900" b="1" noProof="1">
                <a:solidFill>
                  <a:schemeClr val="bg1"/>
                </a:solidFill>
                <a:latin typeface="微软雅黑" pitchFamily="34" charset="-122"/>
                <a:ea typeface="微软雅黑" pitchFamily="34" charset="-122"/>
              </a:rPr>
              <a:t>点击添加标题</a:t>
            </a:r>
            <a:endParaRPr lang="de-DE" sz="1900" b="1" noProof="1">
              <a:solidFill>
                <a:schemeClr val="bg1"/>
              </a:solidFill>
              <a:latin typeface="微软雅黑" pitchFamily="34" charset="-122"/>
              <a:ea typeface="微软雅黑" pitchFamily="34" charset="-122"/>
            </a:endParaRPr>
          </a:p>
        </p:txBody>
      </p:sp>
      <p:grpSp>
        <p:nvGrpSpPr>
          <p:cNvPr id="12" name="原创设计师QQ598969553            _9"/>
          <p:cNvGrpSpPr/>
          <p:nvPr/>
        </p:nvGrpSpPr>
        <p:grpSpPr bwMode="gray">
          <a:xfrm>
            <a:off x="5067009" y="2665453"/>
            <a:ext cx="2296205" cy="2311815"/>
            <a:chOff x="2804400" y="1911431"/>
            <a:chExt cx="3535200" cy="3535200"/>
          </a:xfrm>
          <a:solidFill>
            <a:schemeClr val="accent1"/>
          </a:solidFill>
          <a:effectLst/>
        </p:grpSpPr>
        <p:sp>
          <p:nvSpPr>
            <p:cNvPr id="13"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p>
          </p:txBody>
        </p:sp>
        <p:sp>
          <p:nvSpPr>
            <p:cNvPr id="14"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p>
          </p:txBody>
        </p:sp>
        <p:sp>
          <p:nvSpPr>
            <p:cNvPr id="15"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sp>
        <p:nvSpPr>
          <p:cNvPr id="17" name="原创设计师QQ598969553            _10"/>
          <p:cNvSpPr txBox="1"/>
          <p:nvPr/>
        </p:nvSpPr>
        <p:spPr>
          <a:xfrm>
            <a:off x="1730103"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16"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163422919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45" presetClass="entr" presetSubtype="0"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ppt_w</p:attrName>
                                        </p:attrNameLst>
                                      </p:cBhvr>
                                      <p:tavLst>
                                        <p:tav tm="0" fmla="#ppt_w*sin(2.5*pi*$)">
                                          <p:val>
                                            <p:fltVal val="0"/>
                                          </p:val>
                                        </p:tav>
                                        <p:tav tm="100000">
                                          <p:val>
                                            <p:fltVal val="1"/>
                                          </p:val>
                                        </p:tav>
                                      </p:tavLst>
                                    </p:anim>
                                    <p:anim calcmode="lin" valueType="num">
                                      <p:cBhvr>
                                        <p:cTn id="18" dur="10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9"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14" presetClass="entr" presetSubtype="1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randombar(horizontal)">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3"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1+#ppt_w/2"/>
                                          </p:val>
                                        </p:tav>
                                        <p:tav tm="100000">
                                          <p:val>
                                            <p:strVal val="#ppt_x"/>
                                          </p:val>
                                        </p:tav>
                                      </p:tavLst>
                                    </p:anim>
                                    <p:anim calcmode="lin" valueType="num">
                                      <p:cBhvr additive="base">
                                        <p:cTn id="34" dur="500" fill="hold"/>
                                        <p:tgtEl>
                                          <p:spTgt spid="7"/>
                                        </p:tgtEl>
                                        <p:attrNameLst>
                                          <p:attrName>ppt_y</p:attrName>
                                        </p:attrNameLst>
                                      </p:cBhvr>
                                      <p:tavLst>
                                        <p:tav tm="0">
                                          <p:val>
                                            <p:strVal val="0-#ppt_h/2"/>
                                          </p:val>
                                        </p:tav>
                                        <p:tav tm="100000">
                                          <p:val>
                                            <p:strVal val="#ppt_y"/>
                                          </p:val>
                                        </p:tav>
                                      </p:tavLst>
                                    </p:anim>
                                  </p:childTnLst>
                                </p:cTn>
                              </p:par>
                            </p:childTnLst>
                          </p:cTn>
                        </p:par>
                        <p:par>
                          <p:cTn id="35" fill="hold">
                            <p:stCondLst>
                              <p:cond delay="500"/>
                            </p:stCondLst>
                            <p:childTnLst>
                              <p:par>
                                <p:cTn id="36" presetID="14" presetClass="entr" presetSubtype="1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randombar(horizontal)">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12"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0-#ppt_w/2"/>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par>
                          <p:cTn id="45" fill="hold">
                            <p:stCondLst>
                              <p:cond delay="500"/>
                            </p:stCondLst>
                            <p:childTnLst>
                              <p:par>
                                <p:cTn id="46" presetID="14" presetClass="entr" presetSubtype="10"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randombar(horizontal)">
                                      <p:cBhvr>
                                        <p:cTn id="48" dur="500"/>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6" fill="hold" grpId="0" nodeType="click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additive="base">
                                        <p:cTn id="53" dur="500" fill="hold"/>
                                        <p:tgtEl>
                                          <p:spTgt spid="6"/>
                                        </p:tgtEl>
                                        <p:attrNameLst>
                                          <p:attrName>ppt_x</p:attrName>
                                        </p:attrNameLst>
                                      </p:cBhvr>
                                      <p:tavLst>
                                        <p:tav tm="0">
                                          <p:val>
                                            <p:strVal val="1+#ppt_w/2"/>
                                          </p:val>
                                        </p:tav>
                                        <p:tav tm="100000">
                                          <p:val>
                                            <p:strVal val="#ppt_x"/>
                                          </p:val>
                                        </p:tav>
                                      </p:tavLst>
                                    </p:anim>
                                    <p:anim calcmode="lin" valueType="num">
                                      <p:cBhvr additive="base">
                                        <p:cTn id="54" dur="500" fill="hold"/>
                                        <p:tgtEl>
                                          <p:spTgt spid="6"/>
                                        </p:tgtEl>
                                        <p:attrNameLst>
                                          <p:attrName>ppt_y</p:attrName>
                                        </p:attrNameLst>
                                      </p:cBhvr>
                                      <p:tavLst>
                                        <p:tav tm="0">
                                          <p:val>
                                            <p:strVal val="1+#ppt_h/2"/>
                                          </p:val>
                                        </p:tav>
                                        <p:tav tm="100000">
                                          <p:val>
                                            <p:strVal val="#ppt_y"/>
                                          </p:val>
                                        </p:tav>
                                      </p:tavLst>
                                    </p:anim>
                                  </p:childTnLst>
                                </p:cTn>
                              </p:par>
                              <p:par>
                                <p:cTn id="55" presetID="14" presetClass="entr" presetSubtype="10" fill="hold" grpId="0" nodeType="withEffect">
                                  <p:stCondLst>
                                    <p:cond delay="600"/>
                                  </p:stCondLst>
                                  <p:childTnLst>
                                    <p:set>
                                      <p:cBhvr>
                                        <p:cTn id="56" dur="1" fill="hold">
                                          <p:stCondLst>
                                            <p:cond delay="0"/>
                                          </p:stCondLst>
                                        </p:cTn>
                                        <p:tgtEl>
                                          <p:spTgt spid="9"/>
                                        </p:tgtEl>
                                        <p:attrNameLst>
                                          <p:attrName>style.visibility</p:attrName>
                                        </p:attrNameLst>
                                      </p:cBhvr>
                                      <p:to>
                                        <p:strVal val="visible"/>
                                      </p:to>
                                    </p:set>
                                    <p:animEffect transition="in" filter="randombar(horizontal)">
                                      <p:cBhvr>
                                        <p:cTn id="5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原创设计师QQ598969553            _1"/>
          <p:cNvSpPr/>
          <p:nvPr/>
        </p:nvSpPr>
        <p:spPr>
          <a:xfrm>
            <a:off x="0" y="0"/>
            <a:ext cx="3722911" cy="68595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原创设计师QQ598969553            _2"/>
          <p:cNvSpPr/>
          <p:nvPr/>
        </p:nvSpPr>
        <p:spPr>
          <a:xfrm>
            <a:off x="5786378" y="1573726"/>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8" name="原创设计师QQ598969553            _3"/>
          <p:cNvGrpSpPr/>
          <p:nvPr/>
        </p:nvGrpSpPr>
        <p:grpSpPr>
          <a:xfrm>
            <a:off x="6667893" y="1573725"/>
            <a:ext cx="3741980" cy="511504"/>
            <a:chOff x="6339097" y="1573726"/>
            <a:chExt cx="3744416" cy="511504"/>
          </a:xfrm>
        </p:grpSpPr>
        <p:sp>
          <p:nvSpPr>
            <p:cNvPr id="69" name="圆角矩形 68"/>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0" name="矩形 69"/>
            <p:cNvSpPr/>
            <p:nvPr/>
          </p:nvSpPr>
          <p:spPr>
            <a:xfrm>
              <a:off x="6723350" y="1614014"/>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1" name="原创设计师QQ598969553            _4"/>
          <p:cNvSpPr/>
          <p:nvPr/>
        </p:nvSpPr>
        <p:spPr>
          <a:xfrm>
            <a:off x="5786378" y="2410178"/>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2" name="原创设计师QQ598969553            _5"/>
          <p:cNvGrpSpPr/>
          <p:nvPr/>
        </p:nvGrpSpPr>
        <p:grpSpPr>
          <a:xfrm>
            <a:off x="6644011" y="2410178"/>
            <a:ext cx="3741980" cy="511504"/>
            <a:chOff x="6315199" y="2410178"/>
            <a:chExt cx="3744416" cy="511504"/>
          </a:xfrm>
        </p:grpSpPr>
        <p:sp>
          <p:nvSpPr>
            <p:cNvPr id="73" name="圆角矩形 72"/>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4" name="矩形 73"/>
            <p:cNvSpPr/>
            <p:nvPr/>
          </p:nvSpPr>
          <p:spPr>
            <a:xfrm>
              <a:off x="6747248" y="2450466"/>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5" name="原创设计师QQ598969553            _6"/>
          <p:cNvSpPr/>
          <p:nvPr/>
        </p:nvSpPr>
        <p:spPr>
          <a:xfrm>
            <a:off x="5786378" y="3296032"/>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6" name="原创设计师QQ598969553            _7"/>
          <p:cNvGrpSpPr/>
          <p:nvPr/>
        </p:nvGrpSpPr>
        <p:grpSpPr>
          <a:xfrm>
            <a:off x="6667893" y="3296030"/>
            <a:ext cx="3741980" cy="511504"/>
            <a:chOff x="6339097" y="3296031"/>
            <a:chExt cx="3744416" cy="511504"/>
          </a:xfrm>
        </p:grpSpPr>
        <p:sp>
          <p:nvSpPr>
            <p:cNvPr id="77" name="圆角矩形 76"/>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8" name="矩形 77"/>
            <p:cNvSpPr/>
            <p:nvPr/>
          </p:nvSpPr>
          <p:spPr>
            <a:xfrm>
              <a:off x="6723349" y="3336319"/>
              <a:ext cx="273630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9" name="原创设计师QQ598969553            _8"/>
          <p:cNvSpPr/>
          <p:nvPr/>
        </p:nvSpPr>
        <p:spPr>
          <a:xfrm>
            <a:off x="5786378" y="418090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0" name="原创设计师QQ598969553            _9"/>
          <p:cNvGrpSpPr/>
          <p:nvPr/>
        </p:nvGrpSpPr>
        <p:grpSpPr>
          <a:xfrm>
            <a:off x="6667893" y="4180900"/>
            <a:ext cx="3741980" cy="511503"/>
            <a:chOff x="6339097" y="4180903"/>
            <a:chExt cx="3744416" cy="511504"/>
          </a:xfrm>
        </p:grpSpPr>
        <p:sp>
          <p:nvSpPr>
            <p:cNvPr id="81" name="圆角矩形 80"/>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2" name="矩形 81"/>
            <p:cNvSpPr/>
            <p:nvPr/>
          </p:nvSpPr>
          <p:spPr>
            <a:xfrm>
              <a:off x="6723349" y="4221882"/>
              <a:ext cx="2736305" cy="430929"/>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3" name="原创设计师QQ598969553            _10"/>
          <p:cNvSpPr/>
          <p:nvPr/>
        </p:nvSpPr>
        <p:spPr>
          <a:xfrm>
            <a:off x="5786507" y="505748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4" name="原创设计师QQ598969553            _11"/>
          <p:cNvGrpSpPr/>
          <p:nvPr/>
        </p:nvGrpSpPr>
        <p:grpSpPr>
          <a:xfrm>
            <a:off x="6667893" y="5057483"/>
            <a:ext cx="3741980" cy="511504"/>
            <a:chOff x="6339097" y="5057483"/>
            <a:chExt cx="3744416" cy="511504"/>
          </a:xfrm>
        </p:grpSpPr>
        <p:sp>
          <p:nvSpPr>
            <p:cNvPr id="85" name="圆角矩形 84"/>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6" name="矩形 85"/>
            <p:cNvSpPr/>
            <p:nvPr/>
          </p:nvSpPr>
          <p:spPr>
            <a:xfrm>
              <a:off x="6723478"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7" name="原创设计师QQ598969553            _12"/>
          <p:cNvSpPr txBox="1"/>
          <p:nvPr/>
        </p:nvSpPr>
        <p:spPr>
          <a:xfrm>
            <a:off x="340362" y="2219568"/>
            <a:ext cx="2806485" cy="1354243"/>
          </a:xfrm>
          <a:prstGeom prst="rect">
            <a:avLst/>
          </a:prstGeom>
          <a:noFill/>
        </p:spPr>
        <p:txBody>
          <a:bodyPr wrap="square" lIns="121880" tIns="60938" rIns="121880" bIns="60938">
            <a:spAutoFit/>
          </a:bodyPr>
          <a:lstStyle/>
          <a:p>
            <a:pPr algn="r">
              <a:defRPr/>
            </a:pPr>
            <a:r>
              <a:rPr lang="zh-CN" altLang="en-US" sz="4800" b="1" spc="200" dirty="0">
                <a:solidFill>
                  <a:schemeClr val="bg1"/>
                </a:solidFill>
                <a:latin typeface="微软雅黑" pitchFamily="34" charset="-122"/>
                <a:ea typeface="微软雅黑" pitchFamily="34" charset="-122"/>
              </a:rPr>
              <a:t>目录 </a:t>
            </a:r>
            <a:endParaRPr lang="en-US" altLang="zh-CN" sz="4800" b="1" spc="200" dirty="0">
              <a:solidFill>
                <a:schemeClr val="bg1"/>
              </a:solidFill>
              <a:latin typeface="微软雅黑" pitchFamily="34" charset="-122"/>
              <a:ea typeface="微软雅黑" pitchFamily="34" charset="-122"/>
            </a:endParaRPr>
          </a:p>
          <a:p>
            <a:pPr algn="r">
              <a:defRPr/>
            </a:pPr>
            <a:r>
              <a:rPr lang="en-US" altLang="zh-CN" sz="3200" b="1" spc="200" dirty="0">
                <a:solidFill>
                  <a:schemeClr val="bg1"/>
                </a:solidFill>
                <a:latin typeface="微软雅黑" pitchFamily="34" charset="-122"/>
                <a:ea typeface="微软雅黑" pitchFamily="34" charset="-122"/>
              </a:rPr>
              <a:t>CONTENTS</a:t>
            </a:r>
            <a:endParaRPr lang="zh-CN" altLang="en-US" sz="3200" b="1" spc="200" dirty="0">
              <a:solidFill>
                <a:schemeClr val="bg1"/>
              </a:solidFill>
              <a:latin typeface="微软雅黑" pitchFamily="34" charset="-122"/>
              <a:ea typeface="微软雅黑" pitchFamily="34" charset="-122"/>
            </a:endParaRPr>
          </a:p>
        </p:txBody>
      </p:sp>
      <p:sp>
        <p:nvSpPr>
          <p:cNvPr id="88" name="原创设计师QQ598969553            _13"/>
          <p:cNvSpPr/>
          <p:nvPr/>
        </p:nvSpPr>
        <p:spPr>
          <a:xfrm rot="16200000">
            <a:off x="4608799" y="2370020"/>
            <a:ext cx="576064" cy="67938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a:p>
        </p:txBody>
      </p:sp>
      <p:pic>
        <p:nvPicPr>
          <p:cNvPr id="25"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1918857256"/>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88"/>
                                        </p:tgtEl>
                                        <p:attrNameLst>
                                          <p:attrName>style.visibility</p:attrName>
                                        </p:attrNameLst>
                                      </p:cBhvr>
                                      <p:to>
                                        <p:strVal val="visible"/>
                                      </p:to>
                                    </p:set>
                                    <p:anim calcmode="lin" valueType="num">
                                      <p:cBhvr additive="base">
                                        <p:cTn id="12" dur="500" fill="hold"/>
                                        <p:tgtEl>
                                          <p:spTgt spid="88"/>
                                        </p:tgtEl>
                                        <p:attrNameLst>
                                          <p:attrName>ppt_x</p:attrName>
                                        </p:attrNameLst>
                                      </p:cBhvr>
                                      <p:tavLst>
                                        <p:tav tm="0">
                                          <p:val>
                                            <p:strVal val="0-#ppt_w/2"/>
                                          </p:val>
                                        </p:tav>
                                        <p:tav tm="100000">
                                          <p:val>
                                            <p:strVal val="#ppt_x"/>
                                          </p:val>
                                        </p:tav>
                                      </p:tavLst>
                                    </p:anim>
                                    <p:anim calcmode="lin" valueType="num">
                                      <p:cBhvr additive="base">
                                        <p:cTn id="13" dur="500" fill="hold"/>
                                        <p:tgtEl>
                                          <p:spTgt spid="8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6" presetClass="emph" presetSubtype="0" fill="hold" grpId="0" nodeType="afterEffect">
                                  <p:stCondLst>
                                    <p:cond delay="0"/>
                                  </p:stCondLst>
                                  <p:childTnLst>
                                    <p:animEffect transition="out" filter="fade">
                                      <p:cBhvr>
                                        <p:cTn id="16" dur="500" tmFilter="0, 0; .2, .5; .8, .5; 1, 0"/>
                                        <p:tgtEl>
                                          <p:spTgt spid="71"/>
                                        </p:tgtEl>
                                      </p:cBhvr>
                                    </p:animEffect>
                                    <p:animScale>
                                      <p:cBhvr>
                                        <p:cTn id="17" dur="250" autoRev="1" fill="hold"/>
                                        <p:tgtEl>
                                          <p:spTgt spid="71"/>
                                        </p:tgtEl>
                                      </p:cBhvr>
                                      <p:by x="105000" y="105000"/>
                                    </p:animScale>
                                  </p:childTnLst>
                                </p:cTn>
                              </p:par>
                              <p:par>
                                <p:cTn id="18" presetID="26" presetClass="emph" presetSubtype="0" fill="hold" nodeType="withEffect">
                                  <p:stCondLst>
                                    <p:cond delay="0"/>
                                  </p:stCondLst>
                                  <p:childTnLst>
                                    <p:animEffect transition="out" filter="fade">
                                      <p:cBhvr>
                                        <p:cTn id="19" dur="500" tmFilter="0, 0; .2, .5; .8, .5; 1, 0"/>
                                        <p:tgtEl>
                                          <p:spTgt spid="72"/>
                                        </p:tgtEl>
                                      </p:cBhvr>
                                    </p:animEffect>
                                    <p:animScale>
                                      <p:cBhvr>
                                        <p:cTn id="20" dur="250" autoRev="1" fill="hold"/>
                                        <p:tgtEl>
                                          <p:spTgt spid="7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71" grpId="0" animBg="1"/>
      <p:bldP spid="8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4"/>
  <p:tag name="ISPRING_PRESENTATION_TITLE" val="PowerPoint 演示文稿"/>
  <p:tag name="ISPRING_RESOURCE_PATHS_HASH_PRESENTER" val="af3f2d575d923f6e4ff64f325e7b41567660d7"/>
  <p:tag name="ISPRING_ULTRA_SCORM_COURSE_ID" val="DAC1B97E-BD94-4D9B-90CE-8598C33FE49B"/>
  <p:tag name="ISPRING_SCORM_RATE_SLIDES" val="1"/>
  <p:tag name="ISPRINGONLINEFOLDERID" val="0"/>
  <p:tag name="ISPRINGONLINEFOLDERPATH" val="Content List"/>
  <p:tag name="ISPRINGCLOUDFOLDERID" val="0"/>
  <p:tag name="ISPRINGCLOUDFOLDERPATH" val="Repository"/>
  <p:tag name="ISPRING_PLAYERS_CUSTOMIZATION" val="UEsDBBQAAgAIABpF1EjXp5f2WAQAAOUQAAAdAAAAdW5pdmVyc2FsL2NvbW1vbl9tZXNzYWdlcy5sbmetWN1u2zYUvi/QdyAEFNiALW0HtCiGxAEtMTYRmXIlOU42DAIjMTZRScz049a72vX2FHuIAX2g3uwtdkjJSdwfSEoCxIBJ5fvO0TnfOYf04fGHLEUbUZRS5UfWy4MXFhJ5rBKZr46sRXjy4xsLlRXPE56qXBxZubLQ8ejpk8OU56uarwR8f/oEocNMlCUsy5Fe3a6RTI6s+Tiyvdkcs4vI9SZeNKYTa2Sr7JrnW+Sqlfrup9dvPrx89fr7w+ctrg9NMMOuu0+EDNOrFz2IWOh7bgRsxI0YOQ+t0aePf3/6+Od///w7DOwtQpcyYo3aL8PQc5+cadN/9TS98H3CwihwqUMiGkTMC01UXBISxxpdqBqt+UagSqGNFO9RtRaQ0UoWApWpTMyDWMFGXosuY443w5RFPglCn9oh9Zg1ClRRbH8wtLyu1qoAcyVKZMkvU5EYm6Ad8/y6ECWY5hVoC8FftZbwnyrjMj/oNO3jJWWTKPQ8N4gIc3Y71ojkCXIKrs0MZPFxQHwgKHgpintgI6M3A0c4TYcxTOlk6sIn1C5M5Wqdwqca6secQA7mIu9CgUaIDxILgqXnOzpoYApxdM3L8r0qkj193E1UFzFltgcStMM75KHm2BFDjiV0kKIQcdVFNiNBgCckGnvnIGRrxLwhCO8Uau50COKCBFAiJOjCMHxGJ1gLXpfYTv+7+oq5lnO6RTyOAafDt5GqLmFHhxSqwFRaeTDMTEDeLiBtFLvfKOOGFaJrViu5EeBHkYii0xA0GZs4WkVvF/SX6ARTlzgRyMrxllFomp+2mPEtylWFeLLheSzQpYh5DVrfwrNEJuaZzrOx/3st/0C8arvKs7YhMYecPxvqz14P+4pbdQk+VZXIrqsu0zpgrfv38UJr+psu9Hn1+9kPbMKwT73HyUwpszptuu6D83Pj2dAcdTrxwEj1z9ZjexI0vXVMoWGNpeqPIDBN9fyAAZj2R1F2AobmTYuGHk7zqwE2mdcSMIXuy3EGodpz4QxCOAC/JOOAhnBAWorLUladxw5TjU2Cvp7aGE58qajEbTFeiisFJ5xU8E1z+oApZDLdmdA7h5u9URHS0AWXGRCuGvEAZSoz8D/pwbmYkV0Emga/9yZLVaeJKd5UvjNNHmJbZ+LLY9NVoTKzm/JyJ95myBw/xIvm5fzG6HzA+L+pv975uVN+989SQLBvTyMbM5voI7+u1bQnCEpAh8INg8jFYw2HWsh4Fa9hmF6pOk96EjUHdoecYCBr37kn9DMHml3U7v48iATqWTc/ckP2K1OVKH/rIgnxeB9nFn1Q7b1mh+uEUFDdo9wZeDNKMpXB1kG3XRB1myQchtiezkD3QR+Hb4Ez7J9CyzKH7WFIE85hkNubY12lMhdDsA8bEPr9QjqPsOOYuzSUVCrjd80kTOCeELeX6hQu1X3J7Clm0D0/4xOJrAYSmoGz6y1Qvs36tng3X86fm1VpfpA4fH7n94n/AVBLAwQUAAIACAAaRdRIpG7HBfQDAADeEAAAJwAAAHVuaXZlcnNhbC9mbGFzaF9wdWJsaXNoaW5nX3NldHRpbmdzLnhtbOVYX28aRxB/51OsrspjOJzYtYMOLMsG2QoGFy5qrKqyltuB23pv93q7ByFPeW4/RV/6DSrl81R56bfo7C1gCDg5nLpKVSELbnbmN/9nbh0cv0kEmUCmuZINb69a8wjISDEuxw3vVdh+euQRbahkVCgJDU8qjxw3K0GaDwXX8QCMQVZNEEbqemoaXmxMWvf96XRa5TrN7KkSuUF8XY1U4qcZaJAGMj8VdIZfZpaC9uYIJQDwL1FyLtasVAgJHNKlYrkAwhlaLrl1ioq2oDr2fMc2pNHtOFO5ZKdKqIxk42HD++boxH4WPA7qjCcgbUx0E4mWbOqUMW6toGLA3wKJgY9jNPdw3yNTzkzc8J7XnlkYZPc3YQpw5zu1MKcKgyDNHD8BQxk11D06hQbeGL0gOBKbSZrwKMQTYgPQ8M7Cm0Hn4qx10+2FrcHNeXjZcTbsIBS2Xoc7CIUXYae1C39Z+PPrq1a/c9F9eRP2ep3w4upOCiO6FpDAX49YgJFVeRbBMmCBifNkKCkXWKQfhVGDwTIXNBtDqNocsziiQoNHfkph/F1OBTcz7IYadsMtQHqiU4hM36at4ZksB+8OzgGiYZjLZU0cvFjWxOHRmuu+037n1lYrA2oMjWIsHqQVpgX+KmnBNlJyzTX7TIZKsKVDkAyBdWkCKz0xuOWyjZx7HhlhEgS6epJxKjzCDboeLYV1PtSGm6L32qucBLFwSAC5HGyEIoppptcivoy6Lfyo+UNXGdA/ulA40n2s36tcMDJTORH8FohRBNOcJ/grBrLaTGSUqaSgYr8bogVH4yYcpsCOyyi6RhVJjpI4XFIBxmn4OedvyRBGKkNcoBMcRUjn2uFXdwJOqdZ3oHRh4xPXIhfds9brJ9ZByiZURjuCY21AkppHwaczIpVZyGE4IpprKJLCOCvOyvhWfXgaNE9y4dL8TydjBfoRU/I4WnZJzGctKK02ppOiEW1zFdDYghxT4jDxIMLJwmUOZQEjKomSYkZohNNb27aecJVrpLgGdtD64RY6ecJl8TTGKYgaMwZZKcja3rPn+wffHh69qFf9P9/9/vSTQvO9diWoVecW2+m9i7Oc1Efr8zNCn1iiG7JtlSW2UNmG0u0vBvMFtjniA9+unu2bqFiYX+MiGrRO+qfnpN8avOqEg3qZYugq7DsTxVhOI/seWUrGhrIM44f3v3x4/+6v3/4ox/xreebrcgZ0e2W4ei/LcPXdor5aWdKlTMDBPnaDCke74AnH6vxPtOl9HfPlHf6vdOkXvS+6Fn+cLn1QYr/6wfZ/iZh7Wl7a1m5pgb/1PmxPEi55gnG0m3t5iW4e7Nfw3rf1qFJBtPX/STQrfwNQSwMEFAACAAgAGkXUSDiyGvbAAgAAUAoAACEAAAB1bml2ZXJzYWwvZmxhc2hfc2tpbl9zZXR0aW5ncy54bWyVVl1v2jAUfd+vQOyddBUdnZQiQQZSpW6t1qrvTnJJLBw7sh06/v3s2G5sSAjDqoTvPcf3+9JY7DFdfplM4owRxl9BSkwLoSVONsH5wzRtpGR0ljEqgcoZZbxCZLr8um0/cdQix1jsAFxxbtrPCGeHMujMzFfzu/ndNRRrY7u9ZCNjVY3o8YkVbJaibF9w1tB8NJzyWAMnmO51ED8WyWYxhCRYyEcJVeDT5l6f6yg1ByFAu/R9o88oi6AUSBf9bXKbXMnpTF2O/oR2wALLlrb6ps8QrUYFhEm+X+kzjKfq9bAqC30uEyT8laO9VRN0BB4+/nOuzyCD1U39Pz1Sc1bohIacy0X85BCGcjV+2qsbfUYJOiBtaLQKNj33yWK9WHsg+9Wf+1iPK2fkRef1ZCHooqcElpI3EEfuZnSiZB/PjVTzAcsdIkIBfFEHelFOv6BGuGdCWYf7Ax+Y5h7ICjrEOyNNBYnx1wOG8g6fJOt2Vfj+fco8BzkcrNDzsBN2yN8qrWdIT9ghXwnO4ZmS4xn8VGM4rsRrZIt5OftKCxSpq8uXuzmttvSkB1d4pq3AYSqWw1Jod95wBbpqcdTKjEvRmU8xRQdcIIkZ/aVx6bENRsTRicJ2Wn9fxRJLAn3t1vqolrTvsr6GzWiLGXaj+U3oYjP3iVQr/GGKpERZWanfJDGdWJ6aEWVkGvUz9JJUcOCPdMc8Tmt7iFQhvgf+xhi51gxlEq7FMjNYQ87EkZeCOOrPcWwf6Us+baoU+EbVDINrmlBmcCUuSqL+5DuGD8hDwoDSMGWpnqMIf/akJ7ANAIhnpSu/uRhN1RCJCRzAzb0naAMeiiwWqkOHmm0ln2An/fVgJSf96AG8hrRromsUHxcqegjvyq9+htGMb2CJUtFGFky9W8DdDAUr2W0y3Xm+dSOwrRS8rPTnKVRC/Z/kP1BLAwQUAAIACAAaRdRI2lyM28cDAADvDwAAJgAAAHVuaXZlcnNhbC9odG1sX3B1Ymxpc2hpbmdfc2V0dGluZ3MueG1s3VfNbhs3EL7rKYgtcozWzk/tCCsZhi3DQhTJlTZojKIwqOVIy5pLbkmuFOWUc/sUvfQNCuR5ilz6Fh0uJdmKbGflxilaCILE4cw3/zO70cHbTJApaMOVbAa79Z2AgEwU43LSDF7HJ4/3A2IslYwKJaEZSBWQg1YtyouR4CYdgrXIagjCSNPIbTNIrc0bYTibzerc5NrdKlFYxDf1RGVhrsGAtKDDXNA5/th5DiZYIFQAwG+m5EKsVasREnmkV4oVAghnaLnkzikqTm0mgtBzjWhyOdGqkOxICaWJnoyawTf7h+6z5PFIxzwD6UJiWkh0ZNugjHFnBBVD/g5ICnySorV7zwIy48ymzeDpzhMHg+zhJkwJ7l2nDuZIYQykXeBnYCmjlvqjV2jhrTVLgiexuaQZT2K8Ic7/ZnAcXwy7neP2Ra8ft4cXp/GrrrdhC6G4/SbeQijuxN32NvxV4U/Pz9qDbqf38iLu97tx5+xKCiO6FpAoXI9YhJFVhU5gFbDIpkU2kpQLrNFPwmjAYpULqicQqxOOWRxTYSAgP+Uw+a6ggts5NsMONsMlQH5ockjswKWtGVhdQHAF5wHRMMzlqiaev1jVxN7+muuh137l1o1WRtRamqRYPEgrTYvC66Ql21jJNdfcmYyUYCuHxhhlgb4cak5FQLhF35LVrXURsCdcYPyd7G59LO2Gc0lKtVmL4SqOrpST1g89ZcH86J3zpNtYv1eFYGSuCiL4JRCrCCauyPBfCuR6e5CxVllJFdRYYgRnQKYcZsAOqig6RxVZgZI4LXIB1mv4ueDvyAjGSiMu0CnOFqRz4/HrWwHn1JgrULq08ZEv+k7vuP3mkXOQsimVyZbgmG3Icvsg+HROpLJLOQxHQgsDZVIYZ+VdFd/q90+D4VkhfJq/dDKuQT9gSh5GyzaJ+awFldWmdFo2omuuEhpbkGNKPCZeJDgZuCygKmBCJVFSzAlNcB4b19ZTrgqDFN/AHtrc30IvT7gsTxNc9ahRM9CVIHd2nzx99vzbvf0XjXr45/vfH98ptNhUZ4I6dX5VHd26CqtJfbIQPyN0x1rckD1ROnOFyjaU3rzqFytpc8RHoVsIN++WcgV+ndUybB8Ojk7JoD183Y2HjSrp7SnsJJukWCBj96xXScYFpwrjxw+/fPzw/q/f/qjG/Gt15vNqBvT6Vbj6L6twDfzqPbu2diuZgKN64kcPDmvBM4719p9ovNt64J/37Ffpu7uf6XxXfqG+u1eq/v3h87+NgT+tXn7W3nai8Mb3yhrS11/SW7W/AVBLAwQUAAIACAAaRdRIfMLq66YBAAAkBgAAHwAAAHVuaXZlcnNhbC9odG1sX3NraW5fc2V0dGluZ3MuanONlE1vwjAMhu/8iiq7TmhDsLLdgIE0icOkcZt2CMWUijSOktDBEP99TflqWncjvpCXp69jR/G+FeSLRSx4CfbF72L/7u8LDZxm9QbufV006KnTmRHJAmZJCiKRwCpIdv70Ih+uBGXMZGE63304W1PyY+j+WXJhyrgiLDShGULLCO2b0LZU4h+vslNVx4pKbZ5vrEXZjlBakLYtUae8YNjdpFjlAiswZqCP6EOxCHTJI/BMu4Nur9trIq+Ok0nVMcJUcbmbYoztOY/WscaNXDQddbVToPMLX58O+ByOxmEZEImxbxbSauJx30UzqTQYA6e8T2MXJCz4HIRXUGfUGf2Besb1gip0lpjEnunBo4syrXgMtS71By58TOZetW6GLuqcha1tum8l+A50zeq168IDUW3UDReoNMauIzW03vMLKpAvEhmfUj+4IDl3WGfb1L1rof1ROAyHzHtCWHlCK+JFpk2D44ZXb8mHaypZp9SbF5QoKRGJxIoCM/I0tjpG3P4zYNxaHq3SfDrkkzFvA9dr0DNEUWwl2nxiBl//TNjsco5jztbhF1BLAwQUAAIACAAaRdR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AaRdRIsuC9bWQAAABlAAAAHAAAAHVuaXZlcnNhbC9sb2NhbF9zZXR0aW5ncy54bWyzsa/IzVEoSy0qzszPs1Uy1DNQUkjNS85PycxLt1UKDXHTtVBSKC5JzEtJzMnPS7VVystXUrC347LJyU9OzAlOLSkBKixWKMhJrEwtCknNBTJKUv0Sc4Eqn61Y+GzufiV9Oy4AUEsDBBQAAgAIAPeSU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BpF1EgGCTn9RwgAACMgAAApAAAAdW5pdmVyc2FsL3NraW5fY3VzdG9taXphdGlvbl9zZXR0aW5ncy54bWy1Wttu48gRfc9XNBQskACBdaFuDjQKeGnZxMiUVqTtmQQB0RLbFmFetGRLM1roIc/JN+Rh3/IDAfYtP7NYIH+R6iZpkZIsk/ZkOAamq+tUVdetL55B/OQG6jpmoe/+SJgbBiZlzA0e4+FvEBosQi+MphGNKYvre8q9GzjhFz14CDkNqDEjgUMiR+Wz8bCBRuIP6vfkvtaHUVtpt1CvjVu4jzTcUWHuUtIuJRXmtFZTHdQPRCRyI7qgATstdVAvzB4D9CCmEdMDh34dSkXu/FRxBVcRcVzgi4fdNv92mdad1uYfajc7vQ7etWRJkrpI7WhNrbHr9S57chPhRrvTkHZKvyW1JNTsdJqX3V2z1+pIMBpddkFKG192UbvXbre0XQu3AI1kWdFa6q4nXTabMmjD/Ut1NxopvUYDNZtNqa3tOl1ppDQQcEsgQ5b63IGSJilSdycrcrMvoZE6UkbtHdZwV+2gfgt3G41dW1GkRmPv3P3q8u7aU0svJ3PnKwJPhuDkLM+t+onkGizWUQTMFvVXHmEUBcSnH2q//uunX//5n1qakyJ/M47MlCI1IQKZ44cJfFAXg2xGaM+nf56OXOdDbb5mLAwuFmHAwKSLIIx84tWGv00yJLW/DDLc0AhwDfGnBO6BLOheXVtud9qdsrBU12j0mq5F6K9IsB2Hj+HFnCyeHqNwHTillrfcrmjkucETX9RlT8W9c9yeGzOdUb9gH+7zrzxsBV0ppty8LuZfKaRH5tTbe6SlttQKuL3K1z1yAN24scsEVG7y7xx0RR5pMQB9mX/nMQFoKUatx7/XQYx+ZaVyEepoS6OikqQpnkWFq/Wqaj6tovCRO7uIez3QzzgvhB4TPHILG/wrBeIL5ApLRSl1W1/tKT3lgDEdHvaSgQ9aILj55pKShMipYquTm6lsfLbHk6uJrehXtaGaVCXiZfm7Vrf/tdnp/n5QT3ElJZk38nhclIWEsE6jnCzDmk3GNgjEY9vAn6za8Jef//HLz3/770//royf3Fpj3cC1YfqPygKmM3zHDfh7eQNuZzNsWLY51jVs66ZtTCzhoTG2sFYbfg7XaEk2FLEQbVz6BbElRdCo3Yii2HMdMcGbtxusaQl92uRG1g17hk1rpquWPjFqQzOMou0fhGSyZktIoyWJkePGZO5RR6iFZBHzvNGAdnEeQ/CXLV3gDH3iBhdltM/ke924sq3JZGza2NAySm2IAwdpEeGaqguaySaegYyIwL79Nrgt8lBIQLLnVRZyrV9dj+HH4oZcu49LD37YG6yZYgjJlAYlgJA4eAapZ5r3k5nGfQgKEUErEsdfwsgpJE0+dCVk64Y6gdRUrZx8i4vJZEPg3WABqUMXrIS8G2ya8hW2lcknyPHa0JhUBE0+Ql1+rAj6jE2oIWyWgBnynX4l84rgZZgVSFaDC8Lz3dsislgAjntz44brGCjcw1Amohrji8qaTPz9LQRSl8cvVHsiGJwtRo/uhoIpkQMbXgld0JFUrPHs+v5W/7M9kvUx1mxIN21yb1uiX3KlPtmiIGSIOBsSLCia0wVZQyVsYc5xHTHHIy9M+GHt/ogIS/vPd2nrMjT86bs3mFRoeCcsg8MyKIMDy4q9pp27LV3BGw3huf6iFWUc8GYTTBUb8kyffJsQxa6/9pIu/S0C9Wxc1WC9asf7/VU+bP8HY8ykBSs6dDTFDSuBMOzEfMuBzdOrBNSNEaibJv0cGj6/kVYSYExSGUaI3iHmDjxXMOQOPFpNxD1WTN2CE9c9nfN7SAmwqNUkaqfjzW+LHoUL+XOpzulDCOclj5JNcpCBvUuEv0yUc0elwtZi6dYYDDdA5mOSVCDVc31+myon9vYGZ65IdoPCeu7DteeI6vbcJ7EjgJ/XPj0+hz1EoS+oHomzvE42pT+905BkibNE77TaAeK5QEvHKlef74qYieWZem2rsqFifrfg9eyVx0F1cJ+MLdMeywqXAGXiE7ZYwi78wG985WUl1wINj2SQlyy+/iroQHtCRSn1j+WVJwgodd4j8bO8vxgho/FfS8ixZKUIFYOSwPQOlULPrNrSIf2+yYWEJJuOH/r8KauMnTzB0yDJliWr1zdQA+Z5a/eQG3n2EZqYOLeXxQgXlmXeX0jXzHMDWnFJ794y+MosfWrLmiau61BMnrt4SvZJB24a6csc8uDeXkGeei0b0EYPRFLHZdVlil0oay9Qu8l4X7mbk5vSM2H/BuIRaLas8KQSsCj0pvwx6vj1FRj42xlk5JBF/O6djfIc8TL8ksZu+EC8GNjypEPWKdgw5ae6VGSRdsg942Xg5FhTwiHfXehB/1aT1eTYi/RDlKoq4q02b/cz7chwuA6lUznL98RDfoN+ZUf8OeIhv8l7/wTuX0egw5k8Mns/U0iUp5eJHPDQQLSblCcbFXm4BWP+jhrnTEoJRU4/dOhQbGGW69O0mDktb3D9BYsHwfMp44Zj5lux7Jj/nqAwsU/e+vnsHTCXefTl1BbrgALML4sPT6V/miCn8j957j/0RUJFbLuiH2pwXSCLJe/YcQ2lMj7UuNp8lzzGrbJmxntZDimsOQ/1SfREIysMvWoqA75xVkKESaGfN29QP3LToH4uPoNU7MvhC9b+nEYYMsClWWoWaXnuZfZcdSdOjUXYC5N5PFuC6ACuMRkmRygkFSXRYpmlVDLIz8Pxj7ke3dCsS+UIOdecX/0ghso4n9gyG9MHlm9sKeVkBeTYjkogbXP7RMxzFydehIlb00lcMlNtx2FkHovVn+hU2bazr+kTG1HWoXmu561KCIW0PaELeF9y/6Ce32GhQR39GvSQBlCQ9+L/A/gfUEsDBBQAAgAIABtF1EjFe8CSyxgAABM2AAAXAAAAdW5pdmVyc2FsL3VuaXZlcnNhbC5wbmftW2tUU9e2jrU+WhGw1CYIsg9aq7VIRFoBDYmKz+MpDwsiAolIJbWIISIQIA+tlVAJpNUKx6qkahUEBJRKIoRECyS1USJajDRAJFtEE0jcSN6vu4OvUs+4445xzh3j/OAH7LH32utb3/zmnGvNNbL2N5Hh66a/PettBAIxfcP61ZsQiDcBBOINxtTJ8JPF3nm/wpcJGZvWrULUtHs/hm/eJK78dCUCcZE9zZo0Cb5/K319XAYC8c5e59+E3hSAgkB8UrFh9cpoCn6oh1F4ITtHC2EOYA9gv8YesHcxXN/9uzzs1OTcv1/7at2bIT/tX3ghplVxa21xW3RhSeS7R0s+3vJV5/oAZvTcGPmbn53Rrfth4YaGyx90XLioHpllMAz3ZteY8IGpKfPqtbrclsLQvJQLcfX1gQS9rSs1RdEQP2J9KtWWUZTf9MgE+sseDqvU4QKzvDUrftXg2xfRfhKo7/p8jp/W+TAdfzGQFS5ipspqjga9CT+4Fzs4fT7YolPLJF7wLSIhetCV2ybbHk1ytvIq7s3enTd4Ufxb0BsvGmNIzvd4fqIp8OX+jyw3+HJ1pScsIWLfgSVYZ+OUHVTnxfU3I/y/+wEkBhSJTVlphsF6qeb9D9u/CvZQ7qpoZ9Uvdr79uGMd0JMopNtE85jv26qDvZSsivbiYmgCArFeYek17E5IWX+7sDDw9LLly5xj/m3DptjMrL3OcVcc/qlGNfgIBY+97/0NiZ1dHQFOxA2HGyvrzyQ7ORx+PzOGuE7s5PH+BlXlC9zDv8ecnD0bnIhAfPv++ar/d+Cb5g42/WeLJlvY1JQ19IdmucLkWhcAXZnNAaEr2Fev5arOl2dJQw3dGrNOHYSfu3Nj20AWtVg8YK5+webjj+wp0bf1aqys6jmT237ggb3eTv33HfhhB/Xb4rnO4dMj61lut8mfO99w/bIEWrms2GnY1ZU3l2DXi79zkg2uiBNNeawytAD2dMNZNG2nIYjxNOix3aJVhOrvJQft7iC+7N34h22AYR/QTASMVzWaJq0/beQM0EyW5DiJ3/8xxRP4qSoeA/qKDqI8fejGviMc9vbvC4i4VrkP5f5+r9rQ0FekOhdNZnbx6rzn24cU9iFRqvoVsViu0CoRYkyHC/sDfe62PUovIeJQLy2r2R2wsDWodHCZZOhZlz857AfdEY71gWjj4ZqtUpzDqrkyUCa3yRg2WZGMzwMcRvF87hW6zVwk+z2To37hz52bE3jrG39oq3jy+2cRJ62S92ICFiTAHnqwtGdgj0H/UvMqi3zTBjQpAmt6oPFSGEUaucKu/1SKL5D2zIcT70Ga7+6gvKwwwxX8C+entN1pnJfYg6f0HewJEppu9pxhY/8wq2KFuXsslZqM5lcu13cRSfz3Hy809Gjp2YZ+NCPEphba1ddL460gzg5q+phAOBszvN40772egdyX5mb+ITu8sfETs90gFOY9uTYlm+EwMBhz8MWyC3+OjWqjPHoDN8uZR1kMQzYjew6+RvXndmJZzkNYtYaEMeRlLHHQacuD+bgreXBXbt7AcsWVPJua4NatVGaEYMvBjOVYMZhB2/xK/nvJ7CEN/2l7Tyr+6axtZ5QZGKyM+CJFfoqDgs50tr1dt2hMvDeCxct/mzZzW7zyz1AxiT8h5B+/eqvSP3Jf2g8v8yolBrmgL5ahi+3iqQwn046PafD1D+fkPPRcqurN0y5iKLoa4l75OnP/Oyw3eQo1OLy+8qX9qjfmoYCGm8b0EymvyHZO+vti7K7jUF/wzZeZXV857ftt1HtLwRbyWC7XjHVpIiY4lvBXUJKc5Sbe+WerfnwTbGnwBIrvvErmqsYVb4mYaYFY7/JxouNE/5uJNv1qTIeXphMVvQ16tGMYjR6+OtHtgfwuV9udKUvsV0d4sHUN3OahB/13fLQYYVlf+3LtDUMT3+HV+yTfQy0jzHzNojQF1JcMWO5ddwQ5Z2gJt3ZNAMqvqFD/1PUt30o84weUtwg8oadAqSHqWuKWXmJIsB9A4hjyvngdigP1FRKsSk28wnz3OpvYXFFmwzXwKWziVGsXx9Z1/aCFsvkaj8LmiIeUS6N098jHKXn8Rb1Sii3XBVXLFrNkaIDIX4RHkrwACcXmbigyLO813L4TgWvOe3SKGb67ni6UyBcpFBtf12soEMsi+lWjK4mn+9dko5AjUVZUbWGh3h05Qu6zd2dIT2LWUrtW871rC8VspV4inkq+hlv7HWp9CeGPgN1AGxsyJr8/tcOoaw1croSUdpBWRDC4GwBDYrELtKcb27uuO4WP1XgA8ZiHlER+wnQv5tLXPOk/HAqUIDtPfoHZuA2FfApTAFd87C8ClaH+d8WWismFl1EuIsvssDX8hCI36CJaiAxjTQVlHmeumtOSrNQt9qAtAj6VD5mNlNNGcjfDFow++lpg6jcVu3WqWyjxCdXiNRaKjZKy0uVtyNy/xsyTbqWeX4NRb8OcSUp4FAu2DGcmmdTnt9J3ddJK0GiFgUKz8r/sHjj7egzWDBvr3iUVRiW5uIPY8m86fMtCZsxdbeXPAraf2EInFPTXErvP1fOlw/13RMw7dBr68mu8so6BYQlP0AzBxxbGLn4ajewDrnBxBQegeaiABa2SDh4PEJV+wlrpK3gwp+yTGWiYn/FSMTRYgFooEuMEpFbjErYxWGRgbzkkZxG3tEpAO0TpNFAL2EQqFWr4ImQfP/q13JOvETEp7/0yvNFXud3xsxAOsyIHJb6bkbMfQA6QO3CH5EUBfxPt75cyjZS15FM4rIAilGgdi3cDtQC3aEYS7FgSRlQxy2eVyxTIvv2LLXZDwUVfPEAiCLDYfCh1K536r0z9DtofLxuf8MaJjhP9fyEagK1LFEJewii7oD7tT8yWa/n1/PUTGuaNqWsN3RkROafe2LWRWiN9xa2Mbt4ppe8rKpRCxgTOS3qNAt0F0pCmUV0zfHoS7/Lo5i77P7g/3cnB2h5H1JNvX3rR+HMEmWy+ESitizLAFXGRYufj8pfcaUucmq5UvzQR6+lU/sfMV3Cj/rnV+Apt1ItfJL6g8cf8UQl/rnlBcejIqNBbY1/Q1193umPKhaoXplk+dzrtwN1xGv9lNBpoIqaDl5VmiODA++drEfTh1uwy6rAoPlz7ERtzyVKVp+miPaJpl0PnLZomqKS01siTPiX7kQBcmV5dTFBcSBjDAK6Kum3F2SdYbgrrH7JwEbM+YRfjSY8We2Ub2/I1JURUUFpvDG4PfBdGaGlxK2PYH/Rnaqk96t38vambx1AdmA0o37CScOYOL5xlZ09bFuazObs9cP7xeKP4oBX1wV3pggLLSX0DXIlYild+3k3kY7Ziw4PTqAViT+kgam7LsD5A4KfQUhhkeT+D3S8W8G0xY+XxN4cCyjlWP6lPARHbOqSUoO+2TcrDHJ/T64O0SIhrWNy2+zNIeYbjvd9PXMXH4AFujvHalAiNB9IBUSAzBQc1RGHWds/3mash0AYD3mmVi8TvoNnOVZ7O4qwjN8FvbUmmFkyYi/cBkruJVFbslTEehOtrd6SMfLGZvnRVjMtkcE6o/68gHS7fJrP6V7gjzeTjxgCNBwloo8xgI5EjEhk7YM4hiwgsEqHcud9YisK9wrf/bQt9w/pukotPpzGSNhiFuWuGSrjNlWOCSy4AW3jfYiVPImfCqhWO8Pax9/vi8V5ICziHEaeDC7lhcYcxBxOOKjII/fPzUdNFgXNFv17k2yhWFY0lLpSJJamxzWO4y4nUgkIIOjuV+OFuAi3jOnT2bXXUti7er0CbBLIrdRJ0X8G1baYbzB1wScbKR4Wu7Uyv89/tARAxD4f1IHjIMRnS7wChu4DlwqYxQXQym4oibHZHDpOTQlncmLm/oCaLAqeeRrmK9l20Dxf1y0WlK1olUQm3xMnVBEAajWr5ZSfYQjlB5vAYn2BbLVtd34alVyey3aKo1clTvyGAewa30FkQdIF5qGrLX4cqmKbiPcEXKpV0Pt/f/yr4y3L/G2EJ36OFnye7uEINutKMVtRiDZf68JdhHWQXGXK2MFwkHHGwu5bBr+23eLVZ4ujVZAclkfoPUA+BRhQohrCyA2td5qkNGZ1js62Q2rIhrf7fTWLkbEAkNNZpfpapVWNbLCw3CeNm38+lICH71oW4v6bmiaV+fgQSlZc5ltXTYjdOo1ZwJCkJI0liuZQ3Y3OdYY4H7KqyPOoG0czav2TNDaamX4sxPbguSU4v4Agtn5KW5cTFjrVr+Yjxyf35uCtNltnaYBN5S/GMxtyxMbkxANtaGu8nZj4BZDUn+Ymxta8BjM5KzingSOkZAOPgQ32H/mIwvDUJKqnGA8ktUxQ2zRHSx55nwvi0kLWPVDF/VQb6dC6Yt7S1rs7aOx228RADmgPX8h98XZM1ZpptkBp/TBtfQ8Zp/CdoHIL2D5m7B7DZYPZW887/2t8qxoHHgceBx4HHgceBx4HHgceBx4HHgceBx4H/LeDHXUROMznHdwPav73gRfuIEWRrnWeEvEo9D4/UK3cVvDzldv8Ddqj+nsY0wBGSr/huaDoS6Nuer7oRPM05MiI98v96+g7h/b2TNiJ4wf/WsXFoCs54zdXZEvnvQg59gsXYfv+syc1q4mg1lKHUbKHuUOygXYy23T7qAcRSqRBZJI63LXN2urSo9liVuvMYL8IozO7JrEnt4qV1E7uFuYpAMicMj+PkUY0imVBg0RFMR4cPNFcqwSJ2k1nnHGlHzsh36/yH0I/BrUt7CbrgjeTjksZwNtvmx87BD/gAvfYS7vfA/RgkkK1TX6lo0gosq3UNl+UkIc15zsq0plbosFuya/N61OF82xCJ0SEPOcH0yV3gkDOMLYDgcZpEUcrrGU7bCOUt3W3QOuzaoOY0vr1aWFtuw+3xZHf0aDpr6boRWU6URGdY4grSOD0PQKeGSnQzGpRmbSRRbGqJeOshebShJ9Y6y9+CfiINxXZ/Kc1FKcEaeihyBpLM7cmSX5+UqNNfJljbCNQO9XZegUx8cLfRxHGYjgAyLrhYKaSxXCGFtZRhKs3YVzDNCuXNoPch6X2/9y3QIHEiGpgFpkGONQm3xHKRRGLZXOlY5w8GpHALCal8h5ER0ivgK3aEjASeU9I4/ekjZNhrCyDkitrc/o8kOE5itI6ysZPmv5C+qNRUuhWWrtJNtTnKlqufiUwlz0DhRG0JmcfP8tIv+LuApMZSJBUStA/beTyjVsD/li3Usa/54vGEH8W33hXGQntc1oKGXSwkmAU5Wigf/CPhBppz9kkGzpDRvy/ghN7xq4A9Q5gPDQ9mQak+DhzwJZXyYVlAZgkxyBQMB9X3lMlf6gYuSSJDezdlciTuwnMqSJ9EvXeHkmuOE3/FoyTiV5SJAgH8Mijvkr25sHDESA59u00Cxr0V4M4qdPAKAO5boIPJqyPgCn3pWEtz6JDjOxowF1/siGiSF83YbmqUZP0q7AeUAZVi/LBTi6lQ6DuVuCOJJaqA0kpLQr4xsH8HzTEFbJlUNO2aCvZ/kEQizKlpnaQ1yjNda83NXmCLeRUGtvkqk2xJ4ktV+p42204HO2EkoD23SQM2FaieQu4wfKUmY2pnMjrGEPK16uIEBC8BOvtWqY3mc7dSnAi3xSkl6EoxBv1yJHWh8CzvPovr5YPf2qntkYRgo7U4FNBekzt4VoVlRobqYVHu5MrkCnyv3a9SPBlxf0+iPiivOprdFN0zsKQN1xcXqslBAf5fJEzdTPJSnh8p7/kgn2ncalGl2kKqjbe/6b9fby1zg8zQ2ZlJplCgRKkHJe/9YqS7QI2QIL/LQP0nHNwd4mD1EF4D9RUxjMwmh+GYdFBgPIgepF1LHKUQVuGTd74xonNNPsxpKQJROgDCEW4PGbwUw26GiVyimfdP+U2MrSpNo27JvstNXO1MwXqWW4DfCX0ESjRpyLiW0WI+/W1LgaOdPANLJykN211cyGRAiA5wLdr/BWsGBPLWE3rn90qHT2P9jaWGODfExh7HXAtmrZWRU8bu758F2A1au0ZTxcbRwXpbec9TJCOqt+GzUYLtO4GN0c3YaCcbYo/AMb3kmVjeZsLi+EofxvlG6Y5CgnqNfc0nsPhtB7t5Fctvmj/Uthj3FF7W2Mg5SmEmNS4Mlew87PKEzW2rny5SlyrS97h4gFkSRVPAu61qUNx1kGYVxNa6WbBr+dKAL070Jx+b/jdkDA2b7zApptzjOiyyoEOlVUQs3xCqDcmJ52M19VT5Jt09ON3CPdgeTo62n2VM1UU47qotdoOQseRGNDe0ajRYvJlm4icfdYKj4VNIhQNyYnp650AyCmnoGCSZQUlACU1pt0imPYX73+Xibp50DDhOJFjZJSQvHIDbPBp/gYcI8gXY/K57t8/7eCH2FRZq90faTOrISnYSrMGpQYsNYLldvRbDYUN++VEJ6bFcz/DU0C2wcD/zh/6o1g2VPAfyKCJS/Rzy1tKfBpeviGZPR1xto2rqOYscg5nrO8UXYad/qxSu1JFvoIB9B6qwgLjeUyn5MAUpg4oWlLbVT9i+10jgKuyn5ZthaIHtdjWkV4n/PirFXcKX70gHC2B3CKync3chEP4Pzxpli+5WspNhjr5tjAMq8J/wMjolloYttquSgY8UWD+hi+8h4hvR3Gmj+eWZUsSNfc70s286+uYoDKdGkc6ZM2SnYgCxM2irsMWeYEtrrGD46BGSxnCXK9B9ADVS4jOB+22VUnGUoXZZqxzscoPAisbE0QiXLk7lN5svbhqNqfrKMoj8w6hr/qmSJjI307xh8q4XzMEpLLeDqPe2f065mYqvz5PLexssR3CmI8f5ppuk3mZVTO2yK0Uz3sjtHAAr8h62uHO9Ykhur9HOeA/y+1YlWRyel7Vadw+BSLhBalbO7Oc0u543B5dUWrw3WYMqRi34LVCKqW8Ci5eHT853oz85UJ7rsCgYe47Da2d5LuFqBOxMkNBYoDVFNtMWCbrn5F4RDG7PaepnHx0NtL1Kwn3UoikFxgC6QECrGA0L069MXIK9S/3tXzSvbg30ojsMDKG390KynBehE+zjVGKBUsfpMMNZpIS0zNRr4JfzP302H+wwzfPpGE4DB8Dnnm3fblL4TWYac6yoGG7t6EhN4OXaRQ5r5oJOcR0cNJFKGZ7mMhts+aVUMHL2CLq8Ym3+sdE12nl6uwlN7ZvWvR07/B37BDVnernFeSZ6+Gk/BnaXO7yKnly6ovXJYv86OBWFrKhns2Nr4PQUpL78efIPVJdMbL2kauhMnohIJ0fgdL9rZAbrwC1DFM3F6T1f+k0otRabXwwl+Qq++5zKZup4T76JoG6H5zzqw9V8Pt1yvHfkXA9g6wCOIrkJtM5JQUFVWEL7GTPVBdw4eS00b2bAKheQA3q3uUc1c06NztSBAXtbS5nRpMLK58l9Qmw+5hmV2fQssTmWQaIEd2D2Kp3RyaHvjhsmEmuP4+8CWySnzDq/ZnNnbW+zoVnbvHMLz9CbR9h7cVZtfO/DCMdIRLbQdFxoOi0np1b4N1yJ05n2+MBx5e7IbTHSXctnTlyD8TjV6Hg2x7g+Y0O87LNrbWdalXMGHKbelzr41ox7O6pGA3xHniW+dxNWH+cJvEcfyKYPnIvyjUZWJdGaCJbLhI9I4s7YxF0Z9apnmp+l5K+kopn9pUmroafGWP92s3Tj5lGZn69275VPd4vKtDxb7J7VF4WJ51Rk57p6Ds5pvW1P4TVj3TZqcHhn29IXQmK+HhXJe9UL1s7MlQUJ7LoDDAfzee91QM5P1O6ni7F+0YSsGQowiXax0S5wEwwq725+QRF/iCTyYMOBcJg9EbEvrEB7MNJ2bPBSNPuKc1GiWgWW30aX21XWI8c6g05Yfy/HHkVWQsPmIWj6fJDTnYC/tUf9UldIl9Q58GDHMonsx2e1SZjdszaXDyta2rfE8Y8ceH08a/RqCguWKN7AjtwKm4/cqiafeioX2uRNbrRHYf0HF8XKcdYWHP/RquPHbb1aG94EwzLpC7fytRQWbDPVGy6nb8+upaWZBuoLC7TcyNC7m7rPNWrXtNaeza2mncyDqyO7SOPe3njPeg2wXtPcJNEzQpZEKxvIHBVtAs6DMD+roCW4dyBHMPmmeALi6ilvJfpY+55FeV2yx0yjpDqD7ca0OzlKGbzRjxXycHyoiOQnzu+zaRmO62nPkeAyKEGJ/spf/YOpWnapNOekj3bAnXEsUwP5eqtIg65JHOEkVoCvwBGG6cHQE9zctLmypvCyYh9SIAauxuv2espuDDSX0EJ8nmL0s4DitolumLo8dbwidzgi3b9NrUzrpDl3FMf/5cZC1QDYnzD7Rz9B8l+YxZTTR84AR199g2S5HkHfJJjh3DKc3p7NSzMocvSjm4+u7aSCcBHzkRhnJ+eEOZGfHjqZ9D0YNvLLNPRgDUGI730LfvqjR9OqwWm4VK7FgazEnxna9jXSOdSGNeGra1Zt++p/AFBLAwQUAAIACAAbRdRIY1AdNksAAABqAAAAGwAAAHVuaXZlcnNhbC91bml2ZXJzYWwucG5nLnhtbLOxr8jNUShLLSrOzM+zVTLUM1Cyt+PlsikoSi3LTC1XqACKAQUhQEmhEsg1QnDLM1NKMmyVzE2NEWIZqZnpGSW2SqZmpnBBfaCRAFBLAQIAABQAAgAIABpF1EjXp5f2WAQAAOUQAAAdAAAAAAAAAAEAAAAAAAAAAAB1bml2ZXJzYWwvY29tbW9uX21lc3NhZ2VzLmxuZ1BLAQIAABQAAgAIABpF1EikbscF9AMAAN4QAAAnAAAAAAAAAAEAAAAAAJMEAAB1bml2ZXJzYWwvZmxhc2hfcHVibGlzaGluZ19zZXR0aW5ncy54bWxQSwECAAAUAAIACAAaRdRIOLIa9sACAABQCgAAIQAAAAAAAAABAAAAAADMCAAAdW5pdmVyc2FsL2ZsYXNoX3NraW5fc2V0dGluZ3MueG1sUEsBAgAAFAACAAgAGkXUSNpcjNvHAwAA7w8AACYAAAAAAAAAAQAAAAAAywsAAHVuaXZlcnNhbC9odG1sX3B1Ymxpc2hpbmdfc2V0dGluZ3MueG1sUEsBAgAAFAACAAgAGkXUSHzC6uumAQAAJAYAAB8AAAAAAAAAAQAAAAAA1g8AAHVuaXZlcnNhbC9odG1sX3NraW5fc2V0dGluZ3MuanNQSwECAAAUAAIACAAaRdRIPTwv0cEAAADlAQAAGgAAAAAAAAABAAAAAAC5EQAAdW5pdmVyc2FsL2kxOG5fcHJlc2V0cy54bWxQSwECAAAUAAIACAAaRdRIsuC9bWQAAABlAAAAHAAAAAAAAAABAAAAAACyEgAAdW5pdmVyc2FsL2xvY2FsX3NldHRpbmdzLnhtbFBLAQIAABQAAgAIAPeSU0cjtE77+wIAALAIAAAUAAAAAAAAAAEAAAAAAFATAAB1bml2ZXJzYWwvcGxheWVyLnhtbFBLAQIAABQAAgAIABpF1EgGCTn9RwgAACMgAAApAAAAAAAAAAEAAAAAAH0WAAB1bml2ZXJzYWwvc2tpbl9jdXN0b21pemF0aW9uX3NldHRpbmdzLnhtbFBLAQIAABQAAgAIABtF1EjFe8CSyxgAABM2AAAXAAAAAAAAAAAAAAAAAAsfAAB1bml2ZXJzYWwvdW5pdmVyc2FsLnBuZ1BLAQIAABQAAgAIABtF1EhjUB02SwAAAGoAAAAbAAAAAAAAAAEAAAAAAAs4AAB1bml2ZXJzYWwvdW5pdmVyc2FsLnBuZy54bWxQSwUGAAAAAAsACwBJAwAAjzgAAAAA"/>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Office 主题​​">
  <a:themeElements>
    <a:clrScheme name="绿色">
      <a:dk1>
        <a:sysClr val="windowText" lastClr="000000"/>
      </a:dk1>
      <a:lt1>
        <a:sysClr val="window" lastClr="FFFFFF"/>
      </a:lt1>
      <a:dk2>
        <a:srgbClr val="44546A"/>
      </a:dk2>
      <a:lt2>
        <a:srgbClr val="E7E6E6"/>
      </a:lt2>
      <a:accent1>
        <a:srgbClr val="009900"/>
      </a:accent1>
      <a:accent2>
        <a:srgbClr val="7BC043"/>
      </a:accent2>
      <a:accent3>
        <a:srgbClr val="009900"/>
      </a:accent3>
      <a:accent4>
        <a:srgbClr val="7BC043"/>
      </a:accent4>
      <a:accent5>
        <a:srgbClr val="009900"/>
      </a:accent5>
      <a:accent6>
        <a:srgbClr val="7BC043"/>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832</TotalTime>
  <Words>4110</Words>
  <Application>Microsoft Office PowerPoint</Application>
  <PresentationFormat>自定义</PresentationFormat>
  <Paragraphs>508</Paragraphs>
  <Slides>36</Slides>
  <Notes>36</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36</vt:i4>
      </vt:variant>
    </vt:vector>
  </HeadingPairs>
  <TitlesOfParts>
    <vt:vector size="53" baseType="lpstr">
      <vt:lpstr>Arial Unicode MS</vt:lpstr>
      <vt:lpstr>굴림</vt:lpstr>
      <vt:lpstr>굴림</vt:lpstr>
      <vt:lpstr>맑은 고딕</vt:lpstr>
      <vt:lpstr>Roboto condensed</vt:lpstr>
      <vt:lpstr>华文黑体</vt:lpstr>
      <vt:lpstr>华文细黑</vt:lpstr>
      <vt:lpstr>宋体</vt:lpstr>
      <vt:lpstr>微软雅黑</vt:lpstr>
      <vt:lpstr>造字工房悦黑体验版常规体</vt:lpstr>
      <vt:lpstr>Arial</vt:lpstr>
      <vt:lpstr>Arial Black</vt:lpstr>
      <vt:lpstr>Calibri</vt:lpstr>
      <vt:lpstr>Impact</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振华宇光</dc:creator>
  <cp:lastModifiedBy>Administrator</cp:lastModifiedBy>
  <cp:revision>123</cp:revision>
  <dcterms:created xsi:type="dcterms:W3CDTF">2014-08-23T07:50:08Z</dcterms:created>
  <dcterms:modified xsi:type="dcterms:W3CDTF">2018-07-24T05:18:09Z</dcterms:modified>
</cp:coreProperties>
</file>